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2_D2F3B3E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36_2E33C52B.xml" ContentType="application/vnd.ms-powerpoint.comments+xml"/>
  <Override PartName="/ppt/notesSlides/notesSlide5.xml" ContentType="application/vnd.openxmlformats-officedocument.presentationml.notesSlide+xml"/>
  <Override PartName="/ppt/comments/modernComment_137_94D4A05C.xml" ContentType="application/vnd.ms-powerpoint.comments+xml"/>
  <Override PartName="/ppt/notesSlides/notesSlide6.xml" ContentType="application/vnd.openxmlformats-officedocument.presentationml.notesSlide+xml"/>
  <Override PartName="/ppt/comments/modernComment_138_7FE914A6.xml" ContentType="application/vnd.ms-powerpoint.comments+xml"/>
  <Override PartName="/ppt/notesSlides/notesSlide7.xml" ContentType="application/vnd.openxmlformats-officedocument.presentationml.notesSlide+xml"/>
  <Override PartName="/ppt/comments/modernComment_139_2788E84B.xml" ContentType="application/vnd.ms-powerpoint.comments+xml"/>
  <Override PartName="/ppt/notesSlides/notesSlide8.xml" ContentType="application/vnd.openxmlformats-officedocument.presentationml.notesSlide+xml"/>
  <Override PartName="/ppt/comments/modernComment_13A_E06EFEE7.xml" ContentType="application/vnd.ms-powerpoint.comments+xml"/>
  <Override PartName="/ppt/notesSlides/notesSlide9.xml" ContentType="application/vnd.openxmlformats-officedocument.presentationml.notesSlide+xml"/>
  <Override PartName="/ppt/comments/modernComment_13B_CEFE651B.xml" ContentType="application/vnd.ms-powerpoint.comments+xml"/>
  <Override PartName="/ppt/notesSlides/notesSlide10.xml" ContentType="application/vnd.openxmlformats-officedocument.presentationml.notesSlide+xml"/>
  <Override PartName="/ppt/comments/modernComment_13C_E5C6EC82.xml" ContentType="application/vnd.ms-powerpoint.comments+xml"/>
  <Override PartName="/ppt/notesSlides/notesSlide11.xml" ContentType="application/vnd.openxmlformats-officedocument.presentationml.notesSlide+xml"/>
  <Override PartName="/ppt/comments/modernComment_13D_948B7840.xml" ContentType="application/vnd.ms-powerpoint.comments+xml"/>
  <Override PartName="/ppt/notesSlides/notesSlide12.xml" ContentType="application/vnd.openxmlformats-officedocument.presentationml.notesSlide+xml"/>
  <Override PartName="/ppt/comments/modernComment_13E_6CF44108.xml" ContentType="application/vnd.ms-powerpoint.comments+xml"/>
  <Override PartName="/ppt/notesSlides/notesSlide13.xml" ContentType="application/vnd.openxmlformats-officedocument.presentationml.notesSlide+xml"/>
  <Override PartName="/ppt/comments/modernComment_13F_B194F0F5.xml" ContentType="application/vnd.ms-powerpoint.comments+xml"/>
  <Override PartName="/ppt/notesSlides/notesSlide14.xml" ContentType="application/vnd.openxmlformats-officedocument.presentationml.notesSlide+xml"/>
  <Override PartName="/ppt/comments/modernComment_140_5283FA94.xml" ContentType="application/vnd.ms-powerpoint.comments+xml"/>
  <Override PartName="/ppt/notesSlides/notesSlide15.xml" ContentType="application/vnd.openxmlformats-officedocument.presentationml.notesSlide+xml"/>
  <Override PartName="/ppt/comments/modernComment_141_C9031C44.xml" ContentType="application/vnd.ms-powerpoint.comments+xml"/>
  <Override PartName="/ppt/notesSlides/notesSlide16.xml" ContentType="application/vnd.openxmlformats-officedocument.presentationml.notesSlide+xml"/>
  <Override PartName="/ppt/comments/modernComment_142_E9978B3.xml" ContentType="application/vnd.ms-powerpoint.comments+xml"/>
  <Override PartName="/ppt/notesSlides/notesSlide17.xml" ContentType="application/vnd.openxmlformats-officedocument.presentationml.notesSlide+xml"/>
  <Override PartName="/ppt/comments/modernComment_143_E107156D.xml" ContentType="application/vnd.ms-powerpoint.comments+xml"/>
  <Override PartName="/ppt/notesSlides/notesSlide18.xml" ContentType="application/vnd.openxmlformats-officedocument.presentationml.notesSlide+xml"/>
  <Override PartName="/ppt/comments/modernComment_144_518A0084.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26F_1C3E92B1.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s/slide210.xml" ContentType="application/vnd.openxmlformats-officedocument.presentationml.slide+xml"/>
  <Override PartName="/ppt/slides/slide220.xml" ContentType="application/vnd.openxmlformats-officedocument.presentationml.slide+xml"/>
  <Override PartName="/ppt/slides/slide230.xml" ContentType="application/vnd.openxmlformats-officedocument.presentationml.slide+xml"/>
  <Override PartName="/ppt/notesSlides/notesSlide190.xml" ContentType="application/vnd.openxmlformats-officedocument.presentationml.notesSlide+xml"/>
  <Override PartName="/ppt/slideLayouts/slideLayout330.xml" ContentType="application/vnd.openxmlformats-officedocument.presentationml.slideLayout+xml"/>
  <Override PartName="/ppt/notesSlides/notesSlide200.xml" ContentType="application/vnd.openxmlformats-officedocument.presentationml.notesSlide+xml"/>
  <Override PartName="/ppt/slideLayouts/slideLayout400.xml" ContentType="application/vnd.openxmlformats-officedocument.presentationml.slideLayout+xml"/>
  <Override PartName="/ppt/notesSlides/notesSlide210.xml" ContentType="application/vnd.openxmlformats-officedocument.presentationml.notesSlide+xml"/>
  <Override PartName="/ppt/slideLayouts/slideLayout390.xml" ContentType="application/vnd.openxmlformats-officedocument.presentationml.slideLayout+xml"/>
  <Override PartName="/ppt/notesMasters/notesMaster10.xml" ContentType="application/vnd.openxmlformats-officedocument.presentationml.notesMaster+xml"/>
  <Override PartName="/ppt/slideMasters/slideMaster20.xml" ContentType="application/vnd.openxmlformats-officedocument.presentationml.slideMaster+xml"/>
  <Override PartName="/ppt/theme/theme30.xml" ContentType="application/vnd.openxmlformats-officedocument.theme+xml"/>
  <Override PartName="/ppt/slideLayouts/slideLayout450.xml" ContentType="application/vnd.openxmlformats-officedocument.presentationml.slideLayout+xml"/>
  <Override PartName="/ppt/slideLayouts/slideLayout350.xml" ContentType="application/vnd.openxmlformats-officedocument.presentationml.slideLayout+xml"/>
  <Override PartName="/ppt/slideLayouts/slideLayout440.xml" ContentType="application/vnd.openxmlformats-officedocument.presentationml.slideLayout+xml"/>
  <Override PartName="/ppt/theme/theme20.xml" ContentType="application/vnd.openxmlformats-officedocument.theme+xml"/>
  <Override PartName="/ppt/slideLayouts/slideLayout340.xml" ContentType="application/vnd.openxmlformats-officedocument.presentationml.slideLayout+xml"/>
  <Override PartName="/ppt/slideLayouts/slideLayout480.xml" ContentType="application/vnd.openxmlformats-officedocument.presentationml.slideLayout+xml"/>
  <Override PartName="/ppt/slideLayouts/slideLayout380.xml" ContentType="application/vnd.openxmlformats-officedocument.presentationml.slideLayout+xml"/>
  <Override PartName="/ppt/slideLayouts/slideLayout430.xml" ContentType="application/vnd.openxmlformats-officedocument.presentationml.slideLayout+xml"/>
  <Override PartName="/ppt/slideLayouts/slideLayout370.xml" ContentType="application/vnd.openxmlformats-officedocument.presentationml.slideLayout+xml"/>
  <Override PartName="/ppt/slideLayouts/slideLayout470.xml" ContentType="application/vnd.openxmlformats-officedocument.presentationml.slideLayout+xml"/>
  <Override PartName="/ppt/slideLayouts/slideLayout420.xml" ContentType="application/vnd.openxmlformats-officedocument.presentationml.slideLayout+xml"/>
  <Override PartName="/ppt/slideLayouts/slideLayout360.xml" ContentType="application/vnd.openxmlformats-officedocument.presentationml.slideLayout+xml"/>
  <Override PartName="/ppt/slideLayouts/slideLayout410.xml" ContentType="application/vnd.openxmlformats-officedocument.presentationml.slideLayout+xml"/>
  <Override PartName="/ppt/slideLayouts/slideLayout46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3"/>
  </p:notesMasterIdLst>
  <p:handoutMasterIdLst>
    <p:handoutMasterId r:id="rId34"/>
  </p:handoutMasterIdLst>
  <p:sldIdLst>
    <p:sldId id="305" r:id="rId6"/>
    <p:sldId id="628" r:id="rId7"/>
    <p:sldId id="629" r:id="rId8"/>
    <p:sldId id="258" r:id="rId9"/>
    <p:sldId id="630"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627" r:id="rId26"/>
    <p:sldId id="626" r:id="rId27"/>
    <p:sldId id="625" r:id="rId28"/>
    <p:sldId id="623" r:id="rId29"/>
    <p:sldId id="624" r:id="rId30"/>
    <p:sldId id="633" r:id="rId31"/>
    <p:sldId id="63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id="{3537BF54-1D07-4D49-9484-31EAB8B4E718}">
          <p14:sldIdLst>
            <p14:sldId id="305"/>
            <p14:sldId id="628"/>
            <p14:sldId id="629"/>
            <p14:sldId id="258"/>
            <p14:sldId id="630"/>
            <p14:sldId id="310"/>
            <p14:sldId id="311"/>
            <p14:sldId id="312"/>
            <p14:sldId id="313"/>
            <p14:sldId id="314"/>
            <p14:sldId id="315"/>
            <p14:sldId id="316"/>
            <p14:sldId id="317"/>
            <p14:sldId id="318"/>
            <p14:sldId id="319"/>
            <p14:sldId id="320"/>
            <p14:sldId id="321"/>
            <p14:sldId id="322"/>
            <p14:sldId id="323"/>
            <p14:sldId id="324"/>
            <p14:sldId id="627"/>
            <p14:sldId id="626"/>
            <p14:sldId id="625"/>
            <p14:sldId id="623"/>
            <p14:sldId id="624"/>
            <p14:sldId id="633"/>
            <p14:sldId id="63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D1A13B-E4C2-8F5A-C966-D5547FA4B01E}" name="Chris Plouffe" initials="CP" userId="S::cplouffe@getnerdio.com::08f0477a-843b-42aa-a575-8d6e76473c55" providerId="AD"/>
  <p188:author id="{F991A076-4268-2431-83A1-1B55BE386AC8}" name="Ferranti Grantham" initials="" userId="S::fgrantham@getnerdio.com::fb6a1e47-2ef9-43d9-958b-ecdc83991784" providerId="AD"/>
  <p188:author id="{B92D187C-A35F-BEFD-B15D-A01325BCF1DC}" name="Kara Swanson" initials="KS" userId="S::kswanson@getnerdio.com::8f94251d-0738-4408-a453-d069b6f6719b" providerId="AD"/>
  <p188:author id="{D88F2288-3E0F-A164-57CD-1903DA1C81DC}" name="Justin Farkas" initials="JF" userId="S::jfarkas@getnerdio.com::9b982d3d-c3e0-41b7-b7e6-f48ed15f2ebe" providerId="AD"/>
  <p188:author id="{A39F4D9B-2C60-325C-D2BE-AEC1CB70A544}" name="Sarah McHugh" initials="SM" userId="S::smchugh@getnerdio.com::dbb51b1d-b213-4bee-b4c3-54bafb4111c9" providerId="AD"/>
  <p188:author id="{F5A63BCD-C2F6-5A94-3EEF-1C14DDA98E2F}" name="Mehdi Sebbane" initials="MS" userId="S::msebbane@getnerdio.com::4b12bd70-354d-47d9-86f1-55d738b5388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D9DB8"/>
    <a:srgbClr val="1D9DB7"/>
    <a:srgbClr val="052838"/>
    <a:srgbClr val="D5EEFB"/>
    <a:srgbClr val="EAF5F7"/>
    <a:srgbClr val="120A36"/>
    <a:srgbClr val="D15A0A"/>
    <a:srgbClr val="CDFF4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13D622-1998-49B8-A7E6-2AB330D94201}" v="1" dt="2026-05-02T04:59:14.489"/>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omments/modernComment_102_D2F3B3E0.xml><?xml version="1.0" encoding="utf-8"?>
<p188:cmLst xmlns:a="http://schemas.openxmlformats.org/drawingml/2006/main" xmlns:r="http://schemas.openxmlformats.org/officeDocument/2006/relationships" xmlns:p188="http://schemas.microsoft.com/office/powerpoint/2018/8/main">
  <p188:cm id="{2533A84A-9596-4D6C-8B69-98941E565D58}" authorId="{D88F2288-3E0F-A164-57CD-1903DA1C81DC}" status="resolved" created="2026-04-15T17:39:26.708" complete="100000">
    <ac:deMkLst xmlns:ac="http://schemas.microsoft.com/office/drawing/2013/main/command">
      <pc:docMk xmlns:pc="http://schemas.microsoft.com/office/powerpoint/2013/main/command"/>
      <pc:sldMk xmlns:pc="http://schemas.microsoft.com/office/powerpoint/2013/main/command" cId="3539186656" sldId="258"/>
      <ac:spMk id="2" creationId="{F7BDB53F-DD65-B0A1-0924-7EFDC8B30886}"/>
    </ac:deMkLst>
    <p188:txBody>
      <a:bodyPr/>
      <a:lstStyle/>
      <a:p>
        <a:r>
          <a:rPr lang="en-US"/>
          <a:t>Adjusted line spacing</a:t>
        </a:r>
      </a:p>
    </p188:txBody>
  </p188:cm>
</p188:cmLst>
</file>

<file path=ppt/comments/modernComment_136_2E33C52B.xml><?xml version="1.0" encoding="utf-8"?>
<p188:cmLst xmlns:a="http://schemas.openxmlformats.org/drawingml/2006/main" xmlns:r="http://schemas.openxmlformats.org/officeDocument/2006/relationships" xmlns:p188="http://schemas.microsoft.com/office/powerpoint/2018/8/main">
  <p188:cm id="{93543B6B-0B78-4521-AEB0-5B8EBCA6B0AD}" authorId="{D88F2288-3E0F-A164-57CD-1903DA1C81DC}" status="resolved" created="2026-04-15T17:40:36.648" complete="100000">
    <ac:deMkLst xmlns:ac="http://schemas.microsoft.com/office/drawing/2013/main/command">
      <pc:docMk xmlns:pc="http://schemas.microsoft.com/office/powerpoint/2013/main/command"/>
      <pc:sldMk xmlns:pc="http://schemas.microsoft.com/office/powerpoint/2013/main/command" cId="775144747" sldId="310"/>
      <ac:spMk id="2" creationId="{89C49D4E-BE83-5D15-373F-FFD5BBA876A5}"/>
    </ac:deMkLst>
    <p188:txBody>
      <a:bodyPr/>
      <a:lstStyle/>
      <a:p>
        <a:r>
          <a:rPr lang="en-US"/>
          <a:t>Updated from sentence case to all uppercase to be consistent with the template</a:t>
        </a:r>
      </a:p>
    </p188:txBody>
  </p188:cm>
  <p188:cm id="{324C37CF-D205-4DBE-920E-2EB59A1C50DA}" authorId="{D88F2288-3E0F-A164-57CD-1903DA1C81DC}" status="resolved" created="2026-04-15T17:42:38.777" complete="100000">
    <ac:deMkLst xmlns:ac="http://schemas.microsoft.com/office/drawing/2013/main/command">
      <pc:docMk xmlns:pc="http://schemas.microsoft.com/office/powerpoint/2013/main/command"/>
      <pc:sldMk xmlns:pc="http://schemas.microsoft.com/office/powerpoint/2013/main/command" cId="775144747" sldId="310"/>
      <ac:spMk id="6" creationId="{54DD2E07-284B-28D4-2956-C3470EF71C59}"/>
    </ac:deMkLst>
    <p188:txBody>
      <a:bodyPr/>
      <a:lstStyle/>
      <a:p>
        <a:r>
          <a:rPr lang="en-US"/>
          <a:t>Increased font size and updated line spacing to fit nicer.</a:t>
        </a:r>
      </a:p>
    </p188:txBody>
  </p188:cm>
</p188:cmLst>
</file>

<file path=ppt/comments/modernComment_137_94D4A05C.xml><?xml version="1.0" encoding="utf-8"?>
<p188:cmLst xmlns:a="http://schemas.openxmlformats.org/drawingml/2006/main" xmlns:r="http://schemas.openxmlformats.org/officeDocument/2006/relationships" xmlns:p188="http://schemas.microsoft.com/office/powerpoint/2018/8/main">
  <p188:cm id="{58CF8C52-336D-4C9F-8D3B-4DE9AC327BE5}" authorId="{D88F2288-3E0F-A164-57CD-1903DA1C81DC}" status="resolved" created="2026-04-15T17:44:18.670" complete="100000">
    <ac:deMkLst xmlns:ac="http://schemas.microsoft.com/office/drawing/2013/main/command">
      <pc:docMk xmlns:pc="http://schemas.microsoft.com/office/powerpoint/2013/main/command"/>
      <pc:sldMk xmlns:pc="http://schemas.microsoft.com/office/powerpoint/2013/main/command" cId="2496962652" sldId="311"/>
      <ac:spMk id="6" creationId="{1FD396F3-DEA8-B910-D66D-020173AA2183}"/>
    </ac:deMkLst>
    <p188:txBody>
      <a:bodyPr/>
      <a:lstStyle/>
      <a:p>
        <a:r>
          <a:rPr lang="en-US"/>
          <a:t>Increased font size and updated line spacing to fit nicer.</a:t>
        </a:r>
      </a:p>
    </p188:txBody>
  </p188:cm>
  <p188:cm id="{A92C99D1-792C-496D-8622-E2D25130A4A0}" authorId="{D88F2288-3E0F-A164-57CD-1903DA1C81DC}" status="resolved" created="2026-04-15T17:44:35.935" complete="100000">
    <ac:deMkLst xmlns:ac="http://schemas.microsoft.com/office/drawing/2013/main/command">
      <pc:docMk xmlns:pc="http://schemas.microsoft.com/office/powerpoint/2013/main/command"/>
      <pc:sldMk xmlns:pc="http://schemas.microsoft.com/office/powerpoint/2013/main/command" cId="2496962652" sldId="311"/>
      <ac:spMk id="2" creationId="{0C00FD2A-83E0-3CDB-DD3F-8A003D099FD3}"/>
    </ac:deMkLst>
    <p188:txBody>
      <a:bodyPr/>
      <a:lstStyle/>
      <a:p>
        <a:r>
          <a:rPr lang="en-US"/>
          <a:t>Updated from sentence case to all uppercase</a:t>
        </a:r>
      </a:p>
    </p188:txBody>
  </p188:cm>
</p188:cmLst>
</file>

<file path=ppt/comments/modernComment_138_7FE914A6.xml><?xml version="1.0" encoding="utf-8"?>
<p188:cmLst xmlns:a="http://schemas.openxmlformats.org/drawingml/2006/main" xmlns:r="http://schemas.openxmlformats.org/officeDocument/2006/relationships" xmlns:p188="http://schemas.microsoft.com/office/powerpoint/2018/8/main">
  <p188:cm id="{EE7E4E5F-C93C-4A43-AAF9-E94E2879C34D}" authorId="{D88F2288-3E0F-A164-57CD-1903DA1C81DC}" status="resolved" created="2026-04-15T17:47:26.172" complete="100000">
    <ac:deMkLst xmlns:ac="http://schemas.microsoft.com/office/drawing/2013/main/command">
      <pc:docMk xmlns:pc="http://schemas.microsoft.com/office/powerpoint/2013/main/command"/>
      <pc:sldMk xmlns:pc="http://schemas.microsoft.com/office/powerpoint/2013/main/command" cId="2145981606" sldId="312"/>
      <ac:spMk id="2" creationId="{76686AD2-9CA3-1E00-4D27-12E692EFD6D6}"/>
    </ac:deMkLst>
    <p188:txBody>
      <a:bodyPr/>
      <a:lstStyle/>
      <a:p>
        <a:r>
          <a:rPr lang="en-US"/>
          <a:t>Updated from sentence case to all uppercase</a:t>
        </a:r>
      </a:p>
    </p188:txBody>
  </p188:cm>
  <p188:cm id="{34971DDC-B8B8-4001-93DC-165631D05AAB}" authorId="{D88F2288-3E0F-A164-57CD-1903DA1C81DC}" status="resolved" created="2026-04-15T17:47:42.782" complete="100000">
    <ac:deMkLst xmlns:ac="http://schemas.microsoft.com/office/drawing/2013/main/command">
      <pc:docMk xmlns:pc="http://schemas.microsoft.com/office/powerpoint/2013/main/command"/>
      <pc:sldMk xmlns:pc="http://schemas.microsoft.com/office/powerpoint/2013/main/command" cId="2145981606" sldId="312"/>
      <ac:spMk id="6" creationId="{EA3AE85B-A09C-319E-D3BA-D2B60356AE04}"/>
    </ac:deMkLst>
    <p188:txBody>
      <a:bodyPr/>
      <a:lstStyle/>
      <a:p>
        <a:r>
          <a:rPr lang="en-US"/>
          <a:t>Increased font size and updated line spacing to fit nicer.</a:t>
        </a:r>
      </a:p>
    </p188:txBody>
  </p188:cm>
</p188:cmLst>
</file>

<file path=ppt/comments/modernComment_139_2788E84B.xml><?xml version="1.0" encoding="utf-8"?>
<p188:cmLst xmlns:a="http://schemas.openxmlformats.org/drawingml/2006/main" xmlns:r="http://schemas.openxmlformats.org/officeDocument/2006/relationships" xmlns:p188="http://schemas.microsoft.com/office/powerpoint/2018/8/main">
  <p188:cm id="{254441CA-1617-4381-BB7D-EF915216EB83}" authorId="{D88F2288-3E0F-A164-57CD-1903DA1C81DC}" status="resolved" created="2026-04-15T17:48:36.814" complete="100000">
    <ac:deMkLst xmlns:ac="http://schemas.microsoft.com/office/drawing/2013/main/command">
      <pc:docMk xmlns:pc="http://schemas.microsoft.com/office/powerpoint/2013/main/command"/>
      <pc:sldMk xmlns:pc="http://schemas.microsoft.com/office/powerpoint/2013/main/command" cId="663283787" sldId="313"/>
      <ac:spMk id="2" creationId="{A5E4BFE9-222C-C364-9C22-C84BDDF26729}"/>
    </ac:deMkLst>
    <p188:txBody>
      <a:bodyPr/>
      <a:lstStyle/>
      <a:p>
        <a:r>
          <a:rPr lang="en-US"/>
          <a:t>Updated from Aptos to Arial.</a:t>
        </a:r>
      </a:p>
    </p188:txBody>
  </p188:cm>
</p188:cmLst>
</file>

<file path=ppt/comments/modernComment_13A_E06EFEE7.xml><?xml version="1.0" encoding="utf-8"?>
<p188:cmLst xmlns:a="http://schemas.openxmlformats.org/drawingml/2006/main" xmlns:r="http://schemas.openxmlformats.org/officeDocument/2006/relationships" xmlns:p188="http://schemas.microsoft.com/office/powerpoint/2018/8/main">
  <p188:cm id="{35103DA3-60B8-44A1-A7B5-6C6F28D9C255}" authorId="{D88F2288-3E0F-A164-57CD-1903DA1C81DC}" status="resolved" created="2026-04-15T17:49:01.267" complete="100000">
    <ac:deMkLst xmlns:ac="http://schemas.microsoft.com/office/drawing/2013/main/command">
      <pc:docMk xmlns:pc="http://schemas.microsoft.com/office/powerpoint/2013/main/command"/>
      <pc:sldMk xmlns:pc="http://schemas.microsoft.com/office/powerpoint/2013/main/command" cId="3765370599" sldId="314"/>
      <ac:spMk id="2" creationId="{EC0FA87F-1199-9D6B-FEA2-EE0CC6F5D09B}"/>
    </ac:deMkLst>
    <p188:txBody>
      <a:bodyPr/>
      <a:lstStyle/>
      <a:p>
        <a:r>
          <a:rPr lang="en-US"/>
          <a:t>Updated from sentence case to all uppercase</a:t>
        </a:r>
      </a:p>
    </p188:txBody>
  </p188:cm>
  <p188:cm id="{16BAF158-D268-4DCB-8560-B889D6EBD470}" authorId="{D88F2288-3E0F-A164-57CD-1903DA1C81DC}" status="resolved" created="2026-04-15T17:55:16.747" complete="100000">
    <ac:deMkLst xmlns:ac="http://schemas.microsoft.com/office/drawing/2013/main/command">
      <pc:docMk xmlns:pc="http://schemas.microsoft.com/office/powerpoint/2013/main/command"/>
      <pc:sldMk xmlns:pc="http://schemas.microsoft.com/office/powerpoint/2013/main/command" cId="3765370599" sldId="314"/>
      <ac:spMk id="4" creationId="{3C2E1690-99E7-AD70-1AE3-215A80506F62}"/>
    </ac:deMkLst>
    <p188:txBody>
      <a:bodyPr/>
      <a:lstStyle/>
      <a:p>
        <a:r>
          <a:rPr lang="en-US"/>
          <a:t>Increased font size from 16pt to 18pt.</a:t>
        </a:r>
      </a:p>
    </p188:txBody>
  </p188:cm>
</p188:cmLst>
</file>

<file path=ppt/comments/modernComment_13B_CEFE651B.xml><?xml version="1.0" encoding="utf-8"?>
<p188:cmLst xmlns:a="http://schemas.openxmlformats.org/drawingml/2006/main" xmlns:r="http://schemas.openxmlformats.org/officeDocument/2006/relationships" xmlns:p188="http://schemas.microsoft.com/office/powerpoint/2018/8/main">
  <p188:cm id="{6A0646E1-A0C0-48A5-893B-09663128BDB8}" authorId="{D88F2288-3E0F-A164-57CD-1903DA1C81DC}" status="resolved" created="2026-04-15T17:55:33.670" complete="100000">
    <ac:deMkLst xmlns:ac="http://schemas.microsoft.com/office/drawing/2013/main/command">
      <pc:docMk xmlns:pc="http://schemas.microsoft.com/office/powerpoint/2013/main/command"/>
      <pc:sldMk xmlns:pc="http://schemas.microsoft.com/office/powerpoint/2013/main/command" cId="3472778523" sldId="315"/>
      <ac:spMk id="4" creationId="{2736D5A6-2B64-3398-0922-B0E190466A62}"/>
    </ac:deMkLst>
    <p188:txBody>
      <a:bodyPr/>
      <a:lstStyle/>
      <a:p>
        <a:r>
          <a:rPr lang="en-US"/>
          <a:t>Increased font size from 16pt to 18pt.</a:t>
        </a:r>
      </a:p>
    </p188:txBody>
  </p188:cm>
  <p188:cm id="{CC316BAA-5BB8-4B9B-B288-4C135E654149}" authorId="{D88F2288-3E0F-A164-57CD-1903DA1C81DC}" status="resolved" created="2026-04-15T17:56:18.734" complete="100000">
    <ac:deMkLst xmlns:ac="http://schemas.microsoft.com/office/drawing/2013/main/command">
      <pc:docMk xmlns:pc="http://schemas.microsoft.com/office/powerpoint/2013/main/command"/>
      <pc:sldMk xmlns:pc="http://schemas.microsoft.com/office/powerpoint/2013/main/command" cId="3472778523" sldId="315"/>
      <ac:spMk id="2" creationId="{9F27BD69-F388-13CA-0DD1-51716C3AFC24}"/>
    </ac:deMkLst>
    <p188:txBody>
      <a:bodyPr/>
      <a:lstStyle/>
      <a:p>
        <a:r>
          <a:rPr lang="en-US"/>
          <a:t>Updated from sentence case to all uppercase.</a:t>
        </a:r>
      </a:p>
    </p188:txBody>
  </p188:cm>
</p188:cmLst>
</file>

<file path=ppt/comments/modernComment_13C_E5C6EC82.xml><?xml version="1.0" encoding="utf-8"?>
<p188:cmLst xmlns:a="http://schemas.openxmlformats.org/drawingml/2006/main" xmlns:r="http://schemas.openxmlformats.org/officeDocument/2006/relationships" xmlns:p188="http://schemas.microsoft.com/office/powerpoint/2018/8/main">
  <p188:cm id="{447A64AB-6CAD-4911-93EC-9D2BDE201B58}" authorId="{D88F2288-3E0F-A164-57CD-1903DA1C81DC}" status="resolved" created="2026-04-15T17:56:41.969" complete="100000">
    <ac:deMkLst xmlns:ac="http://schemas.microsoft.com/office/drawing/2013/main/command">
      <pc:docMk xmlns:pc="http://schemas.microsoft.com/office/powerpoint/2013/main/command"/>
      <pc:sldMk xmlns:pc="http://schemas.microsoft.com/office/powerpoint/2013/main/command" cId="3855019138" sldId="316"/>
      <ac:spMk id="2" creationId="{E3B83AE3-464D-AA66-5FD3-D1CECCF1DE37}"/>
    </ac:deMkLst>
    <p188:txBody>
      <a:bodyPr/>
      <a:lstStyle/>
      <a:p>
        <a:r>
          <a:rPr lang="en-US"/>
          <a:t>Updated from sentence case to uppercase.</a:t>
        </a:r>
      </a:p>
    </p188:txBody>
  </p188:cm>
  <p188:cm id="{A970C7BA-F681-4238-B4E0-0C01CAAFC193}" authorId="{D88F2288-3E0F-A164-57CD-1903DA1C81DC}" status="resolved" created="2026-04-15T17:58:11.395" complete="100000">
    <ac:deMkLst xmlns:ac="http://schemas.microsoft.com/office/drawing/2013/main/command">
      <pc:docMk xmlns:pc="http://schemas.microsoft.com/office/powerpoint/2013/main/command"/>
      <pc:sldMk xmlns:pc="http://schemas.microsoft.com/office/powerpoint/2013/main/command" cId="3855019138" sldId="316"/>
      <ac:spMk id="4" creationId="{D90A697F-343A-E878-687E-11269EA25A66}"/>
    </ac:deMkLst>
    <p188:txBody>
      <a:bodyPr/>
      <a:lstStyle/>
      <a:p>
        <a:r>
          <a:rPr lang="en-US"/>
          <a:t>Increased font size from 16pt to 18pt to read more easily.</a:t>
        </a:r>
      </a:p>
    </p188:txBody>
  </p188:cm>
</p188:cmLst>
</file>

<file path=ppt/comments/modernComment_13D_948B7840.xml><?xml version="1.0" encoding="utf-8"?>
<p188:cmLst xmlns:a="http://schemas.openxmlformats.org/drawingml/2006/main" xmlns:r="http://schemas.openxmlformats.org/officeDocument/2006/relationships" xmlns:p188="http://schemas.microsoft.com/office/powerpoint/2018/8/main">
  <p188:cm id="{A12B5EFD-9186-4E86-A673-1A031F6548CF}" authorId="{D88F2288-3E0F-A164-57CD-1903DA1C81DC}" status="resolved" created="2026-04-15T17:58:23.661" complete="100000">
    <ac:deMkLst xmlns:ac="http://schemas.microsoft.com/office/drawing/2013/main/command">
      <pc:docMk xmlns:pc="http://schemas.microsoft.com/office/powerpoint/2013/main/command"/>
      <pc:sldMk xmlns:pc="http://schemas.microsoft.com/office/powerpoint/2013/main/command" cId="2492168256" sldId="317"/>
      <ac:spMk id="4" creationId="{AA09251A-5FCE-D9A3-A129-D570661FF28A}"/>
    </ac:deMkLst>
    <p188:txBody>
      <a:bodyPr/>
      <a:lstStyle/>
      <a:p>
        <a:r>
          <a:rPr lang="en-US"/>
          <a:t>Increased font size from 16pt to 18pt to read more easily.</a:t>
        </a:r>
      </a:p>
    </p188:txBody>
  </p188:cm>
  <p188:cm id="{A098462E-8B9C-4153-A057-8EE6A8A5E4EE}" authorId="{D88F2288-3E0F-A164-57CD-1903DA1C81DC}" status="resolved" created="2026-04-15T17:58:44.271" complete="100000">
    <ac:deMkLst xmlns:ac="http://schemas.microsoft.com/office/drawing/2013/main/command">
      <pc:docMk xmlns:pc="http://schemas.microsoft.com/office/powerpoint/2013/main/command"/>
      <pc:sldMk xmlns:pc="http://schemas.microsoft.com/office/powerpoint/2013/main/command" cId="2492168256" sldId="317"/>
      <ac:spMk id="2" creationId="{04B9FD0F-2C05-63DE-ACFF-AD7444C38BD8}"/>
    </ac:deMkLst>
    <p188:txBody>
      <a:bodyPr/>
      <a:lstStyle/>
      <a:p>
        <a:r>
          <a:rPr lang="en-US"/>
          <a:t>Updated from sentence case to uppercase.</a:t>
        </a:r>
      </a:p>
    </p188:txBody>
  </p188:cm>
</p188:cmLst>
</file>

<file path=ppt/comments/modernComment_13E_6CF44108.xml><?xml version="1.0" encoding="utf-8"?>
<p188:cmLst xmlns:a="http://schemas.openxmlformats.org/drawingml/2006/main" xmlns:r="http://schemas.openxmlformats.org/officeDocument/2006/relationships" xmlns:p188="http://schemas.microsoft.com/office/powerpoint/2018/8/main">
  <p188:cm id="{D841AA0F-74C5-4BAF-893B-D5AE82565884}" authorId="{D88F2288-3E0F-A164-57CD-1903DA1C81DC}" status="resolved" created="2026-04-15T17:58:58.943" complete="100000">
    <ac:deMkLst xmlns:ac="http://schemas.microsoft.com/office/drawing/2013/main/command">
      <pc:docMk xmlns:pc="http://schemas.microsoft.com/office/powerpoint/2013/main/command"/>
      <pc:sldMk xmlns:pc="http://schemas.microsoft.com/office/powerpoint/2013/main/command" cId="1827946760" sldId="318"/>
      <ac:spMk id="2" creationId="{F2114BE9-7E83-CD7A-9954-A73C7C2E06ED}"/>
    </ac:deMkLst>
    <p188:txBody>
      <a:bodyPr/>
      <a:lstStyle/>
      <a:p>
        <a:r>
          <a:rPr lang="en-US"/>
          <a:t>Updated from sentence case to uppercase.</a:t>
        </a:r>
      </a:p>
    </p188:txBody>
  </p188:cm>
  <p188:cm id="{5F74C969-B5B6-4D99-9760-1BE12F2B1CD4}" authorId="{D88F2288-3E0F-A164-57CD-1903DA1C81DC}" status="resolved" created="2026-04-15T17:59:13.303" complete="100000">
    <ac:deMkLst xmlns:ac="http://schemas.microsoft.com/office/drawing/2013/main/command">
      <pc:docMk xmlns:pc="http://schemas.microsoft.com/office/powerpoint/2013/main/command"/>
      <pc:sldMk xmlns:pc="http://schemas.microsoft.com/office/powerpoint/2013/main/command" cId="1827946760" sldId="318"/>
      <ac:spMk id="4" creationId="{1F93AC8C-85BF-C90E-90C8-9683BA6D5F73}"/>
    </ac:deMkLst>
    <p188:txBody>
      <a:bodyPr/>
      <a:lstStyle/>
      <a:p>
        <a:r>
          <a:rPr lang="en-US"/>
          <a:t>Increased font size from 16pt to 18pt to read more easily.</a:t>
        </a:r>
      </a:p>
    </p188:txBody>
  </p188:cm>
</p188:cmLst>
</file>

<file path=ppt/comments/modernComment_13F_B194F0F5.xml><?xml version="1.0" encoding="utf-8"?>
<p188:cmLst xmlns:a="http://schemas.openxmlformats.org/drawingml/2006/main" xmlns:r="http://schemas.openxmlformats.org/officeDocument/2006/relationships" xmlns:p188="http://schemas.microsoft.com/office/powerpoint/2018/8/main">
  <p188:cm id="{24CB5627-83B2-47F0-9155-FBA721B8FB88}" authorId="{D88F2288-3E0F-A164-57CD-1903DA1C81DC}" status="resolved" created="2026-04-15T17:59:26.662" complete="100000">
    <ac:deMkLst xmlns:ac="http://schemas.microsoft.com/office/drawing/2013/main/command">
      <pc:docMk xmlns:pc="http://schemas.microsoft.com/office/powerpoint/2013/main/command"/>
      <pc:sldMk xmlns:pc="http://schemas.microsoft.com/office/powerpoint/2013/main/command" cId="2979328245" sldId="319"/>
      <ac:spMk id="4" creationId="{E7AF7A26-ADFF-3941-3EC9-DAE9FCA86BC5}"/>
    </ac:deMkLst>
    <p188:txBody>
      <a:bodyPr/>
      <a:lstStyle/>
      <a:p>
        <a:r>
          <a:rPr lang="en-US"/>
          <a:t>Increased font size from 16pt to 18pt to read more easily.</a:t>
        </a:r>
      </a:p>
    </p188:txBody>
  </p188:cm>
  <p188:cm id="{5BE2924F-433E-4BFB-9E3E-EEF3AAC7774A}" authorId="{D88F2288-3E0F-A164-57CD-1903DA1C81DC}" status="resolved" created="2026-04-15T17:59:55.225" complete="100000">
    <ac:deMkLst xmlns:ac="http://schemas.microsoft.com/office/drawing/2013/main/command">
      <pc:docMk xmlns:pc="http://schemas.microsoft.com/office/powerpoint/2013/main/command"/>
      <pc:sldMk xmlns:pc="http://schemas.microsoft.com/office/powerpoint/2013/main/command" cId="2979328245" sldId="319"/>
      <ac:spMk id="2" creationId="{46D7A133-C760-7840-F808-EEB223D1E46D}"/>
    </ac:deMkLst>
    <p188:txBody>
      <a:bodyPr/>
      <a:lstStyle/>
      <a:p>
        <a:r>
          <a:rPr lang="en-US"/>
          <a:t>Updated from sentence case to uppercase.</a:t>
        </a:r>
      </a:p>
    </p188:txBody>
  </p188:cm>
</p188:cmLst>
</file>

<file path=ppt/comments/modernComment_140_5283FA94.xml><?xml version="1.0" encoding="utf-8"?>
<p188:cmLst xmlns:a="http://schemas.openxmlformats.org/drawingml/2006/main" xmlns:r="http://schemas.openxmlformats.org/officeDocument/2006/relationships" xmlns:p188="http://schemas.microsoft.com/office/powerpoint/2018/8/main">
  <p188:cm id="{654953F6-4AC8-4966-A324-9E3E5D5C6232}" authorId="{D88F2288-3E0F-A164-57CD-1903DA1C81DC}" status="resolved" created="2026-04-15T18:01:16.508" complete="100000">
    <ac:deMkLst xmlns:ac="http://schemas.microsoft.com/office/drawing/2013/main/command">
      <pc:docMk xmlns:pc="http://schemas.microsoft.com/office/powerpoint/2013/main/command"/>
      <pc:sldMk xmlns:pc="http://schemas.microsoft.com/office/powerpoint/2013/main/command" cId="1384381076" sldId="320"/>
      <ac:spMk id="2" creationId="{BA2160B4-F893-851B-19EB-F37FC0FFDD16}"/>
    </ac:deMkLst>
    <p188:txBody>
      <a:bodyPr/>
      <a:lstStyle/>
      <a:p>
        <a:r>
          <a:rPr lang="en-US"/>
          <a:t>Updated from sentence case to uppercase.</a:t>
        </a:r>
      </a:p>
    </p188:txBody>
  </p188:cm>
  <p188:cm id="{4A3EFB42-B263-4A50-B744-0967880F6566}" authorId="{D88F2288-3E0F-A164-57CD-1903DA1C81DC}" status="resolved" created="2026-04-15T18:01:38.181" complete="100000">
    <ac:deMkLst xmlns:ac="http://schemas.microsoft.com/office/drawing/2013/main/command">
      <pc:docMk xmlns:pc="http://schemas.microsoft.com/office/powerpoint/2013/main/command"/>
      <pc:sldMk xmlns:pc="http://schemas.microsoft.com/office/powerpoint/2013/main/command" cId="1384381076" sldId="320"/>
      <ac:spMk id="4" creationId="{134320FA-C290-ED6E-D442-56B25F718140}"/>
    </ac:deMkLst>
    <p188:txBody>
      <a:bodyPr/>
      <a:lstStyle/>
      <a:p>
        <a:r>
          <a:rPr lang="en-US"/>
          <a:t>Increased font size from 16pt to 18pt to read more easily.</a:t>
        </a:r>
      </a:p>
    </p188:txBody>
  </p188:cm>
</p188:cmLst>
</file>

<file path=ppt/comments/modernComment_141_C9031C44.xml><?xml version="1.0" encoding="utf-8"?>
<p188:cmLst xmlns:a="http://schemas.openxmlformats.org/drawingml/2006/main" xmlns:r="http://schemas.openxmlformats.org/officeDocument/2006/relationships" xmlns:p188="http://schemas.microsoft.com/office/powerpoint/2018/8/main">
  <p188:cm id="{3C034E25-8ABB-4E4D-A359-55C5E260E99C}" authorId="{D88F2288-3E0F-A164-57CD-1903DA1C81DC}" status="resolved" created="2026-04-15T18:02:05.587" complete="100000">
    <ac:deMkLst xmlns:ac="http://schemas.microsoft.com/office/drawing/2013/main/command">
      <pc:docMk xmlns:pc="http://schemas.microsoft.com/office/powerpoint/2013/main/command"/>
      <pc:sldMk xmlns:pc="http://schemas.microsoft.com/office/powerpoint/2013/main/command" cId="3372424260" sldId="321"/>
      <ac:spMk id="4" creationId="{4A1C7F8F-8C09-D4EE-0D0C-0A123291495C}"/>
    </ac:deMkLst>
    <p188:txBody>
      <a:bodyPr/>
      <a:lstStyle/>
      <a:p>
        <a:r>
          <a:rPr lang="en-US"/>
          <a:t>Increased font size from 16pt to 18pt to read more easily.</a:t>
        </a:r>
      </a:p>
    </p188:txBody>
  </p188:cm>
  <p188:cm id="{9CD5A849-E03D-4625-BEED-4D0EFD7B8F23}" authorId="{D88F2288-3E0F-A164-57CD-1903DA1C81DC}" status="resolved" created="2026-04-15T18:02:18.838" complete="100000">
    <ac:deMkLst xmlns:ac="http://schemas.microsoft.com/office/drawing/2013/main/command">
      <pc:docMk xmlns:pc="http://schemas.microsoft.com/office/powerpoint/2013/main/command"/>
      <pc:sldMk xmlns:pc="http://schemas.microsoft.com/office/powerpoint/2013/main/command" cId="3372424260" sldId="321"/>
      <ac:spMk id="2" creationId="{378246F6-CCEF-83A1-16FA-87B06D9D67A2}"/>
    </ac:deMkLst>
    <p188:txBody>
      <a:bodyPr/>
      <a:lstStyle/>
      <a:p>
        <a:r>
          <a:rPr lang="en-US"/>
          <a:t>Updated from sentence case to uppercase.</a:t>
        </a:r>
      </a:p>
    </p188:txBody>
  </p188:cm>
</p188:cmLst>
</file>

<file path=ppt/comments/modernComment_142_E9978B3.xml><?xml version="1.0" encoding="utf-8"?>
<p188:cmLst xmlns:a="http://schemas.openxmlformats.org/drawingml/2006/main" xmlns:r="http://schemas.openxmlformats.org/officeDocument/2006/relationships" xmlns:p188="http://schemas.microsoft.com/office/powerpoint/2018/8/main">
  <p188:cm id="{4C601369-21E9-4089-ACF2-EF970BAC89D3}" authorId="{D88F2288-3E0F-A164-57CD-1903DA1C81DC}" status="resolved" created="2026-04-15T18:03:14.729" complete="100000">
    <ac:deMkLst xmlns:ac="http://schemas.microsoft.com/office/drawing/2013/main/command">
      <pc:docMk xmlns:pc="http://schemas.microsoft.com/office/powerpoint/2013/main/command"/>
      <pc:sldMk xmlns:pc="http://schemas.microsoft.com/office/powerpoint/2013/main/command" cId="244938931" sldId="322"/>
      <ac:spMk id="2" creationId="{DE1A93E5-60F5-421E-8008-DC732B6F79E1}"/>
    </ac:deMkLst>
    <p188:txBody>
      <a:bodyPr/>
      <a:lstStyle/>
      <a:p>
        <a:r>
          <a:rPr lang="en-US"/>
          <a:t>Updated from sentence case to uppercase.</a:t>
        </a:r>
      </a:p>
    </p188:txBody>
  </p188:cm>
  <p188:cm id="{EFCD5F7C-3549-4F50-81B9-461626C41543}" authorId="{D88F2288-3E0F-A164-57CD-1903DA1C81DC}" status="resolved" created="2026-04-15T18:03:26.464" complete="100000">
    <ac:deMkLst xmlns:ac="http://schemas.microsoft.com/office/drawing/2013/main/command">
      <pc:docMk xmlns:pc="http://schemas.microsoft.com/office/powerpoint/2013/main/command"/>
      <pc:sldMk xmlns:pc="http://schemas.microsoft.com/office/powerpoint/2013/main/command" cId="244938931" sldId="322"/>
      <ac:spMk id="4" creationId="{324E8F4C-D191-F4EE-7F29-32106F3D61FE}"/>
    </ac:deMkLst>
    <p188:txBody>
      <a:bodyPr/>
      <a:lstStyle/>
      <a:p>
        <a:r>
          <a:rPr lang="en-US"/>
          <a:t>Increased font size from 16pt to 18pt to read more easily.</a:t>
        </a:r>
      </a:p>
    </p188:txBody>
  </p188:cm>
</p188:cmLst>
</file>

<file path=ppt/comments/modernComment_143_E107156D.xml><?xml version="1.0" encoding="utf-8"?>
<p188:cmLst xmlns:a="http://schemas.openxmlformats.org/drawingml/2006/main" xmlns:r="http://schemas.openxmlformats.org/officeDocument/2006/relationships" xmlns:p188="http://schemas.microsoft.com/office/powerpoint/2018/8/main">
  <p188:cm id="{450DE0A3-F7D1-410D-B0AA-892589A15671}" authorId="{D88F2288-3E0F-A164-57CD-1903DA1C81DC}" status="resolved" created="2026-04-15T18:04:04.245" complete="100000">
    <ac:deMkLst xmlns:ac="http://schemas.microsoft.com/office/drawing/2013/main/command">
      <pc:docMk xmlns:pc="http://schemas.microsoft.com/office/powerpoint/2013/main/command"/>
      <pc:sldMk xmlns:pc="http://schemas.microsoft.com/office/powerpoint/2013/main/command" cId="3775337837" sldId="323"/>
      <ac:spMk id="4" creationId="{EFA49C20-D282-1696-16AD-7B8DE459A7F3}"/>
    </ac:deMkLst>
    <p188:txBody>
      <a:bodyPr/>
      <a:lstStyle/>
      <a:p>
        <a:r>
          <a:rPr lang="en-US"/>
          <a:t>Increased font size from 16pt to 18pt to read more easily.</a:t>
        </a:r>
      </a:p>
    </p188:txBody>
  </p188:cm>
  <p188:cm id="{DCBA258B-E1DB-4F33-95C4-4C2905159C62}" authorId="{D88F2288-3E0F-A164-57CD-1903DA1C81DC}" status="resolved" created="2026-04-15T18:04:20.308" complete="100000">
    <ac:deMkLst xmlns:ac="http://schemas.microsoft.com/office/drawing/2013/main/command">
      <pc:docMk xmlns:pc="http://schemas.microsoft.com/office/powerpoint/2013/main/command"/>
      <pc:sldMk xmlns:pc="http://schemas.microsoft.com/office/powerpoint/2013/main/command" cId="3775337837" sldId="323"/>
      <ac:spMk id="2" creationId="{19012A7B-B02B-B8A1-0201-58F138EFD31B}"/>
    </ac:deMkLst>
    <p188:txBody>
      <a:bodyPr/>
      <a:lstStyle/>
      <a:p>
        <a:r>
          <a:rPr lang="en-US"/>
          <a:t>Updated from sentence case to uppercase.</a:t>
        </a:r>
      </a:p>
    </p188:txBody>
  </p188:cm>
</p188:cmLst>
</file>

<file path=ppt/comments/modernComment_144_518A0084.xml><?xml version="1.0" encoding="utf-8"?>
<p188:cmLst xmlns:a="http://schemas.openxmlformats.org/drawingml/2006/main" xmlns:r="http://schemas.openxmlformats.org/officeDocument/2006/relationships" xmlns:p188="http://schemas.microsoft.com/office/powerpoint/2018/8/main">
  <p188:cm id="{28EB14C9-35F4-415B-8072-2A1D67B482B4}" authorId="{D88F2288-3E0F-A164-57CD-1903DA1C81DC}" status="resolved" created="2026-04-15T18:04:55.418" complete="100000">
    <ac:deMkLst xmlns:ac="http://schemas.microsoft.com/office/drawing/2013/main/command">
      <pc:docMk xmlns:pc="http://schemas.microsoft.com/office/powerpoint/2013/main/command"/>
      <pc:sldMk xmlns:pc="http://schemas.microsoft.com/office/powerpoint/2013/main/command" cId="1367998596" sldId="324"/>
      <ac:spMk id="2" creationId="{04C5A396-C394-49AE-DE33-BA5A23C51C54}"/>
    </ac:deMkLst>
    <p188:txBody>
      <a:bodyPr/>
      <a:lstStyle/>
      <a:p>
        <a:r>
          <a:rPr lang="en-US"/>
          <a:t>Updated from sentence case to uppercase.</a:t>
        </a:r>
      </a:p>
    </p188:txBody>
  </p188:cm>
  <p188:cm id="{99915987-EE24-458D-A362-E0EE393C2277}" authorId="{D88F2288-3E0F-A164-57CD-1903DA1C81DC}" status="resolved" created="2026-04-15T18:07:00.654" complete="100000">
    <ac:deMkLst xmlns:ac="http://schemas.microsoft.com/office/drawing/2013/main/command">
      <pc:docMk xmlns:pc="http://schemas.microsoft.com/office/powerpoint/2013/main/command"/>
      <pc:sldMk xmlns:pc="http://schemas.microsoft.com/office/powerpoint/2013/main/command" cId="1367998596" sldId="324"/>
      <ac:graphicFrameMk id="11" creationId="{2190AE6C-5751-6BCF-3466-07413BD5CB46}"/>
    </ac:deMkLst>
    <p188:txBody>
      <a:bodyPr/>
      <a:lstStyle/>
      <a:p>
        <a:r>
          <a:rPr lang="en-US"/>
          <a:t>I made the images slightly larger and centered.</a:t>
        </a:r>
      </a:p>
    </p188:txBody>
  </p188:cm>
</p188:cmLst>
</file>

<file path=ppt/comments/modernComment_26F_1C3E92B1.xml><?xml version="1.0" encoding="utf-8"?>
<p188:cmLst xmlns:a="http://schemas.openxmlformats.org/drawingml/2006/main" xmlns:r="http://schemas.openxmlformats.org/officeDocument/2006/relationships" xmlns:p188="http://schemas.microsoft.com/office/powerpoint/2018/8/main">
  <p188:cm id="{D84C95F0-FF39-42DB-9EFC-EB473A4F20CC}" authorId="{D88F2288-3E0F-A164-57CD-1903DA1C81DC}" status="resolved" created="2026-04-15T18:19:36.865" complete="100000">
    <ac:deMkLst xmlns:ac="http://schemas.microsoft.com/office/drawing/2013/main/command">
      <pc:docMk xmlns:pc="http://schemas.microsoft.com/office/powerpoint/2013/main/command"/>
      <pc:sldMk xmlns:pc="http://schemas.microsoft.com/office/powerpoint/2013/main/command" cId="473862833" sldId="623"/>
      <ac:spMk id="2" creationId="{83A90CA0-51B0-752C-D3AB-19FB1DD47951}"/>
    </ac:deMkLst>
    <p188:txBody>
      <a:bodyPr/>
      <a:lstStyle/>
      <a:p>
        <a:r>
          <a:rPr lang="en-US"/>
          <a:t>Updated from sentence case to uppercase.</a:t>
        </a:r>
      </a:p>
    </p188:txBody>
  </p188:cm>
  <p188:cm id="{0DF70550-E201-4F2B-923A-F3E901D90A9E}" authorId="{D88F2288-3E0F-A164-57CD-1903DA1C81DC}" status="resolved" created="2026-04-15T18:19:52.552" complete="100000">
    <ac:deMkLst xmlns:ac="http://schemas.microsoft.com/office/drawing/2013/main/command">
      <pc:docMk xmlns:pc="http://schemas.microsoft.com/office/powerpoint/2013/main/command"/>
      <pc:sldMk xmlns:pc="http://schemas.microsoft.com/office/powerpoint/2013/main/command" cId="473862833" sldId="623"/>
      <ac:spMk id="4" creationId="{9BCCE8B8-AC27-87ED-26A3-621A71DCEAF0}"/>
    </ac:deMkLst>
    <p188:txBody>
      <a:bodyPr/>
      <a:lstStyle/>
      <a:p>
        <a:r>
          <a:rPr lang="en-US"/>
          <a:t>Increased font size from 16pt to 18pt to read more easily.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A26933-3964-A7ED-2D11-FF3C84B5E3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66A568-672E-53E3-0E16-7124A92912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CB895-0EE8-4741-BCBF-88095FA5A48C}" type="datetimeFigureOut">
              <a:rPr lang="en-US" smtClean="0"/>
              <a:t>5/20/2026</a:t>
            </a:fld>
            <a:endParaRPr lang="en-US"/>
          </a:p>
        </p:txBody>
      </p:sp>
      <p:sp>
        <p:nvSpPr>
          <p:cNvPr id="4" name="Footer Placeholder 3">
            <a:extLst>
              <a:ext uri="{FF2B5EF4-FFF2-40B4-BE49-F238E27FC236}">
                <a16:creationId xmlns:a16="http://schemas.microsoft.com/office/drawing/2014/main" id="{1B951ECC-CB5C-7873-BE4B-462071DBE2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F7BE00-D269-D168-D431-99C5994C59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CDAFA1-BEA9-6E40-9B76-F95B7FF098B1}" type="slidenum">
              <a:rPr lang="en-US" smtClean="0"/>
              <a:t>‹#›</a:t>
            </a:fld>
            <a:endParaRPr lang="en-US"/>
          </a:p>
        </p:txBody>
      </p:sp>
    </p:spTree>
    <p:extLst>
      <p:ext uri="{BB962C8B-B14F-4D97-AF65-F5344CB8AC3E}">
        <p14:creationId xmlns:p14="http://schemas.microsoft.com/office/powerpoint/2010/main" val="402342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_rels/notesMaster10.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66ADE-8938-F64E-BFCE-2DD345D96F9B}" type="datetimeFigureOut">
              <a:rPr lang="en-US" smtClean="0"/>
              <a:t>5/20/2026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3CFF7-DCA7-3440-BD05-A8163268785C}" type="slidenum">
              <a:rPr lang="en-US" smtClean="0"/>
              <a:t>‹#›</a:t>
            </a:fld>
            <a:endParaRPr lang="en-US"/>
          </a:p>
        </p:txBody>
      </p:sp>
    </p:spTree>
    <p:extLst>
      <p:ext uri="{BB962C8B-B14F-4D97-AF65-F5344CB8AC3E}">
        <p14:creationId xmlns:p14="http://schemas.microsoft.com/office/powerpoint/2010/main" val="2385832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Masters/notesMaster10.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66ADE-8938-F64E-BFCE-2DD345D96F9B}" type="datetimeFigureOut">
              <a:rPr lang="en-US" smtClean="0"/>
              <a:t>4/29/2026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3CFF7-DCA7-3440-BD05-A8163268785C}" type="slidenum">
              <a:rPr lang="en-US" smtClean="0"/>
              <a:t>‹#›</a:t>
            </a:fld>
            <a:endParaRPr lang="en-US"/>
          </a:p>
        </p:txBody>
      </p:sp>
    </p:spTree>
    <p:extLst>
      <p:ext uri="{BB962C8B-B14F-4D97-AF65-F5344CB8AC3E}">
        <p14:creationId xmlns:p14="http://schemas.microsoft.com/office/powerpoint/2010/main" val="2385832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0.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0.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0.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mastering the Nerdio Optimization Journey. Today we want to help you streamline, scale, and automate your MSP operations.</a:t>
            </a:r>
          </a:p>
        </p:txBody>
      </p:sp>
      <p:sp>
        <p:nvSpPr>
          <p:cNvPr id="4" name="Slide Number Placeholder 3"/>
          <p:cNvSpPr>
            <a:spLocks noGrp="1"/>
          </p:cNvSpPr>
          <p:nvPr>
            <p:ph type="sldNum" sz="quarter" idx="5"/>
          </p:nvPr>
        </p:nvSpPr>
        <p:spPr/>
        <p:txBody>
          <a:bodyPr/>
          <a:lstStyle/>
          <a:p>
            <a:fld id="{19B3CFF7-DCA7-3440-BD05-A8163268785C}" type="slidenum">
              <a:rPr lang="en-US" smtClean="0"/>
              <a:t>1</a:t>
            </a:fld>
            <a:endParaRPr lang="en-US"/>
          </a:p>
        </p:txBody>
      </p:sp>
    </p:spTree>
    <p:extLst>
      <p:ext uri="{BB962C8B-B14F-4D97-AF65-F5344CB8AC3E}">
        <p14:creationId xmlns:p14="http://schemas.microsoft.com/office/powerpoint/2010/main" val="2171936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Step 3 allows us to determine if a current client or maybe a new prospect would be a fit for desktop as a service.</a:t>
            </a:r>
          </a:p>
          <a:p>
            <a:endParaRPr lang="en-US"/>
          </a:p>
          <a:p>
            <a:r>
              <a:rPr lang="en-US"/>
              <a:t>We start with a thorough and consistent discovery process. This can be for your sales team or your sales engineers or you. It helps to have a process that can be replicated each and every time.</a:t>
            </a:r>
          </a:p>
          <a:p>
            <a:r>
              <a:rPr lang="en-US"/>
              <a:t>You then need to decide how you are going to package and price this offering.</a:t>
            </a:r>
          </a:p>
          <a:p>
            <a:r>
              <a:rPr lang="en-US"/>
              <a:t>During the discovery process, asking questions are important, but if you can also pair that with data, you are more likely to get a better overall view of the environment.</a:t>
            </a:r>
          </a:p>
          <a:p>
            <a:r>
              <a:rPr lang="en-US"/>
              <a:t>Here are some examples of on-prem vs Azure environments on what you can look for.</a:t>
            </a:r>
          </a:p>
          <a:p>
            <a:r>
              <a:rPr lang="en-US"/>
              <a:t>For brand new environments, you can do some searching and talk to the vendors to understand minimum specs and environment needs.</a:t>
            </a:r>
          </a:p>
          <a:p>
            <a:r>
              <a:rPr lang="en-US"/>
              <a:t>Lastly, you need to pick the DaaS solution that fits you and your client. Depending on what you choose will determine next steps in the Op Journey.</a:t>
            </a:r>
          </a:p>
          <a:p>
            <a:endParaRPr lang="en-US"/>
          </a:p>
          <a:p>
            <a:r>
              <a:rPr lang="en-US"/>
              <a:t>Last note – inside of our LMS, called Nerdio University, we have training to help you decide between the two. With use cases and examples and info to help you decide what works for you.</a:t>
            </a:r>
          </a:p>
        </p:txBody>
      </p:sp>
      <p:sp>
        <p:nvSpPr>
          <p:cNvPr id="4" name="Slide Number Placeholder 3"/>
          <p:cNvSpPr>
            <a:spLocks noGrp="1"/>
          </p:cNvSpPr>
          <p:nvPr>
            <p:ph type="sldNum" sz="quarter" idx="5"/>
          </p:nvPr>
        </p:nvSpPr>
        <p:spPr/>
        <p:txBody>
          <a:bodyPr/>
          <a:lstStyle/>
          <a:p>
            <a:fld id="{19B3CFF7-DCA7-3440-BD05-A8163268785C}" type="slidenum">
              <a:rPr lang="en-US" smtClean="0"/>
              <a:t>12</a:t>
            </a:fld>
            <a:endParaRPr lang="en-US"/>
          </a:p>
        </p:txBody>
      </p:sp>
    </p:spTree>
    <p:extLst>
      <p:ext uri="{BB962C8B-B14F-4D97-AF65-F5344CB8AC3E}">
        <p14:creationId xmlns:p14="http://schemas.microsoft.com/office/powerpoint/2010/main" val="1824690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we decided on Windows 365 as our solution, then these are the steps we can take.</a:t>
            </a:r>
          </a:p>
          <a:p>
            <a:endParaRPr lang="en-US"/>
          </a:p>
          <a:p>
            <a:r>
              <a:rPr lang="en-US"/>
              <a:t>Decide on what size cloud PCs we need based on our discovery process and then get the licensing for those.</a:t>
            </a:r>
          </a:p>
          <a:p>
            <a:r>
              <a:rPr lang="en-US"/>
              <a:t>Inside of Nerdio Manager for MSP, we can do a few things. Depending on which license you chose, you will have different options.</a:t>
            </a:r>
          </a:p>
          <a:p>
            <a:r>
              <a:rPr lang="en-US"/>
              <a:t>	For Enterprise - </a:t>
            </a:r>
          </a:p>
          <a:p>
            <a:r>
              <a:rPr lang="en-US"/>
              <a:t>		Setup network connections</a:t>
            </a:r>
          </a:p>
          <a:p>
            <a:r>
              <a:rPr lang="en-US"/>
              <a:t>		Setup provisioning policies	</a:t>
            </a:r>
          </a:p>
          <a:p>
            <a:r>
              <a:rPr lang="en-US"/>
              <a:t>		Configure user settings.</a:t>
            </a:r>
          </a:p>
          <a:p>
            <a:r>
              <a:rPr lang="en-US"/>
              <a:t>	For Business –</a:t>
            </a:r>
          </a:p>
          <a:p>
            <a:r>
              <a:rPr lang="en-US"/>
              <a:t>		Configure Organization settings</a:t>
            </a:r>
          </a:p>
          <a:p>
            <a:endParaRPr lang="en-US"/>
          </a:p>
          <a:p>
            <a:r>
              <a:rPr lang="en-US"/>
              <a:t>Then we assign the licenses to the chosen user and the W365 </a:t>
            </a:r>
            <a:r>
              <a:rPr lang="en-US" err="1"/>
              <a:t>CloudPCs</a:t>
            </a:r>
            <a:r>
              <a:rPr lang="en-US"/>
              <a:t> will deploy automatically.</a:t>
            </a:r>
          </a:p>
        </p:txBody>
      </p:sp>
      <p:sp>
        <p:nvSpPr>
          <p:cNvPr id="4" name="Slide Number Placeholder 3"/>
          <p:cNvSpPr>
            <a:spLocks noGrp="1"/>
          </p:cNvSpPr>
          <p:nvPr>
            <p:ph type="sldNum" sz="quarter" idx="5"/>
          </p:nvPr>
        </p:nvSpPr>
        <p:spPr/>
        <p:txBody>
          <a:bodyPr/>
          <a:lstStyle/>
          <a:p>
            <a:fld id="{19B3CFF7-DCA7-3440-BD05-A8163268785C}" type="slidenum">
              <a:rPr lang="en-US" smtClean="0"/>
              <a:t>13</a:t>
            </a:fld>
            <a:endParaRPr lang="en-US"/>
          </a:p>
        </p:txBody>
      </p:sp>
    </p:spTree>
    <p:extLst>
      <p:ext uri="{BB962C8B-B14F-4D97-AF65-F5344CB8AC3E}">
        <p14:creationId xmlns:p14="http://schemas.microsoft.com/office/powerpoint/2010/main" val="1798018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if during our discovery process, we decided on AVD we have much more to configure and consider.</a:t>
            </a:r>
          </a:p>
          <a:p>
            <a:endParaRPr lang="en-US"/>
          </a:p>
          <a:p>
            <a:r>
              <a:rPr lang="en-US"/>
              <a:t>One of the first things we want to do with AVD is decide on the settings and configurations for FSLogix and RDP profiles.</a:t>
            </a:r>
          </a:p>
          <a:p>
            <a:endParaRPr lang="en-US"/>
          </a:p>
          <a:p>
            <a:r>
              <a:rPr lang="en-US"/>
              <a:t>This is important because we need to setup the framework for their experience. </a:t>
            </a:r>
          </a:p>
          <a:p>
            <a:r>
              <a:rPr lang="en-US"/>
              <a:t>		How big are their FSLogix profiles. Which FSLogix version are we using. Are we cleaning up invalid sessions. Etc.</a:t>
            </a:r>
          </a:p>
          <a:p>
            <a:r>
              <a:rPr lang="en-US"/>
              <a:t>		For their RDP session, are we redirecting thumb drives, or allowing them to see their local drives in the session. Keeping in mind security needs.</a:t>
            </a:r>
          </a:p>
          <a:p>
            <a:endParaRPr lang="en-US"/>
          </a:p>
          <a:p>
            <a:r>
              <a:rPr lang="en-US"/>
              <a:t>We can do this with global profiles or customize to individual host pools.</a:t>
            </a:r>
          </a:p>
        </p:txBody>
      </p:sp>
      <p:sp>
        <p:nvSpPr>
          <p:cNvPr id="4" name="Slide Number Placeholder 3"/>
          <p:cNvSpPr>
            <a:spLocks noGrp="1"/>
          </p:cNvSpPr>
          <p:nvPr>
            <p:ph type="sldNum" sz="quarter" idx="5"/>
          </p:nvPr>
        </p:nvSpPr>
        <p:spPr/>
        <p:txBody>
          <a:bodyPr/>
          <a:lstStyle/>
          <a:p>
            <a:fld id="{19B3CFF7-DCA7-3440-BD05-A8163268785C}" type="slidenum">
              <a:rPr lang="en-US" smtClean="0"/>
              <a:t>14</a:t>
            </a:fld>
            <a:endParaRPr lang="en-US"/>
          </a:p>
        </p:txBody>
      </p:sp>
    </p:spTree>
    <p:extLst>
      <p:ext uri="{BB962C8B-B14F-4D97-AF65-F5344CB8AC3E}">
        <p14:creationId xmlns:p14="http://schemas.microsoft.com/office/powerpoint/2010/main" val="332564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 move into managing our images. Before we can rollout AVD hosts, we need to decide how we will create them, update them, and keep them current.</a:t>
            </a:r>
          </a:p>
          <a:p>
            <a:endParaRPr lang="en-US"/>
          </a:p>
          <a:p>
            <a:r>
              <a:rPr lang="en-US"/>
              <a:t>A quick note, it’s important to understand that an image object is not the same as the image source virtual machine that we create it from.</a:t>
            </a:r>
          </a:p>
          <a:p>
            <a:r>
              <a:rPr lang="en-US"/>
              <a:t>We create this image source </a:t>
            </a:r>
            <a:r>
              <a:rPr lang="en-US" err="1"/>
              <a:t>vm</a:t>
            </a:r>
            <a:r>
              <a:rPr lang="en-US"/>
              <a:t> that you can log into and manage and configure as needed. Then we create the image from that configured VM, it runs </a:t>
            </a:r>
            <a:r>
              <a:rPr lang="en-US" err="1"/>
              <a:t>sysprep</a:t>
            </a:r>
            <a:r>
              <a:rPr lang="en-US"/>
              <a:t> and we get to use that image for host creation.</a:t>
            </a:r>
          </a:p>
          <a:p>
            <a:endParaRPr lang="en-US"/>
          </a:p>
          <a:p>
            <a:r>
              <a:rPr lang="en-US"/>
              <a:t>By having different image versions, it can help when needing to rollback or restore environments and hosts.</a:t>
            </a:r>
          </a:p>
          <a:p>
            <a:endParaRPr lang="en-US"/>
          </a:p>
          <a:p>
            <a:r>
              <a:rPr lang="en-US"/>
              <a:t>Use automation and scripting to auto update apps and windows updates throughout your images and host pool </a:t>
            </a:r>
            <a:r>
              <a:rPr lang="en-US" err="1"/>
              <a:t>ecostystem</a:t>
            </a:r>
            <a:r>
              <a:rPr lang="en-US"/>
              <a:t>.</a:t>
            </a:r>
          </a:p>
        </p:txBody>
      </p:sp>
      <p:sp>
        <p:nvSpPr>
          <p:cNvPr id="4" name="Slide Number Placeholder 3"/>
          <p:cNvSpPr>
            <a:spLocks noGrp="1"/>
          </p:cNvSpPr>
          <p:nvPr>
            <p:ph type="sldNum" sz="quarter" idx="5"/>
          </p:nvPr>
        </p:nvSpPr>
        <p:spPr/>
        <p:txBody>
          <a:bodyPr/>
          <a:lstStyle/>
          <a:p>
            <a:fld id="{19B3CFF7-DCA7-3440-BD05-A8163268785C}" type="slidenum">
              <a:rPr lang="en-US" smtClean="0"/>
              <a:t>15</a:t>
            </a:fld>
            <a:endParaRPr lang="en-US"/>
          </a:p>
        </p:txBody>
      </p:sp>
    </p:spTree>
    <p:extLst>
      <p:ext uri="{BB962C8B-B14F-4D97-AF65-F5344CB8AC3E}">
        <p14:creationId xmlns:p14="http://schemas.microsoft.com/office/powerpoint/2010/main" val="1531300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this step, we are trying to reduce time spent on tasks and labor hours. Let’s try and see where we can use scripting and automations to become more efficient.</a:t>
            </a:r>
          </a:p>
          <a:p>
            <a:endParaRPr lang="en-US"/>
          </a:p>
          <a:p>
            <a:r>
              <a:rPr lang="en-US"/>
              <a:t>Create and or connect GitHub repositories and have a good place for your automation toolbox to sit.</a:t>
            </a:r>
          </a:p>
          <a:p>
            <a:r>
              <a:rPr lang="en-US"/>
              <a:t>Bring in scripts you already have, use the built-in ones provided by us, or create new ones.</a:t>
            </a:r>
          </a:p>
          <a:p>
            <a:r>
              <a:rPr lang="en-US"/>
              <a:t>You can use Scripted Action or Azure Runbook groups instead of having to run or assign one at a time.</a:t>
            </a:r>
          </a:p>
          <a:p>
            <a:endParaRPr lang="en-US"/>
          </a:p>
          <a:p>
            <a:r>
              <a:rPr lang="en-US"/>
              <a:t>Use our variables to be able to use a single script across multiple clients in different ways.</a:t>
            </a:r>
          </a:p>
        </p:txBody>
      </p:sp>
      <p:sp>
        <p:nvSpPr>
          <p:cNvPr id="4" name="Slide Number Placeholder 3"/>
          <p:cNvSpPr>
            <a:spLocks noGrp="1"/>
          </p:cNvSpPr>
          <p:nvPr>
            <p:ph type="sldNum" sz="quarter" idx="5"/>
          </p:nvPr>
        </p:nvSpPr>
        <p:spPr/>
        <p:txBody>
          <a:bodyPr/>
          <a:lstStyle/>
          <a:p>
            <a:fld id="{19B3CFF7-DCA7-3440-BD05-A8163268785C}" type="slidenum">
              <a:rPr lang="en-US" smtClean="0"/>
              <a:t>16</a:t>
            </a:fld>
            <a:endParaRPr lang="en-US"/>
          </a:p>
        </p:txBody>
      </p:sp>
    </p:spTree>
    <p:extLst>
      <p:ext uri="{BB962C8B-B14F-4D97-AF65-F5344CB8AC3E}">
        <p14:creationId xmlns:p14="http://schemas.microsoft.com/office/powerpoint/2010/main" val="2866766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Based on what we found in discovery, we will size and configure our host pools.</a:t>
            </a:r>
          </a:p>
          <a:p>
            <a:r>
              <a:rPr lang="en-US"/>
              <a:t>We will need to decide on configurations for these host pools while we are creating them.</a:t>
            </a:r>
          </a:p>
          <a:p>
            <a:r>
              <a:rPr lang="en-US"/>
              <a:t>	Things like defining session limits and load balancing. This can affect the Auto-scale step, so it something important to consider.</a:t>
            </a:r>
          </a:p>
          <a:p>
            <a:r>
              <a:rPr lang="en-US"/>
              <a:t>	Determine the size and then create the hosts.</a:t>
            </a:r>
          </a:p>
          <a:p>
            <a:r>
              <a:rPr lang="en-US"/>
              <a:t>	Go through settings like Azure Capacity Extender, User experience settings, how VMs deploy etc.</a:t>
            </a:r>
          </a:p>
          <a:p>
            <a:r>
              <a:rPr lang="en-US"/>
              <a:t>Once you’ve been running this environment for a little while, then have an ABR with one of our engineers to see if there are ways to save or give the user a better experience.</a:t>
            </a:r>
          </a:p>
          <a:p>
            <a:endParaRPr lang="en-US"/>
          </a:p>
        </p:txBody>
      </p:sp>
      <p:sp>
        <p:nvSpPr>
          <p:cNvPr id="4" name="Slide Number Placeholder 3"/>
          <p:cNvSpPr>
            <a:spLocks noGrp="1"/>
          </p:cNvSpPr>
          <p:nvPr>
            <p:ph type="sldNum" sz="quarter" idx="5"/>
          </p:nvPr>
        </p:nvSpPr>
        <p:spPr/>
        <p:txBody>
          <a:bodyPr/>
          <a:lstStyle/>
          <a:p>
            <a:fld id="{19B3CFF7-DCA7-3440-BD05-A8163268785C}" type="slidenum">
              <a:rPr lang="en-US" smtClean="0"/>
              <a:t>17</a:t>
            </a:fld>
            <a:endParaRPr lang="en-US"/>
          </a:p>
        </p:txBody>
      </p:sp>
    </p:spTree>
    <p:extLst>
      <p:ext uri="{BB962C8B-B14F-4D97-AF65-F5344CB8AC3E}">
        <p14:creationId xmlns:p14="http://schemas.microsoft.com/office/powerpoint/2010/main" val="2142961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We’ve setup UAM earlier for all device types, but in this step we can specifically tweak and assign to our AVD devices as needed.</a:t>
            </a:r>
          </a:p>
          <a:p>
            <a:endParaRPr lang="en-US"/>
          </a:p>
          <a:p>
            <a:r>
              <a:rPr lang="en-US"/>
              <a:t>Here are some of the targets we can push apps to. </a:t>
            </a:r>
          </a:p>
        </p:txBody>
      </p:sp>
      <p:sp>
        <p:nvSpPr>
          <p:cNvPr id="4" name="Slide Number Placeholder 3"/>
          <p:cNvSpPr>
            <a:spLocks noGrp="1"/>
          </p:cNvSpPr>
          <p:nvPr>
            <p:ph type="sldNum" sz="quarter" idx="5"/>
          </p:nvPr>
        </p:nvSpPr>
        <p:spPr/>
        <p:txBody>
          <a:bodyPr/>
          <a:lstStyle/>
          <a:p>
            <a:fld id="{19B3CFF7-DCA7-3440-BD05-A8163268785C}" type="slidenum">
              <a:rPr lang="en-US" smtClean="0"/>
              <a:t>18</a:t>
            </a:fld>
            <a:endParaRPr lang="en-US"/>
          </a:p>
        </p:txBody>
      </p:sp>
    </p:spTree>
    <p:extLst>
      <p:ext uri="{BB962C8B-B14F-4D97-AF65-F5344CB8AC3E}">
        <p14:creationId xmlns:p14="http://schemas.microsoft.com/office/powerpoint/2010/main" val="3588575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last AVD steps is to go in and implement Auto-scale.</a:t>
            </a:r>
          </a:p>
          <a:p>
            <a:endParaRPr lang="en-US"/>
          </a:p>
          <a:p>
            <a:r>
              <a:rPr lang="en-US"/>
              <a:t>A quick note on Auto-scale. You can enable and configure this as soon as a host pool is created. This allows you to tell AS what to create and it will go and create the hosts for you.</a:t>
            </a:r>
          </a:p>
          <a:p>
            <a:r>
              <a:rPr lang="en-US"/>
              <a:t>In this example, we are coming in and enabling after the host pool was created and configured. Either way works.</a:t>
            </a:r>
          </a:p>
          <a:p>
            <a:endParaRPr lang="en-US"/>
          </a:p>
          <a:p>
            <a:r>
              <a:rPr lang="en-US"/>
              <a:t>To start, we can configure AS profiles at the global and account level. This allows us to assign these settings across more than one host pool. But we can also set them individually.</a:t>
            </a:r>
          </a:p>
          <a:p>
            <a:r>
              <a:rPr lang="en-US"/>
              <a:t>We need to decide on triggers for scaling in and scaling out based on demand. There are many triggers, from user count, to </a:t>
            </a:r>
            <a:r>
              <a:rPr lang="en-US" err="1"/>
              <a:t>cpu</a:t>
            </a:r>
            <a:r>
              <a:rPr lang="en-US"/>
              <a:t> and ram usage.</a:t>
            </a:r>
          </a:p>
          <a:p>
            <a:r>
              <a:rPr lang="en-US"/>
              <a:t>We can use it for updating hosts, auto-healing nonresponsive hosts, and even check the history to determine if Reservations are better than using Auto-scale.</a:t>
            </a:r>
          </a:p>
        </p:txBody>
      </p:sp>
      <p:sp>
        <p:nvSpPr>
          <p:cNvPr id="4" name="Slide Number Placeholder 3"/>
          <p:cNvSpPr>
            <a:spLocks noGrp="1"/>
          </p:cNvSpPr>
          <p:nvPr>
            <p:ph type="sldNum" sz="quarter" idx="5"/>
          </p:nvPr>
        </p:nvSpPr>
        <p:spPr/>
        <p:txBody>
          <a:bodyPr/>
          <a:lstStyle/>
          <a:p>
            <a:fld id="{19B3CFF7-DCA7-3440-BD05-A8163268785C}" type="slidenum">
              <a:rPr lang="en-US" smtClean="0"/>
              <a:t>19</a:t>
            </a:fld>
            <a:endParaRPr lang="en-US"/>
          </a:p>
        </p:txBody>
      </p:sp>
    </p:spTree>
    <p:extLst>
      <p:ext uri="{BB962C8B-B14F-4D97-AF65-F5344CB8AC3E}">
        <p14:creationId xmlns:p14="http://schemas.microsoft.com/office/powerpoint/2010/main" val="2734744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last steps is really a reminder of what the steps look like to configure some of these features.</a:t>
            </a:r>
          </a:p>
        </p:txBody>
      </p:sp>
      <p:sp>
        <p:nvSpPr>
          <p:cNvPr id="4" name="Slide Number Placeholder 3"/>
          <p:cNvSpPr>
            <a:spLocks noGrp="1"/>
          </p:cNvSpPr>
          <p:nvPr>
            <p:ph type="sldNum" sz="quarter" idx="5"/>
          </p:nvPr>
        </p:nvSpPr>
        <p:spPr/>
        <p:txBody>
          <a:bodyPr/>
          <a:lstStyle/>
          <a:p>
            <a:fld id="{19B3CFF7-DCA7-3440-BD05-A8163268785C}" type="slidenum">
              <a:rPr lang="en-US" smtClean="0"/>
              <a:t>20</a:t>
            </a:fld>
            <a:endParaRPr lang="en-US"/>
          </a:p>
        </p:txBody>
      </p:sp>
    </p:spTree>
    <p:extLst>
      <p:ext uri="{BB962C8B-B14F-4D97-AF65-F5344CB8AC3E}">
        <p14:creationId xmlns:p14="http://schemas.microsoft.com/office/powerpoint/2010/main" val="3419265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EE73F-233B-4AE7-A59A-F16FC1339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186D8-F4F5-1B91-1BAD-2E1AA26CC9C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125EE49-DF87-A66D-4615-E07F148BAFDE}"/>
              </a:ext>
            </a:extLst>
          </p:cNvPr>
          <p:cNvSpPr>
            <a:spLocks noGrp="1"/>
          </p:cNvSpPr>
          <p:nvPr>
            <p:ph type="body" idx="1"/>
          </p:nvPr>
        </p:nvSpPr>
        <p:spPr/>
        <p:txBody>
          <a:bodyPr/>
          <a:lstStyle/>
          <a:p>
            <a:r>
              <a:rPr lang="en-US" b="1"/>
              <a:t>As you can see here, the steps we went through before to make sure our endpoints are managed properly are listed, as well as UAM.</a:t>
            </a:r>
          </a:p>
          <a:p>
            <a:r>
              <a:rPr lang="en-US" b="1"/>
              <a:t>We can use this as a guide to making sure we are on top of our endpoints.</a:t>
            </a:r>
            <a:endParaRPr lang="en-US"/>
          </a:p>
          <a:p>
            <a:endParaRPr lang="en-US"/>
          </a:p>
        </p:txBody>
      </p:sp>
      <p:sp>
        <p:nvSpPr>
          <p:cNvPr id="4" name="Slide Number Placeholder 3">
            <a:extLst>
              <a:ext uri="{FF2B5EF4-FFF2-40B4-BE49-F238E27FC236}">
                <a16:creationId xmlns:a16="http://schemas.microsoft.com/office/drawing/2014/main" id="{5A05CC6A-3776-368B-85BE-A7A5A4F294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767EC-7960-414A-9D29-FE364CC2774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270767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EE73F-233B-4AE7-A59A-F16FC1339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186D8-F4F5-1B91-1BAD-2E1AA26CC9C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125EE49-DF87-A66D-4615-E07F148BAFDE}"/>
              </a:ext>
            </a:extLst>
          </p:cNvPr>
          <p:cNvSpPr>
            <a:spLocks noGrp="1"/>
          </p:cNvSpPr>
          <p:nvPr>
            <p:ph type="body" idx="1"/>
          </p:nvPr>
        </p:nvSpPr>
        <p:spPr/>
        <p:txBody>
          <a:bodyPr/>
          <a:lstStyle/>
          <a:p>
            <a:r>
              <a:rPr lang="en-US" b="1"/>
              <a:t>As you can see here, the steps we went through before to make sure our endpoints are managed properly are listed, as well as UAM.</a:t>
            </a:r>
          </a:p>
          <a:p>
            <a:r>
              <a:rPr lang="en-US" b="1"/>
              <a:t>We can use this as a guide to making sure we are on top of our endpoints.</a:t>
            </a:r>
            <a:endParaRPr lang="en-US"/>
          </a:p>
          <a:p>
            <a:endParaRPr lang="en-US"/>
          </a:p>
        </p:txBody>
      </p:sp>
      <p:sp>
        <p:nvSpPr>
          <p:cNvPr id="4" name="Slide Number Placeholder 3">
            <a:extLst>
              <a:ext uri="{FF2B5EF4-FFF2-40B4-BE49-F238E27FC236}">
                <a16:creationId xmlns:a16="http://schemas.microsoft.com/office/drawing/2014/main" id="{5A05CC6A-3776-368B-85BE-A7A5A4F294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767EC-7960-414A-9D29-FE364CC2774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270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over agenda. We are going to cover the environment types, or basically where your MSP may fit into a certain group. Then talk about what the steps look like. Then dive into each individual step in detail.</a:t>
            </a:r>
          </a:p>
        </p:txBody>
      </p:sp>
      <p:sp>
        <p:nvSpPr>
          <p:cNvPr id="4" name="Slide Number Placeholder 3"/>
          <p:cNvSpPr>
            <a:spLocks noGrp="1"/>
          </p:cNvSpPr>
          <p:nvPr>
            <p:ph type="sldNum" sz="quarter" idx="5"/>
          </p:nvPr>
        </p:nvSpPr>
        <p:spPr/>
        <p:txBody>
          <a:bodyPr/>
          <a:lstStyle/>
          <a:p>
            <a:fld id="{19B3CFF7-DCA7-3440-BD05-A8163268785C}" type="slidenum">
              <a:rPr lang="en-US" smtClean="0"/>
              <a:t>4</a:t>
            </a:fld>
            <a:endParaRPr lang="en-US"/>
          </a:p>
        </p:txBody>
      </p:sp>
    </p:spTree>
    <p:extLst>
      <p:ext uri="{BB962C8B-B14F-4D97-AF65-F5344CB8AC3E}">
        <p14:creationId xmlns:p14="http://schemas.microsoft.com/office/powerpoint/2010/main" val="2815786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C654A-A32B-D43E-5946-98829CD423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D0A46E-417F-BEB5-5845-22B26F51957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1CCD068-FEA2-280D-25B4-CA4ED96E8ED7}"/>
              </a:ext>
            </a:extLst>
          </p:cNvPr>
          <p:cNvSpPr>
            <a:spLocks noGrp="1"/>
          </p:cNvSpPr>
          <p:nvPr>
            <p:ph type="body" idx="1"/>
          </p:nvPr>
        </p:nvSpPr>
        <p:spPr/>
        <p:txBody>
          <a:bodyPr/>
          <a:lstStyle/>
          <a:p>
            <a:r>
              <a:rPr lang="en-US" b="1"/>
              <a:t>If we chose Windows 365, this will give us the steps to deploy Windows 365 and Cloud PCs. But we still have the Endpoint Management steps implemented.</a:t>
            </a:r>
            <a:br>
              <a:rPr lang="en-US" b="1"/>
            </a:br>
            <a:r>
              <a:rPr lang="en-US" b="1"/>
              <a:t>Then we can step through the network connections, provisioning policies and license assignment.</a:t>
            </a:r>
            <a:endParaRPr lang="en-US"/>
          </a:p>
        </p:txBody>
      </p:sp>
      <p:sp>
        <p:nvSpPr>
          <p:cNvPr id="4" name="Slide Number Placeholder 3">
            <a:extLst>
              <a:ext uri="{FF2B5EF4-FFF2-40B4-BE49-F238E27FC236}">
                <a16:creationId xmlns:a16="http://schemas.microsoft.com/office/drawing/2014/main" id="{0FCAC568-4E87-C93B-BA12-DA3CF7A61D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767EC-7960-414A-9D29-FE364CC2774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5322962"/>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C654A-A32B-D43E-5946-98829CD423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D0A46E-417F-BEB5-5845-22B26F51957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1CCD068-FEA2-280D-25B4-CA4ED96E8ED7}"/>
              </a:ext>
            </a:extLst>
          </p:cNvPr>
          <p:cNvSpPr>
            <a:spLocks noGrp="1"/>
          </p:cNvSpPr>
          <p:nvPr>
            <p:ph type="body" idx="1"/>
          </p:nvPr>
        </p:nvSpPr>
        <p:spPr/>
        <p:txBody>
          <a:bodyPr/>
          <a:lstStyle/>
          <a:p>
            <a:r>
              <a:rPr lang="en-US" b="1"/>
              <a:t>If we chose Windows 365, this will give us the steps to deploy Windows 365 and Cloud PCs. But we still have the Endpoint Management steps implemented.</a:t>
            </a:r>
            <a:br>
              <a:rPr lang="en-US" b="1"/>
            </a:br>
            <a:r>
              <a:rPr lang="en-US" b="1"/>
              <a:t>Then we can step through the network connections, provisioning policies and license assignment.</a:t>
            </a:r>
            <a:endParaRPr lang="en-US"/>
          </a:p>
        </p:txBody>
      </p:sp>
      <p:sp>
        <p:nvSpPr>
          <p:cNvPr id="4" name="Slide Number Placeholder 3">
            <a:extLst>
              <a:ext uri="{FF2B5EF4-FFF2-40B4-BE49-F238E27FC236}">
                <a16:creationId xmlns:a16="http://schemas.microsoft.com/office/drawing/2014/main" id="{0FCAC568-4E87-C93B-BA12-DA3CF7A61D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767EC-7960-414A-9D29-FE364CC2774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5322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824F8-6223-977C-B4C4-5DFCA2EC6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A9BB8-E935-E0FD-1D20-6796D1BCDA7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136546D-5CF4-9E45-F33A-DAE327A55C68}"/>
              </a:ext>
            </a:extLst>
          </p:cNvPr>
          <p:cNvSpPr>
            <a:spLocks noGrp="1"/>
          </p:cNvSpPr>
          <p:nvPr>
            <p:ph type="body" idx="1"/>
          </p:nvPr>
        </p:nvSpPr>
        <p:spPr/>
        <p:txBody>
          <a:bodyPr/>
          <a:lstStyle/>
          <a:p>
            <a:r>
              <a:rPr lang="en-US" b="1"/>
              <a:t>If we chose AVD, this will guide us on the steps we need to take after we have our Endpoint Management in order. We will start with the AVD foundation steps we saw in the previous Op Journey steps. Then add in Auto-scale to finish.</a:t>
            </a:r>
            <a:endParaRPr lang="en-US"/>
          </a:p>
        </p:txBody>
      </p:sp>
      <p:sp>
        <p:nvSpPr>
          <p:cNvPr id="4" name="Slide Number Placeholder 3">
            <a:extLst>
              <a:ext uri="{FF2B5EF4-FFF2-40B4-BE49-F238E27FC236}">
                <a16:creationId xmlns:a16="http://schemas.microsoft.com/office/drawing/2014/main" id="{3802384D-F0E7-68DA-818A-07D205266E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767EC-7960-414A-9D29-FE364CC2774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538617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824F8-6223-977C-B4C4-5DFCA2EC6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A9BB8-E935-E0FD-1D20-6796D1BCDA7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136546D-5CF4-9E45-F33A-DAE327A55C68}"/>
              </a:ext>
            </a:extLst>
          </p:cNvPr>
          <p:cNvSpPr>
            <a:spLocks noGrp="1"/>
          </p:cNvSpPr>
          <p:nvPr>
            <p:ph type="body" idx="1"/>
          </p:nvPr>
        </p:nvSpPr>
        <p:spPr/>
        <p:txBody>
          <a:bodyPr/>
          <a:lstStyle/>
          <a:p>
            <a:r>
              <a:rPr lang="en-US" b="1"/>
              <a:t>If we chose AVD, this will guide us on the steps we need to take after we have our Endpoint Management in order. We will start with the AVD foundation steps we saw in the previous Op Journey steps. Then add in Auto-scale to finish.</a:t>
            </a:r>
            <a:endParaRPr lang="en-US"/>
          </a:p>
        </p:txBody>
      </p:sp>
      <p:sp>
        <p:nvSpPr>
          <p:cNvPr id="4" name="Slide Number Placeholder 3">
            <a:extLst>
              <a:ext uri="{FF2B5EF4-FFF2-40B4-BE49-F238E27FC236}">
                <a16:creationId xmlns:a16="http://schemas.microsoft.com/office/drawing/2014/main" id="{3802384D-F0E7-68DA-818A-07D205266E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767EC-7960-414A-9D29-FE364CC2774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5386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last step in the journey is implementing advanced optimizations.</a:t>
            </a:r>
          </a:p>
          <a:p>
            <a:r>
              <a:rPr lang="en-US"/>
              <a:t>If you use API, being able to tap in and extend it further into your stack can help.</a:t>
            </a:r>
          </a:p>
          <a:p>
            <a:r>
              <a:rPr lang="en-US"/>
              <a:t>Harden your Nerdio Manager install to make sure it is secure as possible.</a:t>
            </a:r>
          </a:p>
          <a:p>
            <a:r>
              <a:rPr lang="en-US"/>
              <a:t>Continue working on automations and scripting to turn manual efforts into repeatable ones.</a:t>
            </a:r>
          </a:p>
        </p:txBody>
      </p:sp>
      <p:sp>
        <p:nvSpPr>
          <p:cNvPr id="4" name="Slide Number Placeholder 3"/>
          <p:cNvSpPr>
            <a:spLocks noGrp="1"/>
          </p:cNvSpPr>
          <p:nvPr>
            <p:ph type="sldNum" sz="quarter" idx="5"/>
          </p:nvPr>
        </p:nvSpPr>
        <p:spPr/>
        <p:txBody>
          <a:bodyPr/>
          <a:lstStyle/>
          <a:p>
            <a:fld id="{19B3CFF7-DCA7-3440-BD05-A8163268785C}" type="slidenum">
              <a:rPr lang="en-US" smtClean="0"/>
              <a:t>24</a:t>
            </a:fld>
            <a:endParaRPr lang="en-US"/>
          </a:p>
        </p:txBody>
      </p:sp>
    </p:spTree>
    <p:extLst>
      <p:ext uri="{BB962C8B-B14F-4D97-AF65-F5344CB8AC3E}">
        <p14:creationId xmlns:p14="http://schemas.microsoft.com/office/powerpoint/2010/main" val="2419135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a:t>Take a moment and think about these questions.</a:t>
            </a:r>
          </a:p>
          <a:p>
            <a:r>
              <a:rPr lang="en-US"/>
              <a:t>Where are you today and what steps can you take to move forward.</a:t>
            </a:r>
          </a:p>
          <a:p>
            <a:r>
              <a:rPr lang="en-US"/>
              <a:t>Go through some of these questions. </a:t>
            </a:r>
          </a:p>
        </p:txBody>
      </p:sp>
      <p:sp>
        <p:nvSpPr>
          <p:cNvPr id="4" name="Slide Number Placeholder 3"/>
          <p:cNvSpPr>
            <a:spLocks noGrp="1"/>
          </p:cNvSpPr>
          <p:nvPr>
            <p:ph type="sldNum" sz="quarter" idx="5"/>
          </p:nvPr>
        </p:nvSpPr>
        <p:spPr/>
        <p:txBody>
          <a:bodyPr/>
          <a:lstStyle/>
          <a:p>
            <a:fld id="{19B3CFF7-DCA7-3440-BD05-A8163268785C}" type="slidenum">
              <a:rPr lang="en-US" smtClean="0"/>
              <a:t>5</a:t>
            </a:fld>
            <a:endParaRPr lang="en-US"/>
          </a:p>
        </p:txBody>
      </p:sp>
    </p:spTree>
    <p:extLst>
      <p:ext uri="{BB962C8B-B14F-4D97-AF65-F5344CB8AC3E}">
        <p14:creationId xmlns:p14="http://schemas.microsoft.com/office/powerpoint/2010/main" val="200217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thing I’d like to say about these environment types is that it doesn’t mean good or bad. It just a way to see where you are at as you become a more efficient MSP. Microsoft likes to mention that MSPs should be cloud-native.</a:t>
            </a:r>
          </a:p>
          <a:p>
            <a:r>
              <a:rPr lang="en-US"/>
              <a:t>We are going to talk about the types on the way to getting there.</a:t>
            </a:r>
          </a:p>
          <a:p>
            <a:endParaRPr lang="en-US"/>
          </a:p>
          <a:p>
            <a:r>
              <a:rPr lang="en-US"/>
              <a:t>The first one, traditional, is listed here. </a:t>
            </a:r>
          </a:p>
        </p:txBody>
      </p:sp>
      <p:sp>
        <p:nvSpPr>
          <p:cNvPr id="4" name="Slide Number Placeholder 3"/>
          <p:cNvSpPr>
            <a:spLocks noGrp="1"/>
          </p:cNvSpPr>
          <p:nvPr>
            <p:ph type="sldNum" sz="quarter" idx="5"/>
          </p:nvPr>
        </p:nvSpPr>
        <p:spPr/>
        <p:txBody>
          <a:bodyPr/>
          <a:lstStyle/>
          <a:p>
            <a:fld id="{19B3CFF7-DCA7-3440-BD05-A8163268785C}" type="slidenum">
              <a:rPr lang="en-US" smtClean="0"/>
              <a:t>6</a:t>
            </a:fld>
            <a:endParaRPr lang="en-US"/>
          </a:p>
        </p:txBody>
      </p:sp>
    </p:spTree>
    <p:extLst>
      <p:ext uri="{BB962C8B-B14F-4D97-AF65-F5344CB8AC3E}">
        <p14:creationId xmlns:p14="http://schemas.microsoft.com/office/powerpoint/2010/main" val="3507688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 move into hybrid. You have progressed some, in terms of dependencies on legacy technologies and moving more to cloud based management.</a:t>
            </a:r>
          </a:p>
        </p:txBody>
      </p:sp>
      <p:sp>
        <p:nvSpPr>
          <p:cNvPr id="4" name="Slide Number Placeholder 3"/>
          <p:cNvSpPr>
            <a:spLocks noGrp="1"/>
          </p:cNvSpPr>
          <p:nvPr>
            <p:ph type="sldNum" sz="quarter" idx="5"/>
          </p:nvPr>
        </p:nvSpPr>
        <p:spPr/>
        <p:txBody>
          <a:bodyPr/>
          <a:lstStyle/>
          <a:p>
            <a:fld id="{19B3CFF7-DCA7-3440-BD05-A8163268785C}" type="slidenum">
              <a:rPr lang="en-US" smtClean="0"/>
              <a:t>7</a:t>
            </a:fld>
            <a:endParaRPr lang="en-US"/>
          </a:p>
        </p:txBody>
      </p:sp>
    </p:spTree>
    <p:extLst>
      <p:ext uri="{BB962C8B-B14F-4D97-AF65-F5344CB8AC3E}">
        <p14:creationId xmlns:p14="http://schemas.microsoft.com/office/powerpoint/2010/main" val="399548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cloud-native. This is not by any means “cloud only”. Cloud-native means you are managing and configuring all of your devices and environments in the cloud.</a:t>
            </a:r>
          </a:p>
          <a:p>
            <a:endParaRPr lang="en-US"/>
          </a:p>
          <a:p>
            <a:r>
              <a:rPr lang="en-US"/>
              <a:t>Go through them.</a:t>
            </a:r>
          </a:p>
        </p:txBody>
      </p:sp>
      <p:sp>
        <p:nvSpPr>
          <p:cNvPr id="4" name="Slide Number Placeholder 3"/>
          <p:cNvSpPr>
            <a:spLocks noGrp="1"/>
          </p:cNvSpPr>
          <p:nvPr>
            <p:ph type="sldNum" sz="quarter" idx="5"/>
          </p:nvPr>
        </p:nvSpPr>
        <p:spPr/>
        <p:txBody>
          <a:bodyPr/>
          <a:lstStyle/>
          <a:p>
            <a:fld id="{19B3CFF7-DCA7-3440-BD05-A8163268785C}" type="slidenum">
              <a:rPr lang="en-US" smtClean="0"/>
              <a:t>8</a:t>
            </a:fld>
            <a:endParaRPr lang="en-US"/>
          </a:p>
        </p:txBody>
      </p:sp>
    </p:spTree>
    <p:extLst>
      <p:ext uri="{BB962C8B-B14F-4D97-AF65-F5344CB8AC3E}">
        <p14:creationId xmlns:p14="http://schemas.microsoft.com/office/powerpoint/2010/main" val="1895250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THIS is the MSP optimization journey — your roadmap to managing client Microsoft tenants like an absolute boss with Nerdio Manager. There are 12 steps here, and each one builds on the last. Let me break it down!</a:t>
            </a:r>
            <a:r>
              <a:rPr lang="en-US" sz="1200" b="0" i="0" kern="1200">
                <a:solidFill>
                  <a:schemeClr val="tx1"/>
                </a:solidFill>
                <a:effectLst/>
                <a:latin typeface="+mn-lt"/>
                <a:ea typeface="+mn-ea"/>
                <a:cs typeface="+mn-cs"/>
              </a:rPr>
              <a:t>​</a:t>
            </a:r>
            <a:endParaRPr lang="en-US" b="0" i="0">
              <a:effectLst/>
            </a:endParaRPr>
          </a:p>
          <a:p>
            <a:pPr rtl="0" fontAlgn="base"/>
            <a:r>
              <a:rPr lang="en-US" sz="1200" b="0" i="0" kern="1200">
                <a:solidFill>
                  <a:schemeClr val="tx1"/>
                </a:solidFill>
                <a:effectLst/>
                <a:latin typeface="+mn-lt"/>
                <a:ea typeface="+mn-ea"/>
                <a:cs typeface="+mn-cs"/>
              </a:rPr>
              <a:t>​</a:t>
            </a:r>
            <a:endParaRPr lang="en-US" b="0" i="0">
              <a:effectLst/>
            </a:endParaRPr>
          </a:p>
          <a:p>
            <a:pPr rtl="0" fontAlgn="base"/>
            <a:r>
              <a:rPr lang="en-US" sz="1200" b="0" i="0" u="none" strike="noStrike" kern="1200">
                <a:solidFill>
                  <a:schemeClr val="tx1"/>
                </a:solidFill>
                <a:effectLst/>
                <a:latin typeface="+mn-lt"/>
                <a:ea typeface="+mn-ea"/>
                <a:cs typeface="+mn-cs"/>
              </a:rPr>
              <a:t>Step 1 — Unify Endpoint Management: First things first, we need to wrangle all our endpoints — physical, virtual, W365, doesn't matter. One mechanism to rule them all! Getting this right is KEY before we move forward.</a:t>
            </a:r>
            <a:r>
              <a:rPr lang="en-US" sz="1200" b="0" i="0" kern="1200">
                <a:solidFill>
                  <a:schemeClr val="tx1"/>
                </a:solidFill>
                <a:effectLst/>
                <a:latin typeface="+mn-lt"/>
                <a:ea typeface="+mn-ea"/>
                <a:cs typeface="+mn-cs"/>
              </a:rPr>
              <a:t>​</a:t>
            </a:r>
            <a:endParaRPr lang="en-US" b="0" i="0">
              <a:effectLst/>
            </a:endParaRPr>
          </a:p>
          <a:p>
            <a:pPr rtl="0" fontAlgn="base"/>
            <a:r>
              <a:rPr lang="en-US" sz="1200" b="0" i="0" kern="1200">
                <a:solidFill>
                  <a:schemeClr val="tx1"/>
                </a:solidFill>
                <a:effectLst/>
                <a:latin typeface="+mn-lt"/>
                <a:ea typeface="+mn-ea"/>
                <a:cs typeface="+mn-cs"/>
              </a:rPr>
              <a:t>​</a:t>
            </a:r>
            <a:endParaRPr lang="en-US" b="0" i="0">
              <a:effectLst/>
            </a:endParaRPr>
          </a:p>
          <a:p>
            <a:pPr rtl="0" fontAlgn="base"/>
            <a:r>
              <a:rPr lang="en-US" sz="1200" b="0" i="0" u="none" strike="noStrike" kern="1200">
                <a:solidFill>
                  <a:schemeClr val="tx1"/>
                </a:solidFill>
                <a:effectLst/>
                <a:latin typeface="+mn-lt"/>
                <a:ea typeface="+mn-ea"/>
                <a:cs typeface="+mn-cs"/>
              </a:rPr>
              <a:t>Step 2 — Unify Application Management: Next, we automate our app installs, updates, and management. Whether apps live on physical devices or virtual ones, keeping them updated and secure is non-negotiable.</a:t>
            </a:r>
            <a:r>
              <a:rPr lang="en-US" sz="1200" b="0" i="0" kern="1200">
                <a:solidFill>
                  <a:schemeClr val="tx1"/>
                </a:solidFill>
                <a:effectLst/>
                <a:latin typeface="+mn-lt"/>
                <a:ea typeface="+mn-ea"/>
                <a:cs typeface="+mn-cs"/>
              </a:rPr>
              <a:t>​</a:t>
            </a:r>
            <a:endParaRPr lang="en-US" b="0" i="0">
              <a:effectLst/>
            </a:endParaRPr>
          </a:p>
          <a:p>
            <a:pPr rtl="0" fontAlgn="base"/>
            <a:r>
              <a:rPr lang="en-US" sz="1200" b="0" i="0" kern="1200">
                <a:solidFill>
                  <a:schemeClr val="tx1"/>
                </a:solidFill>
                <a:effectLst/>
                <a:latin typeface="+mn-lt"/>
                <a:ea typeface="+mn-ea"/>
                <a:cs typeface="+mn-cs"/>
              </a:rPr>
              <a:t>​</a:t>
            </a:r>
            <a:endParaRPr lang="en-US" b="0" i="0">
              <a:effectLst/>
            </a:endParaRPr>
          </a:p>
          <a:p>
            <a:pPr rtl="0" fontAlgn="base"/>
            <a:r>
              <a:rPr lang="en-US" sz="1200" b="0" i="0" u="none" strike="noStrike" kern="1200">
                <a:solidFill>
                  <a:schemeClr val="tx1"/>
                </a:solidFill>
                <a:effectLst/>
                <a:latin typeface="+mn-lt"/>
                <a:ea typeface="+mn-ea"/>
                <a:cs typeface="+mn-cs"/>
              </a:rPr>
              <a:t>Step 3 — Scope for DaaS: Once endpoints and apps are humming, we scope out Desktop as a Service. AVD or Windows 365? That's where discovery and good questions come in. Use the Force... and data.</a:t>
            </a:r>
            <a:r>
              <a:rPr lang="en-US" sz="1200" b="0" i="0" kern="1200">
                <a:solidFill>
                  <a:schemeClr val="tx1"/>
                </a:solidFill>
                <a:effectLst/>
                <a:latin typeface="+mn-lt"/>
                <a:ea typeface="+mn-ea"/>
                <a:cs typeface="+mn-cs"/>
              </a:rPr>
              <a:t>​</a:t>
            </a:r>
            <a:endParaRPr lang="en-US" b="0" i="0">
              <a:effectLst/>
            </a:endParaRPr>
          </a:p>
          <a:p>
            <a:pPr rtl="0" fontAlgn="base"/>
            <a:r>
              <a:rPr lang="en-US" sz="1200" b="0" i="0" kern="1200">
                <a:solidFill>
                  <a:schemeClr val="tx1"/>
                </a:solidFill>
                <a:effectLst/>
                <a:latin typeface="+mn-lt"/>
                <a:ea typeface="+mn-ea"/>
                <a:cs typeface="+mn-cs"/>
              </a:rPr>
              <a:t>​</a:t>
            </a:r>
            <a:endParaRPr lang="en-US" b="0" i="0">
              <a:effectLst/>
            </a:endParaRPr>
          </a:p>
          <a:p>
            <a:pPr rtl="0" fontAlgn="base"/>
            <a:r>
              <a:rPr lang="en-US" sz="1200" b="0" i="0" u="none" strike="noStrike" kern="1200">
                <a:solidFill>
                  <a:schemeClr val="tx1"/>
                </a:solidFill>
                <a:effectLst/>
                <a:latin typeface="+mn-lt"/>
                <a:ea typeface="+mn-ea"/>
                <a:cs typeface="+mn-cs"/>
              </a:rPr>
              <a:t>Step 4 — Windows 365: If Cloud PCs are the right fit, we configure and manage them here. Quick and clean.</a:t>
            </a:r>
            <a:r>
              <a:rPr lang="en-US" sz="1200" b="0" i="0" kern="1200">
                <a:solidFill>
                  <a:schemeClr val="tx1"/>
                </a:solidFill>
                <a:effectLst/>
                <a:latin typeface="+mn-lt"/>
                <a:ea typeface="+mn-ea"/>
                <a:cs typeface="+mn-cs"/>
              </a:rPr>
              <a:t>​</a:t>
            </a:r>
            <a:endParaRPr lang="en-US" b="0" i="0">
              <a:effectLst/>
            </a:endParaRPr>
          </a:p>
          <a:p>
            <a:pPr rtl="0" fontAlgn="base"/>
            <a:r>
              <a:rPr lang="en-US" sz="1200" b="0" i="0" kern="1200">
                <a:solidFill>
                  <a:schemeClr val="tx1"/>
                </a:solidFill>
                <a:effectLst/>
                <a:latin typeface="+mn-lt"/>
                <a:ea typeface="+mn-ea"/>
                <a:cs typeface="+mn-cs"/>
              </a:rPr>
              <a:t>​</a:t>
            </a:r>
            <a:endParaRPr lang="en-US" b="0" i="0">
              <a:effectLst/>
            </a:endParaRPr>
          </a:p>
          <a:p>
            <a:pPr rtl="0" fontAlgn="base"/>
            <a:r>
              <a:rPr lang="en-US" sz="1200" b="0" i="0" u="none" strike="noStrike" kern="1200">
                <a:solidFill>
                  <a:schemeClr val="tx1"/>
                </a:solidFill>
                <a:effectLst/>
                <a:latin typeface="+mn-lt"/>
                <a:ea typeface="+mn-ea"/>
                <a:cs typeface="+mn-cs"/>
              </a:rPr>
              <a:t>Step 5 — AVD User Experience: Going the AVD route? We start with user experience — FSLogix, RDP profiles. Gotta make sure users actually ENJOY logging in!</a:t>
            </a:r>
            <a:r>
              <a:rPr lang="en-US" sz="1200" b="0" i="0" kern="1200">
                <a:solidFill>
                  <a:schemeClr val="tx1"/>
                </a:solidFill>
                <a:effectLst/>
                <a:latin typeface="+mn-lt"/>
                <a:ea typeface="+mn-ea"/>
                <a:cs typeface="+mn-cs"/>
              </a:rPr>
              <a:t>​</a:t>
            </a:r>
            <a:endParaRPr lang="en-US" b="0" i="0">
              <a:effectLst/>
            </a:endParaRPr>
          </a:p>
          <a:p>
            <a:pPr rtl="0" fontAlgn="base"/>
            <a:r>
              <a:rPr lang="en-US" sz="1200" b="0" i="0" kern="1200">
                <a:solidFill>
                  <a:schemeClr val="tx1"/>
                </a:solidFill>
                <a:effectLst/>
                <a:latin typeface="+mn-lt"/>
                <a:ea typeface="+mn-ea"/>
                <a:cs typeface="+mn-cs"/>
              </a:rPr>
              <a:t>​</a:t>
            </a:r>
            <a:endParaRPr lang="en-US" b="0" i="0">
              <a:effectLst/>
            </a:endParaRPr>
          </a:p>
          <a:p>
            <a:pPr rtl="0" fontAlgn="base"/>
            <a:r>
              <a:rPr lang="en-US" sz="1200" b="0" i="0" u="none" strike="noStrike" kern="1200">
                <a:solidFill>
                  <a:schemeClr val="tx1"/>
                </a:solidFill>
                <a:effectLst/>
                <a:latin typeface="+mn-lt"/>
                <a:ea typeface="+mn-ea"/>
                <a:cs typeface="+mn-cs"/>
              </a:rPr>
              <a:t>Step 6 — AVD Image Lifecycle: Now we map out our image process — what images, how to update them, app installs. Automation and Auto-Scale will thank you later.</a:t>
            </a:r>
            <a:r>
              <a:rPr lang="en-US" sz="1200" b="0" i="0" kern="1200">
                <a:solidFill>
                  <a:schemeClr val="tx1"/>
                </a:solidFill>
                <a:effectLst/>
                <a:latin typeface="+mn-lt"/>
                <a:ea typeface="+mn-ea"/>
                <a:cs typeface="+mn-cs"/>
              </a:rPr>
              <a:t>​</a:t>
            </a:r>
            <a:endParaRPr lang="en-US" b="0" i="0">
              <a:effectLst/>
            </a:endParaRPr>
          </a:p>
          <a:p>
            <a:pPr rtl="0" fontAlgn="base"/>
            <a:r>
              <a:rPr lang="en-US" sz="1200" b="0" i="0" kern="1200">
                <a:solidFill>
                  <a:schemeClr val="tx1"/>
                </a:solidFill>
                <a:effectLst/>
                <a:latin typeface="+mn-lt"/>
                <a:ea typeface="+mn-ea"/>
                <a:cs typeface="+mn-cs"/>
              </a:rPr>
              <a:t>​</a:t>
            </a:r>
            <a:endParaRPr lang="en-US" b="0" i="0">
              <a:effectLst/>
            </a:endParaRPr>
          </a:p>
          <a:p>
            <a:pPr rtl="0" fontAlgn="base"/>
            <a:r>
              <a:rPr lang="en-US" sz="1200" b="0" i="0" u="none" strike="noStrike" kern="1200">
                <a:solidFill>
                  <a:schemeClr val="tx1"/>
                </a:solidFill>
                <a:effectLst/>
                <a:latin typeface="+mn-lt"/>
                <a:ea typeface="+mn-ea"/>
                <a:cs typeface="+mn-cs"/>
              </a:rPr>
              <a:t>Step 7 — AVD Automations: PowerShell scripts, Azure runbooks — we automate host pool configurations and operations. Less manual work, more time for... well, more Star Wars.</a:t>
            </a:r>
            <a:r>
              <a:rPr lang="en-US" sz="1200" b="0" i="0" kern="1200">
                <a:solidFill>
                  <a:schemeClr val="tx1"/>
                </a:solidFill>
                <a:effectLst/>
                <a:latin typeface="+mn-lt"/>
                <a:ea typeface="+mn-ea"/>
                <a:cs typeface="+mn-cs"/>
              </a:rPr>
              <a:t>​</a:t>
            </a:r>
            <a:endParaRPr lang="en-US" b="0" i="0">
              <a:effectLst/>
            </a:endParaRPr>
          </a:p>
          <a:p>
            <a:pPr rtl="0" fontAlgn="base"/>
            <a:r>
              <a:rPr lang="en-US" sz="1200" b="0" i="0" kern="1200">
                <a:solidFill>
                  <a:schemeClr val="tx1"/>
                </a:solidFill>
                <a:effectLst/>
                <a:latin typeface="+mn-lt"/>
                <a:ea typeface="+mn-ea"/>
                <a:cs typeface="+mn-cs"/>
              </a:rPr>
              <a:t>​</a:t>
            </a:r>
            <a:endParaRPr lang="en-US" b="0" i="0">
              <a:effectLst/>
            </a:endParaRPr>
          </a:p>
          <a:p>
            <a:pPr rtl="0" fontAlgn="base"/>
            <a:r>
              <a:rPr lang="en-US" sz="1200" b="0" i="0" u="none" strike="noStrike" kern="1200">
                <a:solidFill>
                  <a:schemeClr val="tx1"/>
                </a:solidFill>
                <a:effectLst/>
                <a:latin typeface="+mn-lt"/>
                <a:ea typeface="+mn-ea"/>
                <a:cs typeface="+mn-cs"/>
              </a:rPr>
              <a:t>Step 8 — AVD Host Pools: Personal or multi-session? Logoff settings? Azure capacity extender? We configure it all here.</a:t>
            </a:r>
            <a:r>
              <a:rPr lang="en-US" sz="1200" b="0" i="0" kern="1200">
                <a:solidFill>
                  <a:schemeClr val="tx1"/>
                </a:solidFill>
                <a:effectLst/>
                <a:latin typeface="+mn-lt"/>
                <a:ea typeface="+mn-ea"/>
                <a:cs typeface="+mn-cs"/>
              </a:rPr>
              <a:t>​</a:t>
            </a:r>
            <a:endParaRPr lang="en-US" b="0" i="0">
              <a:effectLst/>
            </a:endParaRPr>
          </a:p>
          <a:p>
            <a:pPr rtl="0" fontAlgn="base"/>
            <a:r>
              <a:rPr lang="en-US" sz="1200" b="0" i="0" kern="1200">
                <a:solidFill>
                  <a:schemeClr val="tx1"/>
                </a:solidFill>
                <a:effectLst/>
                <a:latin typeface="+mn-lt"/>
                <a:ea typeface="+mn-ea"/>
                <a:cs typeface="+mn-cs"/>
              </a:rPr>
              <a:t>​</a:t>
            </a:r>
            <a:endParaRPr lang="en-US" b="0" i="0">
              <a:effectLst/>
            </a:endParaRPr>
          </a:p>
          <a:p>
            <a:pPr rtl="0" fontAlgn="base"/>
            <a:r>
              <a:rPr lang="en-US" sz="1200" b="0" i="0" u="none" strike="noStrike" kern="1200">
                <a:solidFill>
                  <a:schemeClr val="tx1"/>
                </a:solidFill>
                <a:effectLst/>
                <a:latin typeface="+mn-lt"/>
                <a:ea typeface="+mn-ea"/>
                <a:cs typeface="+mn-cs"/>
              </a:rPr>
              <a:t>Step 9 — AVD UAM for Cloud: Remember Step 2? We're extending that same app management magic to our cloud endpoints through deployment policies and scripting.</a:t>
            </a:r>
            <a:r>
              <a:rPr lang="en-US" sz="1200" b="0" i="0" kern="1200">
                <a:solidFill>
                  <a:schemeClr val="tx1"/>
                </a:solidFill>
                <a:effectLst/>
                <a:latin typeface="+mn-lt"/>
                <a:ea typeface="+mn-ea"/>
                <a:cs typeface="+mn-cs"/>
              </a:rPr>
              <a:t>​</a:t>
            </a:r>
            <a:endParaRPr lang="en-US" b="0" i="0">
              <a:effectLst/>
            </a:endParaRPr>
          </a:p>
          <a:p>
            <a:pPr rtl="0" fontAlgn="base"/>
            <a:r>
              <a:rPr lang="en-US" sz="1200" b="0" i="0" kern="1200">
                <a:solidFill>
                  <a:schemeClr val="tx1"/>
                </a:solidFill>
                <a:effectLst/>
                <a:latin typeface="+mn-lt"/>
                <a:ea typeface="+mn-ea"/>
                <a:cs typeface="+mn-cs"/>
              </a:rPr>
              <a:t>​</a:t>
            </a:r>
            <a:endParaRPr lang="en-US" b="0" i="0">
              <a:effectLst/>
            </a:endParaRPr>
          </a:p>
          <a:p>
            <a:pPr rtl="0" fontAlgn="base"/>
            <a:r>
              <a:rPr lang="en-US" sz="1200" b="0" i="0" u="none" strike="noStrike" kern="1200">
                <a:solidFill>
                  <a:schemeClr val="tx1"/>
                </a:solidFill>
                <a:effectLst/>
                <a:latin typeface="+mn-lt"/>
                <a:ea typeface="+mn-ea"/>
                <a:cs typeface="+mn-cs"/>
              </a:rPr>
              <a:t>Step 10 — AVD Auto-Scale: THIS is a game-changer! Turn things on and off based on demand. Scale storage with Azure Files, scale host pools, set triggers, save money, auto-heal. It's like having R2-D2 managing your infrastructure!</a:t>
            </a:r>
            <a:r>
              <a:rPr lang="en-US" sz="1200" b="0" i="0" kern="1200">
                <a:solidFill>
                  <a:schemeClr val="tx1"/>
                </a:solidFill>
                <a:effectLst/>
                <a:latin typeface="+mn-lt"/>
                <a:ea typeface="+mn-ea"/>
                <a:cs typeface="+mn-cs"/>
              </a:rPr>
              <a:t>​</a:t>
            </a:r>
            <a:endParaRPr lang="en-US" b="0" i="0">
              <a:effectLst/>
            </a:endParaRPr>
          </a:p>
          <a:p>
            <a:pPr rtl="0" fontAlgn="base"/>
            <a:r>
              <a:rPr lang="en-US" sz="1200" b="0" i="0" kern="1200">
                <a:solidFill>
                  <a:schemeClr val="tx1"/>
                </a:solidFill>
                <a:effectLst/>
                <a:latin typeface="+mn-lt"/>
                <a:ea typeface="+mn-ea"/>
                <a:cs typeface="+mn-cs"/>
              </a:rPr>
              <a:t>​</a:t>
            </a:r>
            <a:endParaRPr lang="en-US" b="0" i="0">
              <a:effectLst/>
            </a:endParaRPr>
          </a:p>
          <a:p>
            <a:pPr rtl="0" fontAlgn="base"/>
            <a:r>
              <a:rPr lang="en-US" sz="1200" b="0" i="0" u="none" strike="noStrike" kern="1200">
                <a:solidFill>
                  <a:schemeClr val="tx1"/>
                </a:solidFill>
                <a:effectLst/>
                <a:latin typeface="+mn-lt"/>
                <a:ea typeface="+mn-ea"/>
                <a:cs typeface="+mn-cs"/>
              </a:rPr>
              <a:t>Step 11 — Manage via Frameworks: Package everything into repeatable frameworks for endpoint management, W365, and AVD. Consistency across the board.</a:t>
            </a:r>
            <a:r>
              <a:rPr lang="en-US" sz="1200" b="0" i="0" kern="1200">
                <a:solidFill>
                  <a:schemeClr val="tx1"/>
                </a:solidFill>
                <a:effectLst/>
                <a:latin typeface="+mn-lt"/>
                <a:ea typeface="+mn-ea"/>
                <a:cs typeface="+mn-cs"/>
              </a:rPr>
              <a:t>​</a:t>
            </a:r>
            <a:endParaRPr lang="en-US" b="0" i="0">
              <a:effectLst/>
            </a:endParaRPr>
          </a:p>
          <a:p>
            <a:pPr rtl="0" fontAlgn="base"/>
            <a:r>
              <a:rPr lang="en-US" sz="1200" b="0" i="0" kern="1200">
                <a:solidFill>
                  <a:schemeClr val="tx1"/>
                </a:solidFill>
                <a:effectLst/>
                <a:latin typeface="+mn-lt"/>
                <a:ea typeface="+mn-ea"/>
                <a:cs typeface="+mn-cs"/>
              </a:rPr>
              <a:t>​</a:t>
            </a:r>
            <a:endParaRPr lang="en-US" b="0" i="0">
              <a:effectLst/>
            </a:endParaRPr>
          </a:p>
          <a:p>
            <a:pPr rtl="0" fontAlgn="base"/>
            <a:r>
              <a:rPr lang="en-US" sz="1200" b="0" i="0" u="none" strike="noStrike" kern="1200">
                <a:solidFill>
                  <a:schemeClr val="tx1"/>
                </a:solidFill>
                <a:effectLst/>
                <a:latin typeface="+mn-lt"/>
                <a:ea typeface="+mn-ea"/>
                <a:cs typeface="+mn-cs"/>
              </a:rPr>
              <a:t>Step 12 — Advanced Optimizations: The final boss level! Nerdio API, hardening your installation, leveling up your scripting and automations. Full Jedi Master status.</a:t>
            </a:r>
            <a:r>
              <a:rPr lang="en-US" sz="1200" b="0" i="0" kern="1200">
                <a:solidFill>
                  <a:schemeClr val="tx1"/>
                </a:solidFill>
                <a:effectLst/>
                <a:latin typeface="+mn-lt"/>
                <a:ea typeface="+mn-ea"/>
                <a:cs typeface="+mn-cs"/>
              </a:rPr>
              <a:t>​</a:t>
            </a:r>
            <a:endParaRPr lang="en-US" b="0" i="0">
              <a:effectLst/>
            </a:endParaRPr>
          </a:p>
          <a:p>
            <a:endParaRPr lang="en-US"/>
          </a:p>
        </p:txBody>
      </p:sp>
      <p:sp>
        <p:nvSpPr>
          <p:cNvPr id="4" name="Slide Number Placeholder 3"/>
          <p:cNvSpPr>
            <a:spLocks noGrp="1"/>
          </p:cNvSpPr>
          <p:nvPr>
            <p:ph type="sldNum" sz="quarter" idx="5"/>
          </p:nvPr>
        </p:nvSpPr>
        <p:spPr/>
        <p:txBody>
          <a:bodyPr/>
          <a:lstStyle/>
          <a:p>
            <a:fld id="{19B3CFF7-DCA7-3440-BD05-A8163268785C}" type="slidenum">
              <a:rPr lang="en-US" smtClean="0"/>
              <a:t>9</a:t>
            </a:fld>
            <a:endParaRPr lang="en-US"/>
          </a:p>
        </p:txBody>
      </p:sp>
    </p:spTree>
    <p:extLst>
      <p:ext uri="{BB962C8B-B14F-4D97-AF65-F5344CB8AC3E}">
        <p14:creationId xmlns:p14="http://schemas.microsoft.com/office/powerpoint/2010/main" val="794704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I just mentioned, unifying our endpoint management is our first step.</a:t>
            </a:r>
          </a:p>
          <a:p>
            <a:endParaRPr lang="en-US"/>
          </a:p>
          <a:p>
            <a:r>
              <a:rPr lang="en-US"/>
              <a:t>We can start with our users. If we use domain controllers, we can manage those hybrid users inside of Nerdio Manager. We can enable Exchange Online Management.</a:t>
            </a:r>
          </a:p>
          <a:p>
            <a:r>
              <a:rPr lang="en-US"/>
              <a:t>	We need to get our user management in order before we move into devices here.</a:t>
            </a:r>
          </a:p>
          <a:p>
            <a:r>
              <a:rPr lang="en-US"/>
              <a:t>Next, we can get Intune enabled and ready to go to manage all our devices. Again, having this setup allows us to scale and manage all devices types.</a:t>
            </a:r>
          </a:p>
          <a:p>
            <a:r>
              <a:rPr lang="en-US"/>
              <a:t>Decide on the Intune policies we need as a baseline and configure those.</a:t>
            </a:r>
          </a:p>
          <a:p>
            <a:r>
              <a:rPr lang="en-US"/>
              <a:t>We want to setup WUfB to handle our updates.</a:t>
            </a:r>
          </a:p>
          <a:p>
            <a:r>
              <a:rPr lang="en-US"/>
              <a:t>Setup backups, using Recovery Services, so we can backup our policies, configurations, and assignments.</a:t>
            </a:r>
          </a:p>
          <a:p>
            <a:r>
              <a:rPr lang="en-US"/>
              <a:t>Then decide on grouping any policies together and if we want to use CIS.</a:t>
            </a:r>
          </a:p>
          <a:p>
            <a:r>
              <a:rPr lang="en-US"/>
              <a:t>We can now enroll devices that we currently manage into Intune.</a:t>
            </a:r>
          </a:p>
          <a:p>
            <a:r>
              <a:rPr lang="en-US"/>
              <a:t>As of now, we would use tenant monitoring to assess where the environment is at. This is changing soon.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Next, we can manage our Microsoft tenant settings. Manually or through our new pre-built templates. Keep an eye on them with drift tracking.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Then implement our remote-control agent, Console Connect, so we can manage these devices remotely as needed.</a:t>
            </a:r>
          </a:p>
          <a:p>
            <a:endParaRPr lang="en-US"/>
          </a:p>
        </p:txBody>
      </p:sp>
      <p:sp>
        <p:nvSpPr>
          <p:cNvPr id="4" name="Slide Number Placeholder 3"/>
          <p:cNvSpPr>
            <a:spLocks noGrp="1"/>
          </p:cNvSpPr>
          <p:nvPr>
            <p:ph type="sldNum" sz="quarter" idx="5"/>
          </p:nvPr>
        </p:nvSpPr>
        <p:spPr/>
        <p:txBody>
          <a:bodyPr/>
          <a:lstStyle/>
          <a:p>
            <a:fld id="{19B3CFF7-DCA7-3440-BD05-A8163268785C}" type="slidenum">
              <a:rPr lang="en-US" smtClean="0"/>
              <a:t>10</a:t>
            </a:fld>
            <a:endParaRPr lang="en-US"/>
          </a:p>
        </p:txBody>
      </p:sp>
    </p:spTree>
    <p:extLst>
      <p:ext uri="{BB962C8B-B14F-4D97-AF65-F5344CB8AC3E}">
        <p14:creationId xmlns:p14="http://schemas.microsoft.com/office/powerpoint/2010/main" val="520942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to step 2. Our device configuration and management feel good. Let’s get our apps sorted.</a:t>
            </a:r>
          </a:p>
          <a:p>
            <a:endParaRPr lang="en-US"/>
          </a:p>
          <a:p>
            <a:r>
              <a:rPr lang="en-US"/>
              <a:t>We would begin by connecting any private app repos that we may want to use for special or custom apps.</a:t>
            </a:r>
          </a:p>
          <a:p>
            <a:r>
              <a:rPr lang="en-US"/>
              <a:t>Then decide which applications will get installed where and how we will deploy them.</a:t>
            </a:r>
          </a:p>
          <a:p>
            <a:r>
              <a:rPr lang="en-US"/>
              <a:t>Create maintenance windows to control when, if we need to, they get installed. This is usually good for AVD hosts.</a:t>
            </a:r>
          </a:p>
          <a:p>
            <a:r>
              <a:rPr lang="en-US"/>
              <a:t>Then create and assign these application policies. Whether a single app or a group of them that we want installed together.</a:t>
            </a:r>
          </a:p>
          <a:p>
            <a:endParaRPr lang="en-US"/>
          </a:p>
          <a:p>
            <a:endParaRPr lang="en-US"/>
          </a:p>
        </p:txBody>
      </p:sp>
      <p:sp>
        <p:nvSpPr>
          <p:cNvPr id="4" name="Slide Number Placeholder 3"/>
          <p:cNvSpPr>
            <a:spLocks noGrp="1"/>
          </p:cNvSpPr>
          <p:nvPr>
            <p:ph type="sldNum" sz="quarter" idx="5"/>
          </p:nvPr>
        </p:nvSpPr>
        <p:spPr/>
        <p:txBody>
          <a:bodyPr/>
          <a:lstStyle/>
          <a:p>
            <a:fld id="{19B3CFF7-DCA7-3440-BD05-A8163268785C}" type="slidenum">
              <a:rPr lang="en-US" smtClean="0"/>
              <a:t>11</a:t>
            </a:fld>
            <a:endParaRPr lang="en-US"/>
          </a:p>
        </p:txBody>
      </p:sp>
    </p:spTree>
    <p:extLst>
      <p:ext uri="{BB962C8B-B14F-4D97-AF65-F5344CB8AC3E}">
        <p14:creationId xmlns:p14="http://schemas.microsoft.com/office/powerpoint/2010/main" val="375735688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sv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sv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0.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0.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0.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0.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0.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rdiocon 26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6A5F44-7F6C-C708-F594-FEA8A21F6DF1}"/>
              </a:ext>
            </a:extLst>
          </p:cNvPr>
          <p:cNvSpPr/>
          <p:nvPr userDrawn="1"/>
        </p:nvSpPr>
        <p:spPr>
          <a:xfrm rot="10800000">
            <a:off x="-2" y="0"/>
            <a:ext cx="12191999" cy="6858000"/>
          </a:xfrm>
          <a:prstGeom prst="rect">
            <a:avLst/>
          </a:prstGeom>
          <a:gradFill>
            <a:gsLst>
              <a:gs pos="8000">
                <a:srgbClr val="D15A0A"/>
              </a:gs>
              <a:gs pos="33000">
                <a:srgbClr val="120A3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0CC20D0-082B-0289-B723-9F5AB1CCDAD7}"/>
              </a:ext>
            </a:extLst>
          </p:cNvPr>
          <p:cNvGrpSpPr/>
          <p:nvPr userDrawn="1"/>
        </p:nvGrpSpPr>
        <p:grpSpPr>
          <a:xfrm>
            <a:off x="-4" y="4478562"/>
            <a:ext cx="12192001" cy="2548389"/>
            <a:chOff x="-4" y="4478562"/>
            <a:chExt cx="12192001" cy="2548389"/>
          </a:xfrm>
        </p:grpSpPr>
        <p:pic>
          <p:nvPicPr>
            <p:cNvPr id="5" name="Picture 4" descr="A purple and black landscape&#10;&#10;AI-generated content may be incorrect.">
              <a:extLst>
                <a:ext uri="{FF2B5EF4-FFF2-40B4-BE49-F238E27FC236}">
                  <a16:creationId xmlns:a16="http://schemas.microsoft.com/office/drawing/2014/main" id="{2432C6AB-4AB8-4663-697E-AE769E6DF30C}"/>
                </a:ext>
              </a:extLst>
            </p:cNvPr>
            <p:cNvPicPr>
              <a:picLocks noChangeAspect="1"/>
            </p:cNvPicPr>
            <p:nvPr/>
          </p:nvPicPr>
          <p:blipFill>
            <a:blip r:embed="rId2"/>
            <a:srcRect t="70833"/>
            <a:stretch>
              <a:fillRect/>
            </a:stretch>
          </p:blipFill>
          <p:spPr>
            <a:xfrm>
              <a:off x="-4" y="4857718"/>
              <a:ext cx="12192001" cy="2000281"/>
            </a:xfrm>
            <a:prstGeom prst="rect">
              <a:avLst/>
            </a:prstGeom>
          </p:spPr>
        </p:pic>
        <p:pic>
          <p:nvPicPr>
            <p:cNvPr id="6" name="Picture 5" descr="A blue circular object with a power button&#10;&#10;AI-generated content may be incorrect.">
              <a:extLst>
                <a:ext uri="{FF2B5EF4-FFF2-40B4-BE49-F238E27FC236}">
                  <a16:creationId xmlns:a16="http://schemas.microsoft.com/office/drawing/2014/main" id="{984BEF3C-9916-1C92-41F2-C26EB14471AB}"/>
                </a:ext>
              </a:extLst>
            </p:cNvPr>
            <p:cNvPicPr>
              <a:picLocks noChangeAspect="1"/>
            </p:cNvPicPr>
            <p:nvPr/>
          </p:nvPicPr>
          <p:blipFill>
            <a:blip r:embed="rId3"/>
            <a:stretch>
              <a:fillRect/>
            </a:stretch>
          </p:blipFill>
          <p:spPr>
            <a:xfrm>
              <a:off x="7176052" y="4478562"/>
              <a:ext cx="4530469" cy="2548389"/>
            </a:xfrm>
            <a:prstGeom prst="rect">
              <a:avLst/>
            </a:prstGeom>
          </p:spPr>
        </p:pic>
      </p:grpSp>
      <p:pic>
        <p:nvPicPr>
          <p:cNvPr id="7" name="Graphic 6">
            <a:extLst>
              <a:ext uri="{FF2B5EF4-FFF2-40B4-BE49-F238E27FC236}">
                <a16:creationId xmlns:a16="http://schemas.microsoft.com/office/drawing/2014/main" id="{EFA7F60A-3794-BC33-4990-7C4C7FA1EA9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277015" y="6285186"/>
            <a:ext cx="2208681" cy="330200"/>
          </a:xfrm>
          <a:prstGeom prst="rect">
            <a:avLst/>
          </a:prstGeom>
        </p:spPr>
      </p:pic>
      <p:pic>
        <p:nvPicPr>
          <p:cNvPr id="8" name="Picture 7">
            <a:extLst>
              <a:ext uri="{FF2B5EF4-FFF2-40B4-BE49-F238E27FC236}">
                <a16:creationId xmlns:a16="http://schemas.microsoft.com/office/drawing/2014/main" id="{5F07BDC5-098B-E1B6-1D0A-64365C343973}"/>
              </a:ext>
            </a:extLst>
          </p:cNvPr>
          <p:cNvPicPr>
            <a:picLocks noChangeAspect="1"/>
          </p:cNvPicPr>
          <p:nvPr userDrawn="1"/>
        </p:nvPicPr>
        <p:blipFill>
          <a:blip r:embed="rId5"/>
          <a:stretch>
            <a:fillRect/>
          </a:stretch>
        </p:blipFill>
        <p:spPr>
          <a:xfrm>
            <a:off x="0" y="0"/>
            <a:ext cx="2000281" cy="2000281"/>
          </a:xfrm>
          <a:prstGeom prst="rect">
            <a:avLst/>
          </a:prstGeom>
        </p:spPr>
      </p:pic>
      <p:pic>
        <p:nvPicPr>
          <p:cNvPr id="9" name="Picture 8">
            <a:extLst>
              <a:ext uri="{FF2B5EF4-FFF2-40B4-BE49-F238E27FC236}">
                <a16:creationId xmlns:a16="http://schemas.microsoft.com/office/drawing/2014/main" id="{9217D964-023B-F7A5-E243-95EC30DD7D59}"/>
              </a:ext>
            </a:extLst>
          </p:cNvPr>
          <p:cNvPicPr>
            <a:picLocks noChangeAspect="1"/>
          </p:cNvPicPr>
          <p:nvPr userDrawn="1"/>
        </p:nvPicPr>
        <p:blipFill>
          <a:blip r:embed="rId6"/>
          <a:stretch>
            <a:fillRect/>
          </a:stretch>
        </p:blipFill>
        <p:spPr>
          <a:xfrm>
            <a:off x="9821917" y="1105243"/>
            <a:ext cx="1560785" cy="1560785"/>
          </a:xfrm>
          <a:prstGeom prst="rect">
            <a:avLst/>
          </a:prstGeom>
        </p:spPr>
      </p:pic>
      <p:pic>
        <p:nvPicPr>
          <p:cNvPr id="10" name="Picture 9">
            <a:extLst>
              <a:ext uri="{FF2B5EF4-FFF2-40B4-BE49-F238E27FC236}">
                <a16:creationId xmlns:a16="http://schemas.microsoft.com/office/drawing/2014/main" id="{22371A66-8A6B-F814-ADA4-BE93BCE149FA}"/>
              </a:ext>
            </a:extLst>
          </p:cNvPr>
          <p:cNvPicPr>
            <a:picLocks noChangeAspect="1"/>
          </p:cNvPicPr>
          <p:nvPr userDrawn="1"/>
        </p:nvPicPr>
        <p:blipFill>
          <a:blip r:embed="rId7"/>
          <a:stretch>
            <a:fillRect/>
          </a:stretch>
        </p:blipFill>
        <p:spPr>
          <a:xfrm>
            <a:off x="1381355" y="3190891"/>
            <a:ext cx="825500" cy="825500"/>
          </a:xfrm>
          <a:prstGeom prst="rect">
            <a:avLst/>
          </a:prstGeom>
        </p:spPr>
      </p:pic>
      <p:pic>
        <p:nvPicPr>
          <p:cNvPr id="11" name="Picture 10" descr="A black background with white dots&#10;&#10;AI-generated content may be incorrect.">
            <a:extLst>
              <a:ext uri="{FF2B5EF4-FFF2-40B4-BE49-F238E27FC236}">
                <a16:creationId xmlns:a16="http://schemas.microsoft.com/office/drawing/2014/main" id="{5C56397D-4965-B93E-1348-D0340DF09278}"/>
              </a:ext>
            </a:extLst>
          </p:cNvPr>
          <p:cNvPicPr>
            <a:picLocks noChangeAspect="1"/>
          </p:cNvPicPr>
          <p:nvPr userDrawn="1"/>
        </p:nvPicPr>
        <p:blipFill>
          <a:blip r:embed="rId8"/>
          <a:stretch>
            <a:fillRect/>
          </a:stretch>
        </p:blipFill>
        <p:spPr>
          <a:xfrm>
            <a:off x="0" y="0"/>
            <a:ext cx="12192000" cy="6858000"/>
          </a:xfrm>
          <a:prstGeom prst="rect">
            <a:avLst/>
          </a:prstGeom>
        </p:spPr>
      </p:pic>
      <p:pic>
        <p:nvPicPr>
          <p:cNvPr id="12" name="Picture 11" descr="A black background with yellow and green text&#10;&#10;AI-generated content may be incorrect.">
            <a:extLst>
              <a:ext uri="{FF2B5EF4-FFF2-40B4-BE49-F238E27FC236}">
                <a16:creationId xmlns:a16="http://schemas.microsoft.com/office/drawing/2014/main" id="{88727883-7EFF-5B05-C66C-1D35DE314A88}"/>
              </a:ext>
            </a:extLst>
          </p:cNvPr>
          <p:cNvPicPr>
            <a:picLocks noChangeAspect="1"/>
          </p:cNvPicPr>
          <p:nvPr userDrawn="1"/>
        </p:nvPicPr>
        <p:blipFill>
          <a:blip r:embed="rId9" cstate="print">
            <a:extLst>
              <a:ext uri="{28A0092B-C50C-407E-A947-70E740481C1C}">
                <a14:useLocalDpi xmlns:a14="http://schemas.microsoft.com/office/drawing/2010/main"/>
              </a:ext>
            </a:extLst>
          </a:blip>
          <a:srcRect l="7617" t="26173" r="7167" b="28606"/>
          <a:stretch>
            <a:fillRect/>
          </a:stretch>
        </p:blipFill>
        <p:spPr>
          <a:xfrm>
            <a:off x="2611820" y="1452174"/>
            <a:ext cx="6968360" cy="2857438"/>
          </a:xfrm>
          <a:prstGeom prst="rect">
            <a:avLst/>
          </a:prstGeom>
        </p:spPr>
      </p:pic>
    </p:spTree>
    <p:extLst>
      <p:ext uri="{BB962C8B-B14F-4D97-AF65-F5344CB8AC3E}">
        <p14:creationId xmlns:p14="http://schemas.microsoft.com/office/powerpoint/2010/main" val="107486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7B7A21-14BF-EE7E-445F-9F2F097B50B0}"/>
              </a:ext>
            </a:extLst>
          </p:cNvPr>
          <p:cNvSpPr/>
          <p:nvPr userDrawn="1"/>
        </p:nvSpPr>
        <p:spPr>
          <a:xfrm>
            <a:off x="-2" y="0"/>
            <a:ext cx="12191999" cy="6858000"/>
          </a:xfrm>
          <a:prstGeom prst="rect">
            <a:avLst/>
          </a:prstGeom>
          <a:gradFill>
            <a:gsLst>
              <a:gs pos="0">
                <a:schemeClr val="bg1">
                  <a:lumMod val="99000"/>
                  <a:lumOff val="1000"/>
                  <a:alpha val="0"/>
                </a:schemeClr>
              </a:gs>
              <a:gs pos="100000">
                <a:srgbClr val="CDFF4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3BEA25-A0BE-C716-1FED-C673C3A1149E}"/>
              </a:ext>
            </a:extLst>
          </p:cNvPr>
          <p:cNvPicPr>
            <a:picLocks noChangeAspect="1"/>
          </p:cNvPicPr>
          <p:nvPr userDrawn="1"/>
        </p:nvPicPr>
        <p:blipFill>
          <a:blip r:embed="rId2"/>
          <a:srcRect/>
          <a:stretch/>
        </p:blipFill>
        <p:spPr>
          <a:xfrm>
            <a:off x="8234292" y="6220821"/>
            <a:ext cx="3622798" cy="385761"/>
          </a:xfrm>
          <a:prstGeom prst="rect">
            <a:avLst/>
          </a:prstGeom>
        </p:spPr>
      </p:pic>
      <p:sp>
        <p:nvSpPr>
          <p:cNvPr id="9" name="Rectangle 8">
            <a:extLst>
              <a:ext uri="{FF2B5EF4-FFF2-40B4-BE49-F238E27FC236}">
                <a16:creationId xmlns:a16="http://schemas.microsoft.com/office/drawing/2014/main" id="{CBDC7DBC-94D7-6EE4-E4F8-D2D19FEFCDA6}"/>
              </a:ext>
            </a:extLst>
          </p:cNvPr>
          <p:cNvSpPr/>
          <p:nvPr userDrawn="1"/>
        </p:nvSpPr>
        <p:spPr>
          <a:xfrm>
            <a:off x="0" y="6789700"/>
            <a:ext cx="12192000" cy="80615"/>
          </a:xfrm>
          <a:prstGeom prst="rect">
            <a:avLst/>
          </a:prstGeom>
          <a:solidFill>
            <a:srgbClr val="120A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561283-C573-19BE-5D66-ABF53E176987}"/>
              </a:ext>
            </a:extLst>
          </p:cNvPr>
          <p:cNvSpPr/>
          <p:nvPr userDrawn="1"/>
        </p:nvSpPr>
        <p:spPr>
          <a:xfrm>
            <a:off x="0" y="-1"/>
            <a:ext cx="12192000" cy="555762"/>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1">
            <a:extLst>
              <a:ext uri="{FF2B5EF4-FFF2-40B4-BE49-F238E27FC236}">
                <a16:creationId xmlns:a16="http://schemas.microsoft.com/office/drawing/2014/main" id="{1F063B32-9991-220E-9B20-DA8CB1A0F27D}"/>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
        <p:nvSpPr>
          <p:cNvPr id="2" name="Rounded Rectangle 1">
            <a:extLst>
              <a:ext uri="{FF2B5EF4-FFF2-40B4-BE49-F238E27FC236}">
                <a16:creationId xmlns:a16="http://schemas.microsoft.com/office/drawing/2014/main" id="{31F69D4A-65FB-7FA3-024C-AF0343F8AB68}"/>
              </a:ext>
            </a:extLst>
          </p:cNvPr>
          <p:cNvSpPr/>
          <p:nvPr userDrawn="1"/>
        </p:nvSpPr>
        <p:spPr>
          <a:xfrm>
            <a:off x="625784" y="974837"/>
            <a:ext cx="3436418" cy="4908325"/>
          </a:xfrm>
          <a:prstGeom prst="roundRect">
            <a:avLst>
              <a:gd name="adj" fmla="val 6141"/>
            </a:avLst>
          </a:prstGeom>
          <a:solidFill>
            <a:schemeClr val="bg1"/>
          </a:solidFill>
          <a:ln w="12700">
            <a:solidFill>
              <a:schemeClr val="tx2">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Rounded Rectangle 2">
            <a:extLst>
              <a:ext uri="{FF2B5EF4-FFF2-40B4-BE49-F238E27FC236}">
                <a16:creationId xmlns:a16="http://schemas.microsoft.com/office/drawing/2014/main" id="{C2254A52-6594-033C-931F-353D9CBA3C61}"/>
              </a:ext>
            </a:extLst>
          </p:cNvPr>
          <p:cNvSpPr/>
          <p:nvPr userDrawn="1"/>
        </p:nvSpPr>
        <p:spPr>
          <a:xfrm>
            <a:off x="4348120" y="974837"/>
            <a:ext cx="3436418" cy="4908325"/>
          </a:xfrm>
          <a:prstGeom prst="roundRect">
            <a:avLst>
              <a:gd name="adj" fmla="val 6141"/>
            </a:avLst>
          </a:prstGeom>
          <a:solidFill>
            <a:schemeClr val="bg1"/>
          </a:solidFill>
          <a:ln w="12700">
            <a:solidFill>
              <a:schemeClr val="tx2">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4" name="Rounded Rectangle 3">
            <a:extLst>
              <a:ext uri="{FF2B5EF4-FFF2-40B4-BE49-F238E27FC236}">
                <a16:creationId xmlns:a16="http://schemas.microsoft.com/office/drawing/2014/main" id="{05C390D0-0513-3631-94B7-36A39E3D8FEC}"/>
              </a:ext>
            </a:extLst>
          </p:cNvPr>
          <p:cNvSpPr/>
          <p:nvPr userDrawn="1"/>
        </p:nvSpPr>
        <p:spPr>
          <a:xfrm>
            <a:off x="8070456" y="974837"/>
            <a:ext cx="3436418" cy="4908325"/>
          </a:xfrm>
          <a:prstGeom prst="roundRect">
            <a:avLst>
              <a:gd name="adj" fmla="val 6141"/>
            </a:avLst>
          </a:prstGeom>
          <a:solidFill>
            <a:schemeClr val="bg1"/>
          </a:solidFill>
          <a:ln w="12700">
            <a:solidFill>
              <a:schemeClr val="tx2">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8" name="Oval 27">
            <a:extLst>
              <a:ext uri="{FF2B5EF4-FFF2-40B4-BE49-F238E27FC236}">
                <a16:creationId xmlns:a16="http://schemas.microsoft.com/office/drawing/2014/main" id="{5EB0E78F-A5B4-8929-1B25-57B3CC8BF1F4}"/>
              </a:ext>
            </a:extLst>
          </p:cNvPr>
          <p:cNvSpPr/>
          <p:nvPr userDrawn="1"/>
        </p:nvSpPr>
        <p:spPr>
          <a:xfrm>
            <a:off x="1639661" y="1355309"/>
            <a:ext cx="1293340" cy="1293340"/>
          </a:xfrm>
          <a:prstGeom prst="ellipse">
            <a:avLst/>
          </a:prstGeom>
          <a:solidFill>
            <a:srgbClr val="120A36"/>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b="0" i="0">
              <a:latin typeface="Arial" panose="020B0604020202020204" pitchFamily="34" charset="0"/>
            </a:endParaRPr>
          </a:p>
        </p:txBody>
      </p:sp>
      <p:sp>
        <p:nvSpPr>
          <p:cNvPr id="29" name="Oval 28">
            <a:extLst>
              <a:ext uri="{FF2B5EF4-FFF2-40B4-BE49-F238E27FC236}">
                <a16:creationId xmlns:a16="http://schemas.microsoft.com/office/drawing/2014/main" id="{2F75CA0A-0A24-DE35-F04F-79B3DE4FB61D}"/>
              </a:ext>
            </a:extLst>
          </p:cNvPr>
          <p:cNvSpPr/>
          <p:nvPr userDrawn="1"/>
        </p:nvSpPr>
        <p:spPr>
          <a:xfrm>
            <a:off x="5464013" y="1355309"/>
            <a:ext cx="1293340" cy="1293340"/>
          </a:xfrm>
          <a:prstGeom prst="ellipse">
            <a:avLst/>
          </a:prstGeom>
          <a:solidFill>
            <a:srgbClr val="120A36"/>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b="0" i="0">
              <a:latin typeface="Arial" panose="020B0604020202020204" pitchFamily="34" charset="0"/>
            </a:endParaRPr>
          </a:p>
        </p:txBody>
      </p:sp>
      <p:sp>
        <p:nvSpPr>
          <p:cNvPr id="31" name="Oval 30">
            <a:extLst>
              <a:ext uri="{FF2B5EF4-FFF2-40B4-BE49-F238E27FC236}">
                <a16:creationId xmlns:a16="http://schemas.microsoft.com/office/drawing/2014/main" id="{41F2D3BD-65E8-DCE0-0DE2-04EB35DEA8ED}"/>
              </a:ext>
            </a:extLst>
          </p:cNvPr>
          <p:cNvSpPr/>
          <p:nvPr userDrawn="1"/>
        </p:nvSpPr>
        <p:spPr>
          <a:xfrm>
            <a:off x="9139072" y="1355309"/>
            <a:ext cx="1293340" cy="1293340"/>
          </a:xfrm>
          <a:prstGeom prst="ellipse">
            <a:avLst/>
          </a:prstGeom>
          <a:solidFill>
            <a:srgbClr val="120A36"/>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b="0" i="0">
              <a:latin typeface="Arial" panose="020B0604020202020204" pitchFamily="34" charset="0"/>
            </a:endParaRPr>
          </a:p>
        </p:txBody>
      </p:sp>
      <p:sp>
        <p:nvSpPr>
          <p:cNvPr id="35" name="Picture Placeholder 27">
            <a:extLst>
              <a:ext uri="{FF2B5EF4-FFF2-40B4-BE49-F238E27FC236}">
                <a16:creationId xmlns:a16="http://schemas.microsoft.com/office/drawing/2014/main" id="{3D6FEBA3-FA4C-7F4B-9134-9197AAC1CE98}"/>
              </a:ext>
            </a:extLst>
          </p:cNvPr>
          <p:cNvSpPr>
            <a:spLocks noGrp="1"/>
          </p:cNvSpPr>
          <p:nvPr>
            <p:ph type="pic" sz="quarter" idx="23" hasCustomPrompt="1"/>
          </p:nvPr>
        </p:nvSpPr>
        <p:spPr>
          <a:xfrm>
            <a:off x="1975975" y="1692417"/>
            <a:ext cx="620712" cy="619125"/>
          </a:xfrm>
          <a:prstGeom prst="rect">
            <a:avLst/>
          </a:prstGeom>
        </p:spPr>
        <p:txBody>
          <a:bodyPr/>
          <a:lstStyle>
            <a:lvl1pPr marL="0" indent="0" algn="ctr">
              <a:buNone/>
              <a:defRPr b="0" i="0">
                <a:latin typeface="Arial" panose="020B0604020202020204" pitchFamily="34" charset="0"/>
              </a:defRPr>
            </a:lvl1pPr>
          </a:lstStyle>
          <a:p>
            <a:r>
              <a:rPr lang="en-US"/>
              <a:t> </a:t>
            </a:r>
          </a:p>
        </p:txBody>
      </p:sp>
      <p:sp>
        <p:nvSpPr>
          <p:cNvPr id="36" name="Picture Placeholder 27">
            <a:extLst>
              <a:ext uri="{FF2B5EF4-FFF2-40B4-BE49-F238E27FC236}">
                <a16:creationId xmlns:a16="http://schemas.microsoft.com/office/drawing/2014/main" id="{66D1FA94-675D-E8ED-55CA-E0DC2AC8DDE0}"/>
              </a:ext>
            </a:extLst>
          </p:cNvPr>
          <p:cNvSpPr>
            <a:spLocks noGrp="1"/>
          </p:cNvSpPr>
          <p:nvPr>
            <p:ph type="pic" sz="quarter" idx="24" hasCustomPrompt="1"/>
          </p:nvPr>
        </p:nvSpPr>
        <p:spPr>
          <a:xfrm>
            <a:off x="5800327" y="1692417"/>
            <a:ext cx="620712" cy="619125"/>
          </a:xfrm>
          <a:prstGeom prst="rect">
            <a:avLst/>
          </a:prstGeom>
        </p:spPr>
        <p:txBody>
          <a:bodyPr/>
          <a:lstStyle>
            <a:lvl1pPr marL="0" indent="0" algn="ctr">
              <a:buNone/>
              <a:defRPr b="0" i="0">
                <a:latin typeface="Arial" panose="020B0604020202020204" pitchFamily="34" charset="0"/>
              </a:defRPr>
            </a:lvl1pPr>
          </a:lstStyle>
          <a:p>
            <a:r>
              <a:rPr lang="en-US"/>
              <a:t> </a:t>
            </a:r>
          </a:p>
        </p:txBody>
      </p:sp>
      <p:sp>
        <p:nvSpPr>
          <p:cNvPr id="37" name="Picture Placeholder 27">
            <a:extLst>
              <a:ext uri="{FF2B5EF4-FFF2-40B4-BE49-F238E27FC236}">
                <a16:creationId xmlns:a16="http://schemas.microsoft.com/office/drawing/2014/main" id="{2285EE54-3C54-F034-F038-6FE74F62482D}"/>
              </a:ext>
            </a:extLst>
          </p:cNvPr>
          <p:cNvSpPr>
            <a:spLocks noGrp="1"/>
          </p:cNvSpPr>
          <p:nvPr>
            <p:ph type="pic" sz="quarter" idx="25" hasCustomPrompt="1"/>
          </p:nvPr>
        </p:nvSpPr>
        <p:spPr>
          <a:xfrm>
            <a:off x="9475386" y="1692417"/>
            <a:ext cx="620712" cy="619125"/>
          </a:xfrm>
          <a:prstGeom prst="rect">
            <a:avLst/>
          </a:prstGeom>
        </p:spPr>
        <p:txBody>
          <a:bodyPr/>
          <a:lstStyle>
            <a:lvl1pPr marL="0" indent="0" algn="ctr">
              <a:buNone/>
              <a:defRPr b="0" i="0">
                <a:latin typeface="Arial" panose="020B0604020202020204" pitchFamily="34" charset="0"/>
              </a:defRPr>
            </a:lvl1pPr>
          </a:lstStyle>
          <a:p>
            <a:r>
              <a:rPr lang="en-US"/>
              <a:t> </a:t>
            </a:r>
          </a:p>
        </p:txBody>
      </p:sp>
      <p:sp>
        <p:nvSpPr>
          <p:cNvPr id="7" name="Text Placeholder 3">
            <a:extLst>
              <a:ext uri="{FF2B5EF4-FFF2-40B4-BE49-F238E27FC236}">
                <a16:creationId xmlns:a16="http://schemas.microsoft.com/office/drawing/2014/main" id="{E5973FEF-A711-3DCE-BF85-0FDB20DFC3DB}"/>
              </a:ext>
            </a:extLst>
          </p:cNvPr>
          <p:cNvSpPr>
            <a:spLocks noGrp="1"/>
          </p:cNvSpPr>
          <p:nvPr>
            <p:ph type="body" sz="quarter" idx="17" hasCustomPrompt="1"/>
          </p:nvPr>
        </p:nvSpPr>
        <p:spPr>
          <a:xfrm>
            <a:off x="853439" y="3811850"/>
            <a:ext cx="2964799" cy="1786310"/>
          </a:xfrm>
          <a:prstGeom prst="rect">
            <a:avLst/>
          </a:prstGeom>
        </p:spPr>
        <p:txBody>
          <a:bodyPr lIns="0" tIns="0" rIns="0" bIns="0"/>
          <a:lstStyle>
            <a:lvl1pPr marL="0" indent="0">
              <a:buClr>
                <a:schemeClr val="accent1"/>
              </a:buClr>
              <a:buNone/>
              <a:defRPr sz="1600" b="0" i="0">
                <a:latin typeface="Arial" panose="020B0604020202020204" pitchFamily="34" charset="0"/>
              </a:defRPr>
            </a:lvl1pPr>
            <a:lvl2pPr>
              <a:buClr>
                <a:schemeClr val="accent1"/>
              </a:buClr>
              <a:defRPr sz="1400" b="0" i="0">
                <a:latin typeface="Raleway" pitchFamily="2" charset="77"/>
              </a:defRPr>
            </a:lvl2pPr>
            <a:lvl3pPr>
              <a:buClr>
                <a:schemeClr val="accent1"/>
              </a:buClr>
              <a:defRPr sz="1200" b="0" i="0">
                <a:latin typeface="Raleway" pitchFamily="2" charset="77"/>
              </a:defRPr>
            </a:lvl3pPr>
            <a:lvl4pPr>
              <a:buClr>
                <a:schemeClr val="accent1"/>
              </a:buClr>
              <a:defRPr sz="1100" b="0" i="0">
                <a:latin typeface="Raleway" pitchFamily="2" charset="77"/>
              </a:defRPr>
            </a:lvl4pPr>
            <a:lvl5pPr>
              <a:buClr>
                <a:schemeClr val="accent1"/>
              </a:buClr>
              <a:defRPr sz="1100" b="0" i="0">
                <a:latin typeface="Raleway" pitchFamily="2" charset="77"/>
              </a:defRPr>
            </a:lvl5pPr>
          </a:lstStyle>
          <a:p>
            <a:pPr lvl="0"/>
            <a:r>
              <a:rPr lang="en-US"/>
              <a:t>Click to add description</a:t>
            </a:r>
          </a:p>
        </p:txBody>
      </p:sp>
      <p:sp>
        <p:nvSpPr>
          <p:cNvPr id="10" name="Text Placeholder 3">
            <a:extLst>
              <a:ext uri="{FF2B5EF4-FFF2-40B4-BE49-F238E27FC236}">
                <a16:creationId xmlns:a16="http://schemas.microsoft.com/office/drawing/2014/main" id="{F02DC8AA-707D-9303-3CD4-6489EAADAA25}"/>
              </a:ext>
            </a:extLst>
          </p:cNvPr>
          <p:cNvSpPr>
            <a:spLocks noGrp="1"/>
          </p:cNvSpPr>
          <p:nvPr>
            <p:ph type="body" sz="quarter" idx="19" hasCustomPrompt="1"/>
          </p:nvPr>
        </p:nvSpPr>
        <p:spPr>
          <a:xfrm>
            <a:off x="4584357" y="3811850"/>
            <a:ext cx="2964523" cy="1786310"/>
          </a:xfrm>
          <a:prstGeom prst="rect">
            <a:avLst/>
          </a:prstGeom>
        </p:spPr>
        <p:txBody>
          <a:bodyPr lIns="0" tIns="0" rIns="0" bIns="0"/>
          <a:lstStyle>
            <a:lvl1pPr marL="0" indent="0">
              <a:buClr>
                <a:schemeClr val="accent1"/>
              </a:buClr>
              <a:buNone/>
              <a:defRPr sz="1600" b="0" i="0">
                <a:latin typeface="Arial" panose="020B0604020202020204" pitchFamily="34" charset="0"/>
              </a:defRPr>
            </a:lvl1pPr>
            <a:lvl2pPr>
              <a:buClr>
                <a:schemeClr val="accent1"/>
              </a:buClr>
              <a:defRPr sz="1400" b="0" i="0">
                <a:latin typeface="Raleway" pitchFamily="2" charset="77"/>
              </a:defRPr>
            </a:lvl2pPr>
            <a:lvl3pPr>
              <a:buClr>
                <a:schemeClr val="accent1"/>
              </a:buClr>
              <a:defRPr sz="1200" b="0" i="0">
                <a:latin typeface="Raleway" pitchFamily="2" charset="77"/>
              </a:defRPr>
            </a:lvl3pPr>
            <a:lvl4pPr>
              <a:buClr>
                <a:schemeClr val="accent1"/>
              </a:buClr>
              <a:defRPr sz="1100" b="0" i="0">
                <a:latin typeface="Raleway" pitchFamily="2" charset="77"/>
              </a:defRPr>
            </a:lvl4pPr>
            <a:lvl5pPr>
              <a:buClr>
                <a:schemeClr val="accent1"/>
              </a:buClr>
              <a:defRPr sz="1100" b="0" i="0">
                <a:latin typeface="Raleway" pitchFamily="2" charset="77"/>
              </a:defRPr>
            </a:lvl5pPr>
          </a:lstStyle>
          <a:p>
            <a:pPr lvl="0"/>
            <a:r>
              <a:rPr lang="en-US"/>
              <a:t>Click to add description</a:t>
            </a:r>
          </a:p>
        </p:txBody>
      </p:sp>
      <p:sp>
        <p:nvSpPr>
          <p:cNvPr id="12" name="Text Placeholder 3">
            <a:extLst>
              <a:ext uri="{FF2B5EF4-FFF2-40B4-BE49-F238E27FC236}">
                <a16:creationId xmlns:a16="http://schemas.microsoft.com/office/drawing/2014/main" id="{B209E950-42C2-6528-75A3-C95BCB509C63}"/>
              </a:ext>
            </a:extLst>
          </p:cNvPr>
          <p:cNvSpPr>
            <a:spLocks noGrp="1"/>
          </p:cNvSpPr>
          <p:nvPr>
            <p:ph type="body" sz="quarter" idx="21" hasCustomPrompt="1"/>
          </p:nvPr>
        </p:nvSpPr>
        <p:spPr>
          <a:xfrm>
            <a:off x="8275166" y="3811850"/>
            <a:ext cx="3052244" cy="1786310"/>
          </a:xfrm>
          <a:prstGeom prst="rect">
            <a:avLst/>
          </a:prstGeom>
        </p:spPr>
        <p:txBody>
          <a:bodyPr lIns="0" tIns="0" rIns="0" bIns="0"/>
          <a:lstStyle>
            <a:lvl1pPr marL="0" indent="0">
              <a:buClr>
                <a:schemeClr val="accent1"/>
              </a:buClr>
              <a:buNone/>
              <a:defRPr sz="1600" b="0" i="0">
                <a:latin typeface="Arial" panose="020B0604020202020204" pitchFamily="34" charset="0"/>
              </a:defRPr>
            </a:lvl1pPr>
            <a:lvl2pPr>
              <a:buClr>
                <a:schemeClr val="accent1"/>
              </a:buClr>
              <a:defRPr sz="1400" b="0" i="0">
                <a:latin typeface="Raleway" pitchFamily="2" charset="77"/>
              </a:defRPr>
            </a:lvl2pPr>
            <a:lvl3pPr>
              <a:buClr>
                <a:schemeClr val="accent1"/>
              </a:buClr>
              <a:defRPr sz="1200" b="0" i="0">
                <a:latin typeface="Raleway" pitchFamily="2" charset="77"/>
              </a:defRPr>
            </a:lvl3pPr>
            <a:lvl4pPr>
              <a:buClr>
                <a:schemeClr val="accent1"/>
              </a:buClr>
              <a:defRPr sz="1100" b="0" i="0">
                <a:latin typeface="Raleway" pitchFamily="2" charset="77"/>
              </a:defRPr>
            </a:lvl4pPr>
            <a:lvl5pPr>
              <a:buClr>
                <a:schemeClr val="accent1"/>
              </a:buClr>
              <a:defRPr sz="1100" b="0" i="0">
                <a:latin typeface="Raleway" pitchFamily="2" charset="77"/>
              </a:defRPr>
            </a:lvl5pPr>
          </a:lstStyle>
          <a:p>
            <a:pPr lvl="0"/>
            <a:r>
              <a:rPr lang="en-US"/>
              <a:t>Click to add description</a:t>
            </a:r>
          </a:p>
        </p:txBody>
      </p:sp>
      <p:sp>
        <p:nvSpPr>
          <p:cNvPr id="13" name="Text Placeholder 3">
            <a:extLst>
              <a:ext uri="{FF2B5EF4-FFF2-40B4-BE49-F238E27FC236}">
                <a16:creationId xmlns:a16="http://schemas.microsoft.com/office/drawing/2014/main" id="{4CFEA84C-094A-2957-FEE7-C5502FC20B29}"/>
              </a:ext>
            </a:extLst>
          </p:cNvPr>
          <p:cNvSpPr>
            <a:spLocks noGrp="1"/>
          </p:cNvSpPr>
          <p:nvPr>
            <p:ph type="body" sz="quarter" idx="18" hasCustomPrompt="1"/>
          </p:nvPr>
        </p:nvSpPr>
        <p:spPr>
          <a:xfrm>
            <a:off x="853439" y="3429000"/>
            <a:ext cx="2964799" cy="279400"/>
          </a:xfrm>
          <a:prstGeom prst="rect">
            <a:avLst/>
          </a:prstGeom>
        </p:spPr>
        <p:txBody>
          <a:bodyPr lIns="0" tIns="0" rIns="0" bIns="0"/>
          <a:lstStyle>
            <a:lvl1pPr marL="0" indent="0">
              <a:buClr>
                <a:schemeClr val="accent1"/>
              </a:buClr>
              <a:buNone/>
              <a:defRPr sz="2000" b="1" i="0">
                <a:solidFill>
                  <a:schemeClr val="tx1"/>
                </a:solidFill>
                <a:latin typeface="Arial" panose="020B0604020202020204" pitchFamily="34" charset="0"/>
                <a:cs typeface="Arial" panose="020B0604020202020204" pitchFamily="34" charset="0"/>
              </a:defRPr>
            </a:lvl1pPr>
            <a:lvl2pPr marL="457200" indent="0">
              <a:buClr>
                <a:schemeClr val="accent1"/>
              </a:buClr>
              <a:buNone/>
              <a:defRPr sz="2000" b="0" i="0">
                <a:solidFill>
                  <a:schemeClr val="bg1"/>
                </a:solidFill>
                <a:latin typeface="Raleway" pitchFamily="2" charset="77"/>
              </a:defRPr>
            </a:lvl2pPr>
            <a:lvl3pPr marL="914400" indent="0">
              <a:buClr>
                <a:schemeClr val="accent1"/>
              </a:buClr>
              <a:buNone/>
              <a:defRPr sz="1800" b="0" i="0">
                <a:solidFill>
                  <a:schemeClr val="bg1"/>
                </a:solidFill>
                <a:latin typeface="Raleway" pitchFamily="2" charset="77"/>
              </a:defRPr>
            </a:lvl3pPr>
            <a:lvl4pPr marL="1371600" indent="0">
              <a:buClr>
                <a:schemeClr val="accent1"/>
              </a:buClr>
              <a:buNone/>
              <a:defRPr sz="1600" b="0" i="0">
                <a:solidFill>
                  <a:schemeClr val="bg1"/>
                </a:solidFill>
                <a:latin typeface="Raleway" pitchFamily="2" charset="77"/>
              </a:defRPr>
            </a:lvl4pPr>
            <a:lvl5pPr marL="1828800" indent="0">
              <a:buClr>
                <a:schemeClr val="accent1"/>
              </a:buClr>
              <a:buNone/>
              <a:defRPr sz="1600" b="0" i="0">
                <a:solidFill>
                  <a:schemeClr val="bg1"/>
                </a:solidFill>
                <a:latin typeface="Raleway" pitchFamily="2" charset="77"/>
              </a:defRPr>
            </a:lvl5pPr>
          </a:lstStyle>
          <a:p>
            <a:pPr lvl="0"/>
            <a:r>
              <a:rPr lang="en-US"/>
              <a:t>Header</a:t>
            </a:r>
          </a:p>
        </p:txBody>
      </p:sp>
      <p:sp>
        <p:nvSpPr>
          <p:cNvPr id="14" name="Text Placeholder 3">
            <a:extLst>
              <a:ext uri="{FF2B5EF4-FFF2-40B4-BE49-F238E27FC236}">
                <a16:creationId xmlns:a16="http://schemas.microsoft.com/office/drawing/2014/main" id="{9D601684-624A-5573-C75A-A87628615F4C}"/>
              </a:ext>
            </a:extLst>
          </p:cNvPr>
          <p:cNvSpPr>
            <a:spLocks noGrp="1"/>
          </p:cNvSpPr>
          <p:nvPr>
            <p:ph type="body" sz="quarter" idx="20" hasCustomPrompt="1"/>
          </p:nvPr>
        </p:nvSpPr>
        <p:spPr>
          <a:xfrm>
            <a:off x="4584357" y="3429000"/>
            <a:ext cx="2964523" cy="279400"/>
          </a:xfrm>
          <a:prstGeom prst="rect">
            <a:avLst/>
          </a:prstGeom>
        </p:spPr>
        <p:txBody>
          <a:bodyPr lIns="0" tIns="0" rIns="0" bIns="0"/>
          <a:lstStyle>
            <a:lvl1pPr marL="0" indent="0">
              <a:buClr>
                <a:schemeClr val="accent1"/>
              </a:buClr>
              <a:buNone/>
              <a:defRPr sz="2000" b="1" i="0">
                <a:solidFill>
                  <a:schemeClr val="tx1"/>
                </a:solidFill>
                <a:latin typeface="Arial" panose="020B0604020202020204" pitchFamily="34" charset="0"/>
                <a:cs typeface="Arial" panose="020B0604020202020204" pitchFamily="34" charset="0"/>
              </a:defRPr>
            </a:lvl1pPr>
            <a:lvl2pPr marL="457200" indent="0">
              <a:buClr>
                <a:schemeClr val="accent1"/>
              </a:buClr>
              <a:buNone/>
              <a:defRPr sz="2000" b="0" i="0">
                <a:solidFill>
                  <a:schemeClr val="bg1"/>
                </a:solidFill>
                <a:latin typeface="Raleway" pitchFamily="2" charset="77"/>
              </a:defRPr>
            </a:lvl2pPr>
            <a:lvl3pPr marL="914400" indent="0">
              <a:buClr>
                <a:schemeClr val="accent1"/>
              </a:buClr>
              <a:buNone/>
              <a:defRPr sz="1800" b="0" i="0">
                <a:solidFill>
                  <a:schemeClr val="bg1"/>
                </a:solidFill>
                <a:latin typeface="Raleway" pitchFamily="2" charset="77"/>
              </a:defRPr>
            </a:lvl3pPr>
            <a:lvl4pPr marL="1371600" indent="0">
              <a:buClr>
                <a:schemeClr val="accent1"/>
              </a:buClr>
              <a:buNone/>
              <a:defRPr sz="1600" b="0" i="0">
                <a:solidFill>
                  <a:schemeClr val="bg1"/>
                </a:solidFill>
                <a:latin typeface="Raleway" pitchFamily="2" charset="77"/>
              </a:defRPr>
            </a:lvl4pPr>
            <a:lvl5pPr marL="1828800" indent="0">
              <a:buClr>
                <a:schemeClr val="accent1"/>
              </a:buClr>
              <a:buNone/>
              <a:defRPr sz="1600" b="0" i="0">
                <a:solidFill>
                  <a:schemeClr val="bg1"/>
                </a:solidFill>
                <a:latin typeface="Raleway" pitchFamily="2" charset="77"/>
              </a:defRPr>
            </a:lvl5pPr>
          </a:lstStyle>
          <a:p>
            <a:pPr lvl="0"/>
            <a:r>
              <a:rPr lang="en-US"/>
              <a:t>Header</a:t>
            </a:r>
          </a:p>
        </p:txBody>
      </p:sp>
      <p:sp>
        <p:nvSpPr>
          <p:cNvPr id="15" name="Text Placeholder 3">
            <a:extLst>
              <a:ext uri="{FF2B5EF4-FFF2-40B4-BE49-F238E27FC236}">
                <a16:creationId xmlns:a16="http://schemas.microsoft.com/office/drawing/2014/main" id="{1DA0EE19-7CA6-F9D1-B9BA-A6373E75D3CE}"/>
              </a:ext>
            </a:extLst>
          </p:cNvPr>
          <p:cNvSpPr>
            <a:spLocks noGrp="1"/>
          </p:cNvSpPr>
          <p:nvPr>
            <p:ph type="body" sz="quarter" idx="22" hasCustomPrompt="1"/>
          </p:nvPr>
        </p:nvSpPr>
        <p:spPr>
          <a:xfrm>
            <a:off x="8275166" y="3429000"/>
            <a:ext cx="3052244" cy="279400"/>
          </a:xfrm>
          <a:prstGeom prst="rect">
            <a:avLst/>
          </a:prstGeom>
        </p:spPr>
        <p:txBody>
          <a:bodyPr lIns="0" tIns="0" rIns="0" bIns="0"/>
          <a:lstStyle>
            <a:lvl1pPr marL="0" indent="0">
              <a:buClr>
                <a:schemeClr val="accent1"/>
              </a:buClr>
              <a:buNone/>
              <a:defRPr sz="2000" b="1" i="0">
                <a:solidFill>
                  <a:schemeClr val="tx1"/>
                </a:solidFill>
                <a:latin typeface="Arial" panose="020B0604020202020204" pitchFamily="34" charset="0"/>
                <a:cs typeface="Arial" panose="020B0604020202020204" pitchFamily="34" charset="0"/>
              </a:defRPr>
            </a:lvl1pPr>
            <a:lvl2pPr marL="457200" indent="0">
              <a:buClr>
                <a:schemeClr val="accent1"/>
              </a:buClr>
              <a:buNone/>
              <a:defRPr sz="2000" b="0" i="0">
                <a:solidFill>
                  <a:schemeClr val="bg1"/>
                </a:solidFill>
                <a:latin typeface="Raleway" pitchFamily="2" charset="77"/>
              </a:defRPr>
            </a:lvl2pPr>
            <a:lvl3pPr marL="914400" indent="0">
              <a:buClr>
                <a:schemeClr val="accent1"/>
              </a:buClr>
              <a:buNone/>
              <a:defRPr sz="1800" b="0" i="0">
                <a:solidFill>
                  <a:schemeClr val="bg1"/>
                </a:solidFill>
                <a:latin typeface="Raleway" pitchFamily="2" charset="77"/>
              </a:defRPr>
            </a:lvl3pPr>
            <a:lvl4pPr marL="1371600" indent="0">
              <a:buClr>
                <a:schemeClr val="accent1"/>
              </a:buClr>
              <a:buNone/>
              <a:defRPr sz="1600" b="0" i="0">
                <a:solidFill>
                  <a:schemeClr val="bg1"/>
                </a:solidFill>
                <a:latin typeface="Raleway" pitchFamily="2" charset="77"/>
              </a:defRPr>
            </a:lvl4pPr>
            <a:lvl5pPr marL="1828800" indent="0">
              <a:buClr>
                <a:schemeClr val="accent1"/>
              </a:buClr>
              <a:buNone/>
              <a:defRPr sz="1600" b="0" i="0">
                <a:solidFill>
                  <a:schemeClr val="bg1"/>
                </a:solidFill>
                <a:latin typeface="Raleway" pitchFamily="2" charset="77"/>
              </a:defRPr>
            </a:lvl5pPr>
          </a:lstStyle>
          <a:p>
            <a:pPr lvl="0"/>
            <a:r>
              <a:rPr lang="en-US"/>
              <a:t>Header</a:t>
            </a:r>
          </a:p>
        </p:txBody>
      </p:sp>
    </p:spTree>
    <p:extLst>
      <p:ext uri="{BB962C8B-B14F-4D97-AF65-F5344CB8AC3E}">
        <p14:creationId xmlns:p14="http://schemas.microsoft.com/office/powerpoint/2010/main" val="302969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s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6A1E67-EE46-9295-E702-B5B921C1FB7E}"/>
              </a:ext>
            </a:extLst>
          </p:cNvPr>
          <p:cNvSpPr/>
          <p:nvPr userDrawn="1"/>
        </p:nvSpPr>
        <p:spPr>
          <a:xfrm>
            <a:off x="0" y="12315"/>
            <a:ext cx="12191999" cy="6858000"/>
          </a:xfrm>
          <a:prstGeom prst="rect">
            <a:avLst/>
          </a:prstGeom>
          <a:gradFill flip="none" rotWithShape="1">
            <a:gsLst>
              <a:gs pos="0">
                <a:srgbClr val="120A36"/>
              </a:gs>
              <a:gs pos="100000">
                <a:schemeClr val="bg1">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505FD02-0EAA-C928-C257-6A20B6086804}"/>
              </a:ext>
            </a:extLst>
          </p:cNvPr>
          <p:cNvPicPr>
            <a:picLocks noChangeAspect="1"/>
          </p:cNvPicPr>
          <p:nvPr userDrawn="1"/>
        </p:nvPicPr>
        <p:blipFill>
          <a:blip r:embed="rId2"/>
          <a:srcRect/>
          <a:stretch/>
        </p:blipFill>
        <p:spPr>
          <a:xfrm>
            <a:off x="8234287" y="6220821"/>
            <a:ext cx="3622808" cy="385761"/>
          </a:xfrm>
          <a:prstGeom prst="rect">
            <a:avLst/>
          </a:prstGeom>
        </p:spPr>
      </p:pic>
      <p:sp>
        <p:nvSpPr>
          <p:cNvPr id="12" name="Rectangle 11">
            <a:extLst>
              <a:ext uri="{FF2B5EF4-FFF2-40B4-BE49-F238E27FC236}">
                <a16:creationId xmlns:a16="http://schemas.microsoft.com/office/drawing/2014/main" id="{D57B47E6-968E-9BC0-10FE-619526F3BFCB}"/>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31F69D4A-65FB-7FA3-024C-AF0343F8AB68}"/>
              </a:ext>
            </a:extLst>
          </p:cNvPr>
          <p:cNvSpPr/>
          <p:nvPr userDrawn="1"/>
        </p:nvSpPr>
        <p:spPr>
          <a:xfrm>
            <a:off x="625784" y="974837"/>
            <a:ext cx="3436418" cy="4908325"/>
          </a:xfrm>
          <a:prstGeom prst="roundRect">
            <a:avLst>
              <a:gd name="adj" fmla="val 6141"/>
            </a:avLst>
          </a:prstGeom>
          <a:solidFill>
            <a:schemeClr val="bg1"/>
          </a:solidFill>
          <a:ln w="12700">
            <a:solidFill>
              <a:srgbClr val="120A3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Rounded Rectangle 2">
            <a:extLst>
              <a:ext uri="{FF2B5EF4-FFF2-40B4-BE49-F238E27FC236}">
                <a16:creationId xmlns:a16="http://schemas.microsoft.com/office/drawing/2014/main" id="{C2254A52-6594-033C-931F-353D9CBA3C61}"/>
              </a:ext>
            </a:extLst>
          </p:cNvPr>
          <p:cNvSpPr/>
          <p:nvPr userDrawn="1"/>
        </p:nvSpPr>
        <p:spPr>
          <a:xfrm>
            <a:off x="4348120" y="974837"/>
            <a:ext cx="3436418" cy="4908325"/>
          </a:xfrm>
          <a:prstGeom prst="roundRect">
            <a:avLst>
              <a:gd name="adj" fmla="val 6141"/>
            </a:avLst>
          </a:prstGeom>
          <a:solidFill>
            <a:schemeClr val="bg1"/>
          </a:solidFill>
          <a:ln w="12700">
            <a:solidFill>
              <a:srgbClr val="120A3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4" name="Rounded Rectangle 3">
            <a:extLst>
              <a:ext uri="{FF2B5EF4-FFF2-40B4-BE49-F238E27FC236}">
                <a16:creationId xmlns:a16="http://schemas.microsoft.com/office/drawing/2014/main" id="{05C390D0-0513-3631-94B7-36A39E3D8FEC}"/>
              </a:ext>
            </a:extLst>
          </p:cNvPr>
          <p:cNvSpPr/>
          <p:nvPr userDrawn="1"/>
        </p:nvSpPr>
        <p:spPr>
          <a:xfrm>
            <a:off x="8070456" y="974837"/>
            <a:ext cx="3436418" cy="4908325"/>
          </a:xfrm>
          <a:prstGeom prst="roundRect">
            <a:avLst>
              <a:gd name="adj" fmla="val 6141"/>
            </a:avLst>
          </a:prstGeom>
          <a:solidFill>
            <a:schemeClr val="bg1"/>
          </a:solidFill>
          <a:ln w="12700">
            <a:solidFill>
              <a:srgbClr val="120A3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8" name="Oval 27">
            <a:extLst>
              <a:ext uri="{FF2B5EF4-FFF2-40B4-BE49-F238E27FC236}">
                <a16:creationId xmlns:a16="http://schemas.microsoft.com/office/drawing/2014/main" id="{5EB0E78F-A5B4-8929-1B25-57B3CC8BF1F4}"/>
              </a:ext>
            </a:extLst>
          </p:cNvPr>
          <p:cNvSpPr/>
          <p:nvPr userDrawn="1"/>
        </p:nvSpPr>
        <p:spPr>
          <a:xfrm>
            <a:off x="1639661" y="1355309"/>
            <a:ext cx="1293340" cy="1293340"/>
          </a:xfrm>
          <a:prstGeom prst="ellipse">
            <a:avLst/>
          </a:prstGeom>
          <a:solidFill>
            <a:srgbClr val="120A36"/>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b="0" i="0">
              <a:latin typeface="Arial" panose="020B0604020202020204" pitchFamily="34" charset="0"/>
            </a:endParaRPr>
          </a:p>
        </p:txBody>
      </p:sp>
      <p:sp>
        <p:nvSpPr>
          <p:cNvPr id="29" name="Oval 28">
            <a:extLst>
              <a:ext uri="{FF2B5EF4-FFF2-40B4-BE49-F238E27FC236}">
                <a16:creationId xmlns:a16="http://schemas.microsoft.com/office/drawing/2014/main" id="{2F75CA0A-0A24-DE35-F04F-79B3DE4FB61D}"/>
              </a:ext>
            </a:extLst>
          </p:cNvPr>
          <p:cNvSpPr/>
          <p:nvPr userDrawn="1"/>
        </p:nvSpPr>
        <p:spPr>
          <a:xfrm>
            <a:off x="5464013" y="1355309"/>
            <a:ext cx="1293340" cy="1293340"/>
          </a:xfrm>
          <a:prstGeom prst="ellipse">
            <a:avLst/>
          </a:prstGeom>
          <a:solidFill>
            <a:srgbClr val="120A36"/>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b="0" i="0">
              <a:latin typeface="Arial" panose="020B0604020202020204" pitchFamily="34" charset="0"/>
            </a:endParaRPr>
          </a:p>
        </p:txBody>
      </p:sp>
      <p:sp>
        <p:nvSpPr>
          <p:cNvPr id="31" name="Oval 30">
            <a:extLst>
              <a:ext uri="{FF2B5EF4-FFF2-40B4-BE49-F238E27FC236}">
                <a16:creationId xmlns:a16="http://schemas.microsoft.com/office/drawing/2014/main" id="{41F2D3BD-65E8-DCE0-0DE2-04EB35DEA8ED}"/>
              </a:ext>
            </a:extLst>
          </p:cNvPr>
          <p:cNvSpPr/>
          <p:nvPr userDrawn="1"/>
        </p:nvSpPr>
        <p:spPr>
          <a:xfrm>
            <a:off x="9139072" y="1355309"/>
            <a:ext cx="1293340" cy="1293340"/>
          </a:xfrm>
          <a:prstGeom prst="ellipse">
            <a:avLst/>
          </a:prstGeom>
          <a:solidFill>
            <a:srgbClr val="120A36"/>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b="0" i="0">
              <a:latin typeface="Arial" panose="020B0604020202020204" pitchFamily="34" charset="0"/>
            </a:endParaRPr>
          </a:p>
        </p:txBody>
      </p:sp>
      <p:sp>
        <p:nvSpPr>
          <p:cNvPr id="35" name="Picture Placeholder 27">
            <a:extLst>
              <a:ext uri="{FF2B5EF4-FFF2-40B4-BE49-F238E27FC236}">
                <a16:creationId xmlns:a16="http://schemas.microsoft.com/office/drawing/2014/main" id="{3D6FEBA3-FA4C-7F4B-9134-9197AAC1CE98}"/>
              </a:ext>
            </a:extLst>
          </p:cNvPr>
          <p:cNvSpPr>
            <a:spLocks noGrp="1"/>
          </p:cNvSpPr>
          <p:nvPr>
            <p:ph type="pic" sz="quarter" idx="23" hasCustomPrompt="1"/>
          </p:nvPr>
        </p:nvSpPr>
        <p:spPr>
          <a:xfrm>
            <a:off x="1975975" y="1692417"/>
            <a:ext cx="620712" cy="619125"/>
          </a:xfrm>
          <a:prstGeom prst="rect">
            <a:avLst/>
          </a:prstGeom>
        </p:spPr>
        <p:txBody>
          <a:bodyPr/>
          <a:lstStyle>
            <a:lvl1pPr marL="0" indent="0" algn="ctr">
              <a:buNone/>
              <a:defRPr b="0" i="0">
                <a:latin typeface="Arial" panose="020B0604020202020204" pitchFamily="34" charset="0"/>
              </a:defRPr>
            </a:lvl1pPr>
          </a:lstStyle>
          <a:p>
            <a:r>
              <a:rPr lang="en-US"/>
              <a:t> </a:t>
            </a:r>
          </a:p>
        </p:txBody>
      </p:sp>
      <p:sp>
        <p:nvSpPr>
          <p:cNvPr id="36" name="Picture Placeholder 27">
            <a:extLst>
              <a:ext uri="{FF2B5EF4-FFF2-40B4-BE49-F238E27FC236}">
                <a16:creationId xmlns:a16="http://schemas.microsoft.com/office/drawing/2014/main" id="{66D1FA94-675D-E8ED-55CA-E0DC2AC8DDE0}"/>
              </a:ext>
            </a:extLst>
          </p:cNvPr>
          <p:cNvSpPr>
            <a:spLocks noGrp="1"/>
          </p:cNvSpPr>
          <p:nvPr>
            <p:ph type="pic" sz="quarter" idx="24" hasCustomPrompt="1"/>
          </p:nvPr>
        </p:nvSpPr>
        <p:spPr>
          <a:xfrm>
            <a:off x="5800327" y="1692417"/>
            <a:ext cx="620712" cy="619125"/>
          </a:xfrm>
          <a:prstGeom prst="rect">
            <a:avLst/>
          </a:prstGeom>
        </p:spPr>
        <p:txBody>
          <a:bodyPr/>
          <a:lstStyle>
            <a:lvl1pPr marL="0" indent="0" algn="ctr">
              <a:buNone/>
              <a:defRPr b="0" i="0">
                <a:latin typeface="Arial" panose="020B0604020202020204" pitchFamily="34" charset="0"/>
              </a:defRPr>
            </a:lvl1pPr>
          </a:lstStyle>
          <a:p>
            <a:r>
              <a:rPr lang="en-US"/>
              <a:t> </a:t>
            </a:r>
          </a:p>
        </p:txBody>
      </p:sp>
      <p:sp>
        <p:nvSpPr>
          <p:cNvPr id="37" name="Picture Placeholder 27">
            <a:extLst>
              <a:ext uri="{FF2B5EF4-FFF2-40B4-BE49-F238E27FC236}">
                <a16:creationId xmlns:a16="http://schemas.microsoft.com/office/drawing/2014/main" id="{2285EE54-3C54-F034-F038-6FE74F62482D}"/>
              </a:ext>
            </a:extLst>
          </p:cNvPr>
          <p:cNvSpPr>
            <a:spLocks noGrp="1"/>
          </p:cNvSpPr>
          <p:nvPr>
            <p:ph type="pic" sz="quarter" idx="25" hasCustomPrompt="1"/>
          </p:nvPr>
        </p:nvSpPr>
        <p:spPr>
          <a:xfrm>
            <a:off x="9475386" y="1692417"/>
            <a:ext cx="620712" cy="619125"/>
          </a:xfrm>
          <a:prstGeom prst="rect">
            <a:avLst/>
          </a:prstGeom>
        </p:spPr>
        <p:txBody>
          <a:bodyPr/>
          <a:lstStyle>
            <a:lvl1pPr marL="0" indent="0" algn="ctr">
              <a:buNone/>
              <a:defRPr b="0" i="0">
                <a:latin typeface="Arial" panose="020B0604020202020204" pitchFamily="34" charset="0"/>
              </a:defRPr>
            </a:lvl1pPr>
          </a:lstStyle>
          <a:p>
            <a:r>
              <a:rPr lang="en-US"/>
              <a:t> </a:t>
            </a:r>
          </a:p>
        </p:txBody>
      </p:sp>
      <p:sp>
        <p:nvSpPr>
          <p:cNvPr id="15" name="Rectangle 14">
            <a:extLst>
              <a:ext uri="{FF2B5EF4-FFF2-40B4-BE49-F238E27FC236}">
                <a16:creationId xmlns:a16="http://schemas.microsoft.com/office/drawing/2014/main" id="{8A771B63-41EA-247E-457B-2190C3AF11B1}"/>
              </a:ext>
            </a:extLst>
          </p:cNvPr>
          <p:cNvSpPr/>
          <p:nvPr userDrawn="1"/>
        </p:nvSpPr>
        <p:spPr>
          <a:xfrm>
            <a:off x="0" y="-1"/>
            <a:ext cx="12192000" cy="555762"/>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1">
            <a:extLst>
              <a:ext uri="{FF2B5EF4-FFF2-40B4-BE49-F238E27FC236}">
                <a16:creationId xmlns:a16="http://schemas.microsoft.com/office/drawing/2014/main" id="{F85AF0DB-E5A7-B49F-8FFA-686E478B84AA}"/>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rgbClr val="120A36"/>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
        <p:nvSpPr>
          <p:cNvPr id="6" name="Text Placeholder 3">
            <a:extLst>
              <a:ext uri="{FF2B5EF4-FFF2-40B4-BE49-F238E27FC236}">
                <a16:creationId xmlns:a16="http://schemas.microsoft.com/office/drawing/2014/main" id="{5F170FA8-7D6B-F82B-5458-49FC9A448C13}"/>
              </a:ext>
            </a:extLst>
          </p:cNvPr>
          <p:cNvSpPr>
            <a:spLocks noGrp="1"/>
          </p:cNvSpPr>
          <p:nvPr>
            <p:ph type="body" sz="quarter" idx="17" hasCustomPrompt="1"/>
          </p:nvPr>
        </p:nvSpPr>
        <p:spPr>
          <a:xfrm>
            <a:off x="853439" y="3811850"/>
            <a:ext cx="2964799" cy="1786310"/>
          </a:xfrm>
          <a:prstGeom prst="rect">
            <a:avLst/>
          </a:prstGeom>
        </p:spPr>
        <p:txBody>
          <a:bodyPr lIns="0" tIns="0" rIns="0" bIns="0"/>
          <a:lstStyle>
            <a:lvl1pPr marL="0" indent="0">
              <a:buClr>
                <a:schemeClr val="accent1"/>
              </a:buClr>
              <a:buNone/>
              <a:defRPr sz="1600" b="0" i="0">
                <a:latin typeface="Arial" panose="020B0604020202020204" pitchFamily="34" charset="0"/>
              </a:defRPr>
            </a:lvl1pPr>
            <a:lvl2pPr>
              <a:buClr>
                <a:schemeClr val="accent1"/>
              </a:buClr>
              <a:defRPr sz="1400" b="0" i="0">
                <a:latin typeface="Raleway" pitchFamily="2" charset="77"/>
              </a:defRPr>
            </a:lvl2pPr>
            <a:lvl3pPr>
              <a:buClr>
                <a:schemeClr val="accent1"/>
              </a:buClr>
              <a:defRPr sz="1200" b="0" i="0">
                <a:latin typeface="Raleway" pitchFamily="2" charset="77"/>
              </a:defRPr>
            </a:lvl3pPr>
            <a:lvl4pPr>
              <a:buClr>
                <a:schemeClr val="accent1"/>
              </a:buClr>
              <a:defRPr sz="1100" b="0" i="0">
                <a:latin typeface="Raleway" pitchFamily="2" charset="77"/>
              </a:defRPr>
            </a:lvl4pPr>
            <a:lvl5pPr>
              <a:buClr>
                <a:schemeClr val="accent1"/>
              </a:buClr>
              <a:defRPr sz="1100" b="0" i="0">
                <a:latin typeface="Raleway" pitchFamily="2" charset="77"/>
              </a:defRPr>
            </a:lvl5pPr>
          </a:lstStyle>
          <a:p>
            <a:pPr lvl="0"/>
            <a:r>
              <a:rPr lang="en-US"/>
              <a:t>Click to add description</a:t>
            </a:r>
          </a:p>
        </p:txBody>
      </p:sp>
      <p:sp>
        <p:nvSpPr>
          <p:cNvPr id="8" name="Text Placeholder 3">
            <a:extLst>
              <a:ext uri="{FF2B5EF4-FFF2-40B4-BE49-F238E27FC236}">
                <a16:creationId xmlns:a16="http://schemas.microsoft.com/office/drawing/2014/main" id="{3CF037AA-0C2B-FA96-CC9B-26867FD70F0F}"/>
              </a:ext>
            </a:extLst>
          </p:cNvPr>
          <p:cNvSpPr>
            <a:spLocks noGrp="1"/>
          </p:cNvSpPr>
          <p:nvPr>
            <p:ph type="body" sz="quarter" idx="19" hasCustomPrompt="1"/>
          </p:nvPr>
        </p:nvSpPr>
        <p:spPr>
          <a:xfrm>
            <a:off x="4584357" y="3811850"/>
            <a:ext cx="2964523" cy="1786310"/>
          </a:xfrm>
          <a:prstGeom prst="rect">
            <a:avLst/>
          </a:prstGeom>
        </p:spPr>
        <p:txBody>
          <a:bodyPr lIns="0" tIns="0" rIns="0" bIns="0"/>
          <a:lstStyle>
            <a:lvl1pPr marL="0" indent="0">
              <a:buClr>
                <a:schemeClr val="accent1"/>
              </a:buClr>
              <a:buNone/>
              <a:defRPr sz="1600" b="0" i="0">
                <a:latin typeface="Arial" panose="020B0604020202020204" pitchFamily="34" charset="0"/>
              </a:defRPr>
            </a:lvl1pPr>
            <a:lvl2pPr>
              <a:buClr>
                <a:schemeClr val="accent1"/>
              </a:buClr>
              <a:defRPr sz="1400" b="0" i="0">
                <a:latin typeface="Raleway" pitchFamily="2" charset="77"/>
              </a:defRPr>
            </a:lvl2pPr>
            <a:lvl3pPr>
              <a:buClr>
                <a:schemeClr val="accent1"/>
              </a:buClr>
              <a:defRPr sz="1200" b="0" i="0">
                <a:latin typeface="Raleway" pitchFamily="2" charset="77"/>
              </a:defRPr>
            </a:lvl3pPr>
            <a:lvl4pPr>
              <a:buClr>
                <a:schemeClr val="accent1"/>
              </a:buClr>
              <a:defRPr sz="1100" b="0" i="0">
                <a:latin typeface="Raleway" pitchFamily="2" charset="77"/>
              </a:defRPr>
            </a:lvl4pPr>
            <a:lvl5pPr>
              <a:buClr>
                <a:schemeClr val="accent1"/>
              </a:buClr>
              <a:defRPr sz="1100" b="0" i="0">
                <a:latin typeface="Raleway" pitchFamily="2" charset="77"/>
              </a:defRPr>
            </a:lvl5pPr>
          </a:lstStyle>
          <a:p>
            <a:pPr lvl="0"/>
            <a:r>
              <a:rPr lang="en-US"/>
              <a:t>Click to add description</a:t>
            </a:r>
          </a:p>
        </p:txBody>
      </p:sp>
      <p:sp>
        <p:nvSpPr>
          <p:cNvPr id="9" name="Text Placeholder 3">
            <a:extLst>
              <a:ext uri="{FF2B5EF4-FFF2-40B4-BE49-F238E27FC236}">
                <a16:creationId xmlns:a16="http://schemas.microsoft.com/office/drawing/2014/main" id="{545A8785-F3EE-4740-59F4-D100F16E9200}"/>
              </a:ext>
            </a:extLst>
          </p:cNvPr>
          <p:cNvSpPr>
            <a:spLocks noGrp="1"/>
          </p:cNvSpPr>
          <p:nvPr>
            <p:ph type="body" sz="quarter" idx="21" hasCustomPrompt="1"/>
          </p:nvPr>
        </p:nvSpPr>
        <p:spPr>
          <a:xfrm>
            <a:off x="8275166" y="3811850"/>
            <a:ext cx="3052244" cy="1786310"/>
          </a:xfrm>
          <a:prstGeom prst="rect">
            <a:avLst/>
          </a:prstGeom>
        </p:spPr>
        <p:txBody>
          <a:bodyPr lIns="0" tIns="0" rIns="0" bIns="0"/>
          <a:lstStyle>
            <a:lvl1pPr marL="0" indent="0">
              <a:buClr>
                <a:schemeClr val="accent1"/>
              </a:buClr>
              <a:buNone/>
              <a:defRPr sz="1600" b="0" i="0">
                <a:latin typeface="Arial" panose="020B0604020202020204" pitchFamily="34" charset="0"/>
              </a:defRPr>
            </a:lvl1pPr>
            <a:lvl2pPr>
              <a:buClr>
                <a:schemeClr val="accent1"/>
              </a:buClr>
              <a:defRPr sz="1400" b="0" i="0">
                <a:latin typeface="Raleway" pitchFamily="2" charset="77"/>
              </a:defRPr>
            </a:lvl2pPr>
            <a:lvl3pPr>
              <a:buClr>
                <a:schemeClr val="accent1"/>
              </a:buClr>
              <a:defRPr sz="1200" b="0" i="0">
                <a:latin typeface="Raleway" pitchFamily="2" charset="77"/>
              </a:defRPr>
            </a:lvl3pPr>
            <a:lvl4pPr>
              <a:buClr>
                <a:schemeClr val="accent1"/>
              </a:buClr>
              <a:defRPr sz="1100" b="0" i="0">
                <a:latin typeface="Raleway" pitchFamily="2" charset="77"/>
              </a:defRPr>
            </a:lvl4pPr>
            <a:lvl5pPr>
              <a:buClr>
                <a:schemeClr val="accent1"/>
              </a:buClr>
              <a:defRPr sz="1100" b="0" i="0">
                <a:latin typeface="Raleway" pitchFamily="2" charset="77"/>
              </a:defRPr>
            </a:lvl5pPr>
          </a:lstStyle>
          <a:p>
            <a:pPr lvl="0"/>
            <a:r>
              <a:rPr lang="en-US"/>
              <a:t>Click to add description</a:t>
            </a:r>
          </a:p>
        </p:txBody>
      </p:sp>
      <p:sp>
        <p:nvSpPr>
          <p:cNvPr id="11" name="Text Placeholder 3">
            <a:extLst>
              <a:ext uri="{FF2B5EF4-FFF2-40B4-BE49-F238E27FC236}">
                <a16:creationId xmlns:a16="http://schemas.microsoft.com/office/drawing/2014/main" id="{C76300CC-A626-F51D-B957-FF58FEC95297}"/>
              </a:ext>
            </a:extLst>
          </p:cNvPr>
          <p:cNvSpPr>
            <a:spLocks noGrp="1"/>
          </p:cNvSpPr>
          <p:nvPr>
            <p:ph type="body" sz="quarter" idx="18" hasCustomPrompt="1"/>
          </p:nvPr>
        </p:nvSpPr>
        <p:spPr>
          <a:xfrm>
            <a:off x="853439" y="3429000"/>
            <a:ext cx="2964799" cy="279400"/>
          </a:xfrm>
          <a:prstGeom prst="rect">
            <a:avLst/>
          </a:prstGeom>
        </p:spPr>
        <p:txBody>
          <a:bodyPr lIns="0" tIns="0" rIns="0" bIns="0"/>
          <a:lstStyle>
            <a:lvl1pPr marL="0" indent="0">
              <a:buClr>
                <a:schemeClr val="accent1"/>
              </a:buClr>
              <a:buNone/>
              <a:defRPr sz="2000" b="1" i="0">
                <a:solidFill>
                  <a:schemeClr val="tx1"/>
                </a:solidFill>
                <a:latin typeface="Arial" panose="020B0604020202020204" pitchFamily="34" charset="0"/>
                <a:cs typeface="Arial" panose="020B0604020202020204" pitchFamily="34" charset="0"/>
              </a:defRPr>
            </a:lvl1pPr>
            <a:lvl2pPr marL="457200" indent="0">
              <a:buClr>
                <a:schemeClr val="accent1"/>
              </a:buClr>
              <a:buNone/>
              <a:defRPr sz="2000" b="0" i="0">
                <a:solidFill>
                  <a:schemeClr val="bg1"/>
                </a:solidFill>
                <a:latin typeface="Raleway" pitchFamily="2" charset="77"/>
              </a:defRPr>
            </a:lvl2pPr>
            <a:lvl3pPr marL="914400" indent="0">
              <a:buClr>
                <a:schemeClr val="accent1"/>
              </a:buClr>
              <a:buNone/>
              <a:defRPr sz="1800" b="0" i="0">
                <a:solidFill>
                  <a:schemeClr val="bg1"/>
                </a:solidFill>
                <a:latin typeface="Raleway" pitchFamily="2" charset="77"/>
              </a:defRPr>
            </a:lvl3pPr>
            <a:lvl4pPr marL="1371600" indent="0">
              <a:buClr>
                <a:schemeClr val="accent1"/>
              </a:buClr>
              <a:buNone/>
              <a:defRPr sz="1600" b="0" i="0">
                <a:solidFill>
                  <a:schemeClr val="bg1"/>
                </a:solidFill>
                <a:latin typeface="Raleway" pitchFamily="2" charset="77"/>
              </a:defRPr>
            </a:lvl4pPr>
            <a:lvl5pPr marL="1828800" indent="0">
              <a:buClr>
                <a:schemeClr val="accent1"/>
              </a:buClr>
              <a:buNone/>
              <a:defRPr sz="1600" b="0" i="0">
                <a:solidFill>
                  <a:schemeClr val="bg1"/>
                </a:solidFill>
                <a:latin typeface="Raleway" pitchFamily="2" charset="77"/>
              </a:defRPr>
            </a:lvl5pPr>
          </a:lstStyle>
          <a:p>
            <a:pPr lvl="0"/>
            <a:r>
              <a:rPr lang="en-US"/>
              <a:t>Header</a:t>
            </a:r>
          </a:p>
        </p:txBody>
      </p:sp>
      <p:sp>
        <p:nvSpPr>
          <p:cNvPr id="13" name="Text Placeholder 3">
            <a:extLst>
              <a:ext uri="{FF2B5EF4-FFF2-40B4-BE49-F238E27FC236}">
                <a16:creationId xmlns:a16="http://schemas.microsoft.com/office/drawing/2014/main" id="{9FC69175-73A3-63CA-F8B7-50268D8CDBD3}"/>
              </a:ext>
            </a:extLst>
          </p:cNvPr>
          <p:cNvSpPr>
            <a:spLocks noGrp="1"/>
          </p:cNvSpPr>
          <p:nvPr>
            <p:ph type="body" sz="quarter" idx="20" hasCustomPrompt="1"/>
          </p:nvPr>
        </p:nvSpPr>
        <p:spPr>
          <a:xfrm>
            <a:off x="4584357" y="3429000"/>
            <a:ext cx="2964523" cy="279400"/>
          </a:xfrm>
          <a:prstGeom prst="rect">
            <a:avLst/>
          </a:prstGeom>
        </p:spPr>
        <p:txBody>
          <a:bodyPr lIns="0" tIns="0" rIns="0" bIns="0"/>
          <a:lstStyle>
            <a:lvl1pPr marL="0" indent="0">
              <a:buClr>
                <a:schemeClr val="accent1"/>
              </a:buClr>
              <a:buNone/>
              <a:defRPr sz="2000" b="1" i="0">
                <a:solidFill>
                  <a:schemeClr val="tx1"/>
                </a:solidFill>
                <a:latin typeface="Arial" panose="020B0604020202020204" pitchFamily="34" charset="0"/>
                <a:cs typeface="Arial" panose="020B0604020202020204" pitchFamily="34" charset="0"/>
              </a:defRPr>
            </a:lvl1pPr>
            <a:lvl2pPr marL="457200" indent="0">
              <a:buClr>
                <a:schemeClr val="accent1"/>
              </a:buClr>
              <a:buNone/>
              <a:defRPr sz="2000" b="0" i="0">
                <a:solidFill>
                  <a:schemeClr val="bg1"/>
                </a:solidFill>
                <a:latin typeface="Raleway" pitchFamily="2" charset="77"/>
              </a:defRPr>
            </a:lvl2pPr>
            <a:lvl3pPr marL="914400" indent="0">
              <a:buClr>
                <a:schemeClr val="accent1"/>
              </a:buClr>
              <a:buNone/>
              <a:defRPr sz="1800" b="0" i="0">
                <a:solidFill>
                  <a:schemeClr val="bg1"/>
                </a:solidFill>
                <a:latin typeface="Raleway" pitchFamily="2" charset="77"/>
              </a:defRPr>
            </a:lvl3pPr>
            <a:lvl4pPr marL="1371600" indent="0">
              <a:buClr>
                <a:schemeClr val="accent1"/>
              </a:buClr>
              <a:buNone/>
              <a:defRPr sz="1600" b="0" i="0">
                <a:solidFill>
                  <a:schemeClr val="bg1"/>
                </a:solidFill>
                <a:latin typeface="Raleway" pitchFamily="2" charset="77"/>
              </a:defRPr>
            </a:lvl4pPr>
            <a:lvl5pPr marL="1828800" indent="0">
              <a:buClr>
                <a:schemeClr val="accent1"/>
              </a:buClr>
              <a:buNone/>
              <a:defRPr sz="1600" b="0" i="0">
                <a:solidFill>
                  <a:schemeClr val="bg1"/>
                </a:solidFill>
                <a:latin typeface="Raleway" pitchFamily="2" charset="77"/>
              </a:defRPr>
            </a:lvl5pPr>
          </a:lstStyle>
          <a:p>
            <a:pPr lvl="0"/>
            <a:r>
              <a:rPr lang="en-US"/>
              <a:t>Header</a:t>
            </a:r>
          </a:p>
        </p:txBody>
      </p:sp>
      <p:sp>
        <p:nvSpPr>
          <p:cNvPr id="14" name="Text Placeholder 3">
            <a:extLst>
              <a:ext uri="{FF2B5EF4-FFF2-40B4-BE49-F238E27FC236}">
                <a16:creationId xmlns:a16="http://schemas.microsoft.com/office/drawing/2014/main" id="{E28933E2-5B9B-22D5-E742-5AD951E82A0F}"/>
              </a:ext>
            </a:extLst>
          </p:cNvPr>
          <p:cNvSpPr>
            <a:spLocks noGrp="1"/>
          </p:cNvSpPr>
          <p:nvPr>
            <p:ph type="body" sz="quarter" idx="22" hasCustomPrompt="1"/>
          </p:nvPr>
        </p:nvSpPr>
        <p:spPr>
          <a:xfrm>
            <a:off x="8275166" y="3429000"/>
            <a:ext cx="3052244" cy="279400"/>
          </a:xfrm>
          <a:prstGeom prst="rect">
            <a:avLst/>
          </a:prstGeom>
        </p:spPr>
        <p:txBody>
          <a:bodyPr lIns="0" tIns="0" rIns="0" bIns="0"/>
          <a:lstStyle>
            <a:lvl1pPr marL="0" indent="0">
              <a:buClr>
                <a:schemeClr val="accent1"/>
              </a:buClr>
              <a:buNone/>
              <a:defRPr sz="2000" b="1" i="0">
                <a:solidFill>
                  <a:schemeClr val="tx1"/>
                </a:solidFill>
                <a:latin typeface="Arial" panose="020B0604020202020204" pitchFamily="34" charset="0"/>
                <a:cs typeface="Arial" panose="020B0604020202020204" pitchFamily="34" charset="0"/>
              </a:defRPr>
            </a:lvl1pPr>
            <a:lvl2pPr marL="457200" indent="0">
              <a:buClr>
                <a:schemeClr val="accent1"/>
              </a:buClr>
              <a:buNone/>
              <a:defRPr sz="2000" b="0" i="0">
                <a:solidFill>
                  <a:schemeClr val="bg1"/>
                </a:solidFill>
                <a:latin typeface="Raleway" pitchFamily="2" charset="77"/>
              </a:defRPr>
            </a:lvl2pPr>
            <a:lvl3pPr marL="914400" indent="0">
              <a:buClr>
                <a:schemeClr val="accent1"/>
              </a:buClr>
              <a:buNone/>
              <a:defRPr sz="1800" b="0" i="0">
                <a:solidFill>
                  <a:schemeClr val="bg1"/>
                </a:solidFill>
                <a:latin typeface="Raleway" pitchFamily="2" charset="77"/>
              </a:defRPr>
            </a:lvl3pPr>
            <a:lvl4pPr marL="1371600" indent="0">
              <a:buClr>
                <a:schemeClr val="accent1"/>
              </a:buClr>
              <a:buNone/>
              <a:defRPr sz="1600" b="0" i="0">
                <a:solidFill>
                  <a:schemeClr val="bg1"/>
                </a:solidFill>
                <a:latin typeface="Raleway" pitchFamily="2" charset="77"/>
              </a:defRPr>
            </a:lvl4pPr>
            <a:lvl5pPr marL="1828800" indent="0">
              <a:buClr>
                <a:schemeClr val="accent1"/>
              </a:buClr>
              <a:buNone/>
              <a:defRPr sz="1600" b="0" i="0">
                <a:solidFill>
                  <a:schemeClr val="bg1"/>
                </a:solidFill>
                <a:latin typeface="Raleway" pitchFamily="2" charset="77"/>
              </a:defRPr>
            </a:lvl5pPr>
          </a:lstStyle>
          <a:p>
            <a:pPr lvl="0"/>
            <a:r>
              <a:rPr lang="en-US"/>
              <a:t>Header</a:t>
            </a:r>
          </a:p>
        </p:txBody>
      </p:sp>
    </p:spTree>
    <p:extLst>
      <p:ext uri="{BB962C8B-B14F-4D97-AF65-F5344CB8AC3E}">
        <p14:creationId xmlns:p14="http://schemas.microsoft.com/office/powerpoint/2010/main" val="71425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2FE4F60-6594-1349-4C7D-2C72799B7CE3}"/>
              </a:ext>
            </a:extLst>
          </p:cNvPr>
          <p:cNvSpPr/>
          <p:nvPr userDrawn="1"/>
        </p:nvSpPr>
        <p:spPr>
          <a:xfrm rot="10800000">
            <a:off x="6096000" y="7034"/>
            <a:ext cx="6095996" cy="6858000"/>
          </a:xfrm>
          <a:prstGeom prst="rect">
            <a:avLst/>
          </a:prstGeom>
          <a:gradFill flip="none" rotWithShape="1">
            <a:gsLst>
              <a:gs pos="40000">
                <a:srgbClr val="120A36"/>
              </a:gs>
              <a:gs pos="0">
                <a:srgbClr val="CDFF4E"/>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08771B2D-5565-5F25-BF3F-7A1676F634D2}"/>
              </a:ext>
            </a:extLst>
          </p:cNvPr>
          <p:cNvSpPr/>
          <p:nvPr userDrawn="1"/>
        </p:nvSpPr>
        <p:spPr>
          <a:xfrm>
            <a:off x="-5" y="0"/>
            <a:ext cx="8546340" cy="6865034"/>
          </a:xfrm>
          <a:custGeom>
            <a:avLst/>
            <a:gdLst>
              <a:gd name="connsiteX0" fmla="*/ 0 w 9177252"/>
              <a:gd name="connsiteY0" fmla="*/ 0 h 6858000"/>
              <a:gd name="connsiteX1" fmla="*/ 7899363 w 9177252"/>
              <a:gd name="connsiteY1" fmla="*/ 0 h 6858000"/>
              <a:gd name="connsiteX2" fmla="*/ 7979473 w 9177252"/>
              <a:gd name="connsiteY2" fmla="*/ 92483 h 6858000"/>
              <a:gd name="connsiteX3" fmla="*/ 9177252 w 9177252"/>
              <a:gd name="connsiteY3" fmla="*/ 3429000 h 6858000"/>
              <a:gd name="connsiteX4" fmla="*/ 7979473 w 9177252"/>
              <a:gd name="connsiteY4" fmla="*/ 6765517 h 6858000"/>
              <a:gd name="connsiteX5" fmla="*/ 7899363 w 9177252"/>
              <a:gd name="connsiteY5" fmla="*/ 6858000 h 6858000"/>
              <a:gd name="connsiteX6" fmla="*/ 0 w 9177252"/>
              <a:gd name="connsiteY6" fmla="*/ 6858000 h 6858000"/>
              <a:gd name="connsiteX7" fmla="*/ 0 w 917725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7252" h="6858000">
                <a:moveTo>
                  <a:pt x="0" y="0"/>
                </a:moveTo>
                <a:lnTo>
                  <a:pt x="7899363" y="0"/>
                </a:lnTo>
                <a:lnTo>
                  <a:pt x="7979473" y="92483"/>
                </a:lnTo>
                <a:cubicBezTo>
                  <a:pt x="8727751" y="999185"/>
                  <a:pt x="9177252" y="2161599"/>
                  <a:pt x="9177252" y="3429000"/>
                </a:cubicBezTo>
                <a:cubicBezTo>
                  <a:pt x="9177252" y="4696401"/>
                  <a:pt x="8727751" y="5858815"/>
                  <a:pt x="7979473" y="6765517"/>
                </a:cubicBezTo>
                <a:lnTo>
                  <a:pt x="7899363" y="6858000"/>
                </a:lnTo>
                <a:lnTo>
                  <a:pt x="0" y="6858000"/>
                </a:lnTo>
                <a:lnTo>
                  <a:pt x="0" y="0"/>
                </a:lnTo>
                <a:close/>
              </a:path>
            </a:pathLst>
          </a:custGeom>
          <a:solidFill>
            <a:srgbClr val="FFFFFF"/>
          </a:solidFill>
          <a:ln>
            <a:noFill/>
          </a:ln>
          <a:effectLst/>
        </p:spPr>
        <p:style>
          <a:lnRef idx="2">
            <a:schemeClr val="accent1"/>
          </a:lnRef>
          <a:fillRef idx="0">
            <a:schemeClr val="accent1"/>
          </a:fillRef>
          <a:effectRef idx="1">
            <a:schemeClr val="accent1"/>
          </a:effectRef>
          <a:fontRef idx="minor">
            <a:schemeClr val="tx1"/>
          </a:fontRef>
        </p:style>
        <p:txBody>
          <a:bodyPr wrap="square" rtlCol="0" anchor="ctr">
            <a:noAutofit/>
          </a:bodyPr>
          <a:lstStyle/>
          <a:p>
            <a:pPr algn="l"/>
            <a:endParaRPr lang="en-US" sz="1600">
              <a:solidFill>
                <a:schemeClr val="bg1"/>
              </a:solidFill>
              <a:latin typeface="Arial" panose="020B0604020202020204" pitchFamily="34" charset="0"/>
            </a:endParaRPr>
          </a:p>
        </p:txBody>
      </p:sp>
      <p:sp>
        <p:nvSpPr>
          <p:cNvPr id="8" name="Rectangle 7">
            <a:extLst>
              <a:ext uri="{FF2B5EF4-FFF2-40B4-BE49-F238E27FC236}">
                <a16:creationId xmlns:a16="http://schemas.microsoft.com/office/drawing/2014/main" id="{50614ACF-2B0B-6D50-9472-C5F2A4287497}"/>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9E03E5C8-A8E2-FAB4-D109-29E71A95DD80}"/>
              </a:ext>
            </a:extLst>
          </p:cNvPr>
          <p:cNvCxnSpPr/>
          <p:nvPr userDrawn="1"/>
        </p:nvCxnSpPr>
        <p:spPr>
          <a:xfrm>
            <a:off x="643890" y="3921497"/>
            <a:ext cx="480060" cy="0"/>
          </a:xfrm>
          <a:prstGeom prst="line">
            <a:avLst/>
          </a:prstGeom>
          <a:ln w="76200" cap="rnd">
            <a:solidFill>
              <a:srgbClr val="D15A0A"/>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C42338A-816F-277D-5718-2348478053B1}"/>
              </a:ext>
            </a:extLst>
          </p:cNvPr>
          <p:cNvPicPr>
            <a:picLocks noChangeAspect="1"/>
          </p:cNvPicPr>
          <p:nvPr userDrawn="1"/>
        </p:nvPicPr>
        <p:blipFill>
          <a:blip r:embed="rId2"/>
          <a:srcRect/>
          <a:stretch/>
        </p:blipFill>
        <p:spPr>
          <a:xfrm>
            <a:off x="9478725" y="5659806"/>
            <a:ext cx="2403423" cy="801141"/>
          </a:xfrm>
          <a:prstGeom prst="rect">
            <a:avLst/>
          </a:prstGeom>
        </p:spPr>
      </p:pic>
      <p:sp>
        <p:nvSpPr>
          <p:cNvPr id="18" name="Text Placeholder 2">
            <a:extLst>
              <a:ext uri="{FF2B5EF4-FFF2-40B4-BE49-F238E27FC236}">
                <a16:creationId xmlns:a16="http://schemas.microsoft.com/office/drawing/2014/main" id="{15E4F840-71C0-97F9-6D21-4E1D95FA413E}"/>
              </a:ext>
            </a:extLst>
          </p:cNvPr>
          <p:cNvSpPr>
            <a:spLocks noGrp="1"/>
          </p:cNvSpPr>
          <p:nvPr>
            <p:ph type="body" sz="quarter" idx="10" hasCustomPrompt="1"/>
          </p:nvPr>
        </p:nvSpPr>
        <p:spPr>
          <a:xfrm>
            <a:off x="609599" y="1788795"/>
            <a:ext cx="7307485" cy="1737280"/>
          </a:xfrm>
          <a:prstGeom prst="rect">
            <a:avLst/>
          </a:prstGeom>
        </p:spPr>
        <p:txBody>
          <a:bodyPr anchor="b"/>
          <a:lstStyle>
            <a:lvl1pPr marL="11113" indent="-11113">
              <a:buNone/>
              <a:tabLst/>
              <a:defRPr lang="en-US" sz="4400" b="1" i="0" kern="1200" dirty="0" smtClean="0">
                <a:solidFill>
                  <a:srgbClr val="120A36"/>
                </a:solidFill>
                <a:latin typeface="Arial" panose="020B0604020202020204" pitchFamily="34" charset="0"/>
                <a:ea typeface="+mn-ea"/>
                <a:cs typeface="Arial" panose="020B0604020202020204" pitchFamily="34" charset="0"/>
              </a:defRPr>
            </a:lvl1pPr>
          </a:lstStyle>
          <a:p>
            <a:pPr lvl="0"/>
            <a:r>
              <a:rPr lang="en-US"/>
              <a:t>Section Title Here</a:t>
            </a:r>
          </a:p>
        </p:txBody>
      </p:sp>
      <p:sp>
        <p:nvSpPr>
          <p:cNvPr id="21" name="Text Placeholder 2">
            <a:extLst>
              <a:ext uri="{FF2B5EF4-FFF2-40B4-BE49-F238E27FC236}">
                <a16:creationId xmlns:a16="http://schemas.microsoft.com/office/drawing/2014/main" id="{A75E7B1F-C583-D248-6AEB-5395FD409342}"/>
              </a:ext>
            </a:extLst>
          </p:cNvPr>
          <p:cNvSpPr>
            <a:spLocks noGrp="1"/>
          </p:cNvSpPr>
          <p:nvPr>
            <p:ph type="body" sz="quarter" idx="11" hasCustomPrompt="1"/>
          </p:nvPr>
        </p:nvSpPr>
        <p:spPr>
          <a:xfrm>
            <a:off x="609598" y="4331387"/>
            <a:ext cx="7307485" cy="865639"/>
          </a:xfrm>
          <a:prstGeom prst="rect">
            <a:avLst/>
          </a:prstGeom>
        </p:spPr>
        <p:txBody>
          <a:bodyPr anchor="t"/>
          <a:lstStyle>
            <a:lvl1pPr>
              <a:buNone/>
              <a:defRPr lang="en-US" sz="1800" b="1" i="0" kern="1200" spc="300" dirty="0" smtClean="0">
                <a:solidFill>
                  <a:srgbClr val="120A36"/>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SUBTITLE</a:t>
            </a:r>
          </a:p>
        </p:txBody>
      </p:sp>
    </p:spTree>
    <p:extLst>
      <p:ext uri="{BB962C8B-B14F-4D97-AF65-F5344CB8AC3E}">
        <p14:creationId xmlns:p14="http://schemas.microsoft.com/office/powerpoint/2010/main" val="1176966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3916D0-B5D2-3128-6101-A87E6CFE71D6}"/>
              </a:ext>
            </a:extLst>
          </p:cNvPr>
          <p:cNvSpPr/>
          <p:nvPr userDrawn="1"/>
        </p:nvSpPr>
        <p:spPr>
          <a:xfrm>
            <a:off x="0" y="0"/>
            <a:ext cx="12191999" cy="6858000"/>
          </a:xfrm>
          <a:prstGeom prst="rect">
            <a:avLst/>
          </a:prstGeom>
          <a:gradFill flip="none" rotWithShape="1">
            <a:gsLst>
              <a:gs pos="0">
                <a:srgbClr val="D15A0A"/>
              </a:gs>
              <a:gs pos="30000">
                <a:srgbClr val="120A36"/>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up of a logo&#10;&#10;AI-generated content may be incorrect.">
            <a:extLst>
              <a:ext uri="{FF2B5EF4-FFF2-40B4-BE49-F238E27FC236}">
                <a16:creationId xmlns:a16="http://schemas.microsoft.com/office/drawing/2014/main" id="{46BDF8C3-CB66-21FD-BD0A-45A3C61B3336}"/>
              </a:ext>
            </a:extLst>
          </p:cNvPr>
          <p:cNvPicPr>
            <a:picLocks noChangeAspect="1"/>
          </p:cNvPicPr>
          <p:nvPr userDrawn="1"/>
        </p:nvPicPr>
        <p:blipFill>
          <a:blip r:embed="rId2"/>
          <a:stretch>
            <a:fillRect/>
          </a:stretch>
        </p:blipFill>
        <p:spPr>
          <a:xfrm>
            <a:off x="8234289" y="6220821"/>
            <a:ext cx="3622808" cy="385762"/>
          </a:xfrm>
          <a:prstGeom prst="rect">
            <a:avLst/>
          </a:prstGeom>
        </p:spPr>
      </p:pic>
      <p:sp>
        <p:nvSpPr>
          <p:cNvPr id="14" name="Rectangle 13">
            <a:extLst>
              <a:ext uri="{FF2B5EF4-FFF2-40B4-BE49-F238E27FC236}">
                <a16:creationId xmlns:a16="http://schemas.microsoft.com/office/drawing/2014/main" id="{CCE4924C-CF88-52DC-B91F-56DAE2C64D84}"/>
              </a:ext>
            </a:extLst>
          </p:cNvPr>
          <p:cNvSpPr/>
          <p:nvPr userDrawn="1"/>
        </p:nvSpPr>
        <p:spPr>
          <a:xfrm>
            <a:off x="0" y="-1"/>
            <a:ext cx="12192000" cy="555762"/>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B305A7-2186-B821-A6FF-320EB97B1125}"/>
              </a:ext>
            </a:extLst>
          </p:cNvPr>
          <p:cNvSpPr/>
          <p:nvPr userDrawn="1"/>
        </p:nvSpPr>
        <p:spPr>
          <a:xfrm>
            <a:off x="2"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1">
            <a:extLst>
              <a:ext uri="{FF2B5EF4-FFF2-40B4-BE49-F238E27FC236}">
                <a16:creationId xmlns:a16="http://schemas.microsoft.com/office/drawing/2014/main" id="{2C5D6F59-C028-1966-5836-75EC86B51507}"/>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
        <p:nvSpPr>
          <p:cNvPr id="19" name="Text Placeholder 2">
            <a:extLst>
              <a:ext uri="{FF2B5EF4-FFF2-40B4-BE49-F238E27FC236}">
                <a16:creationId xmlns:a16="http://schemas.microsoft.com/office/drawing/2014/main" id="{B438C22D-6D79-FFFE-B6B4-50E62E096524}"/>
              </a:ext>
            </a:extLst>
          </p:cNvPr>
          <p:cNvSpPr>
            <a:spLocks noGrp="1"/>
          </p:cNvSpPr>
          <p:nvPr>
            <p:ph type="body" sz="quarter" idx="11" hasCustomPrompt="1"/>
          </p:nvPr>
        </p:nvSpPr>
        <p:spPr>
          <a:xfrm>
            <a:off x="656630" y="1020763"/>
            <a:ext cx="10317480" cy="423256"/>
          </a:xfrm>
          <a:prstGeom prst="rect">
            <a:avLst/>
          </a:prstGeom>
        </p:spPr>
        <p:txBody>
          <a:bodyPr anchor="ctr"/>
          <a:lstStyle>
            <a:lvl1pPr>
              <a:buNone/>
              <a:defRPr lang="en-US" sz="3600" b="1" kern="1200" dirty="0" smtClean="0">
                <a:solidFill>
                  <a:srgbClr val="CEFC4C"/>
                </a:solidFill>
                <a:latin typeface="Arial" panose="020B0604020202020204" pitchFamily="34" charset="0"/>
                <a:ea typeface="+mn-ea"/>
                <a:cs typeface="Arial" panose="020B0604020202020204" pitchFamily="34" charset="0"/>
              </a:defRPr>
            </a:lvl1pPr>
          </a:lstStyle>
          <a:p>
            <a:pPr lvl="0"/>
            <a:r>
              <a:rPr lang="en-US"/>
              <a:t>Title</a:t>
            </a:r>
          </a:p>
        </p:txBody>
      </p:sp>
      <p:sp>
        <p:nvSpPr>
          <p:cNvPr id="20" name="Text Placeholder 4">
            <a:extLst>
              <a:ext uri="{FF2B5EF4-FFF2-40B4-BE49-F238E27FC236}">
                <a16:creationId xmlns:a16="http://schemas.microsoft.com/office/drawing/2014/main" id="{A528E320-5623-792A-BAC5-5674F0141A79}"/>
              </a:ext>
            </a:extLst>
          </p:cNvPr>
          <p:cNvSpPr>
            <a:spLocks noGrp="1"/>
          </p:cNvSpPr>
          <p:nvPr>
            <p:ph type="body" sz="quarter" idx="12" hasCustomPrompt="1"/>
          </p:nvPr>
        </p:nvSpPr>
        <p:spPr>
          <a:xfrm>
            <a:off x="656630" y="1685974"/>
            <a:ext cx="6911975" cy="3973513"/>
          </a:xfrm>
          <a:prstGeom prst="rect">
            <a:avLst/>
          </a:prstGeom>
        </p:spPr>
        <p:txBody>
          <a:bodyPr/>
          <a:lstStyle>
            <a:lvl1pPr marL="228600" marR="0" indent="-228600" algn="l" defTabSz="914400" rtl="0" eaLnBrk="1" fontAlgn="auto" latinLnBrk="0" hangingPunct="1">
              <a:lnSpc>
                <a:spcPct val="150000"/>
              </a:lnSpc>
              <a:spcBef>
                <a:spcPts val="0"/>
              </a:spcBef>
              <a:spcAft>
                <a:spcPts val="1000"/>
              </a:spcAft>
              <a:buClr>
                <a:srgbClr val="D15A0A"/>
              </a:buClr>
              <a:buSzTx/>
              <a:buFont typeface="Arial" panose="020B0604020202020204" pitchFamily="34" charset="0"/>
              <a:buChar char="•"/>
              <a:tabLst/>
              <a:defRPr lang="en-US" sz="2400" kern="1200" dirty="0" smtClean="0">
                <a:solidFill>
                  <a:schemeClr val="bg1"/>
                </a:solidFill>
                <a:latin typeface="Arial" panose="020B0604020202020204" pitchFamily="34" charset="0"/>
                <a:ea typeface="+mn-ea"/>
                <a:cs typeface="Arial" panose="020B0604020202020204" pitchFamily="34" charset="0"/>
              </a:defRPr>
            </a:lvl1pPr>
            <a:lvl2pPr>
              <a:lnSpc>
                <a:spcPct val="150000"/>
              </a:lnSpc>
              <a:spcAft>
                <a:spcPts val="1000"/>
              </a:spcAft>
              <a:buClr>
                <a:srgbClr val="D15A0A"/>
              </a:buClr>
              <a:buFont typeface="+mj-lt"/>
              <a:buAutoNum type="arabicPeriod"/>
              <a:defRPr lang="en-US" sz="2400" b="0" i="0" kern="1200" dirty="0" smtClean="0">
                <a:solidFill>
                  <a:srgbClr val="120A36"/>
                </a:solidFill>
                <a:latin typeface="Arial" panose="020B0604020202020204" pitchFamily="34" charset="0"/>
                <a:ea typeface="+mn-ea"/>
                <a:cs typeface="+mn-cs"/>
              </a:defRPr>
            </a:lvl2pPr>
            <a:lvl3pPr>
              <a:lnSpc>
                <a:spcPct val="150000"/>
              </a:lnSpc>
              <a:spcAft>
                <a:spcPts val="1000"/>
              </a:spcAft>
              <a:buClr>
                <a:srgbClr val="D15A0A"/>
              </a:buClr>
              <a:buFont typeface="+mj-lt"/>
              <a:buAutoNum type="arabicPeriod"/>
              <a:defRPr lang="en-US" sz="2400" b="0" i="0" kern="1200" dirty="0" smtClean="0">
                <a:solidFill>
                  <a:srgbClr val="120A36"/>
                </a:solidFill>
                <a:latin typeface="Arial" panose="020B0604020202020204" pitchFamily="34" charset="0"/>
                <a:ea typeface="+mn-ea"/>
                <a:cs typeface="+mn-cs"/>
              </a:defRPr>
            </a:lvl3pPr>
            <a:lvl4pPr>
              <a:lnSpc>
                <a:spcPct val="150000"/>
              </a:lnSpc>
              <a:spcAft>
                <a:spcPts val="1000"/>
              </a:spcAft>
              <a:buClr>
                <a:srgbClr val="D15A0A"/>
              </a:buClr>
              <a:buFont typeface="+mj-lt"/>
              <a:buAutoNum type="arabicPeriod"/>
              <a:defRPr lang="en-US" sz="2400" b="0" i="0" kern="1200" dirty="0" smtClean="0">
                <a:solidFill>
                  <a:srgbClr val="120A36"/>
                </a:solidFill>
                <a:latin typeface="Arial" panose="020B0604020202020204" pitchFamily="34" charset="0"/>
                <a:ea typeface="+mn-ea"/>
                <a:cs typeface="+mn-cs"/>
              </a:defRPr>
            </a:lvl4pPr>
            <a:lvl5pPr>
              <a:lnSpc>
                <a:spcPct val="150000"/>
              </a:lnSpc>
              <a:spcAft>
                <a:spcPts val="1000"/>
              </a:spcAft>
              <a:buClr>
                <a:srgbClr val="D15A0A"/>
              </a:buClr>
              <a:buFont typeface="+mj-lt"/>
              <a:buAutoNum type="arabicPeriod"/>
              <a:defRPr lang="en-US" sz="2400" b="0" i="0" kern="1200" dirty="0">
                <a:solidFill>
                  <a:srgbClr val="120A36"/>
                </a:solidFill>
                <a:latin typeface="Arial" panose="020B0604020202020204" pitchFamily="34" charset="0"/>
                <a:ea typeface="+mn-ea"/>
                <a:cs typeface="+mn-cs"/>
              </a:defRPr>
            </a:lvl5pPr>
          </a:lstStyle>
          <a:p>
            <a:pPr lvl="0"/>
            <a:r>
              <a:rPr lang="en-US"/>
              <a:t>Bullet 1</a:t>
            </a:r>
          </a:p>
          <a:p>
            <a:pPr lvl="0"/>
            <a:r>
              <a:rPr lang="en-US"/>
              <a:t>Bullet 2</a:t>
            </a:r>
          </a:p>
          <a:p>
            <a:pPr lvl="0"/>
            <a:r>
              <a:rPr lang="en-US"/>
              <a:t>Bullet 3</a:t>
            </a:r>
          </a:p>
          <a:p>
            <a:pPr lvl="0"/>
            <a:r>
              <a:rPr lang="en-US"/>
              <a:t>Bullet 4</a:t>
            </a:r>
          </a:p>
          <a:p>
            <a:pPr lvl="0"/>
            <a:r>
              <a:rPr lang="en-US"/>
              <a:t>Bullet 5</a:t>
            </a:r>
          </a:p>
          <a:p>
            <a:pPr lvl="0"/>
            <a:r>
              <a:rPr lang="en-US"/>
              <a:t>Bullet 6</a:t>
            </a:r>
          </a:p>
          <a:p>
            <a:pPr lvl="0"/>
            <a:endParaRPr lang="en-US"/>
          </a:p>
          <a:p>
            <a:pPr lvl="0"/>
            <a:endParaRPr lang="en-US"/>
          </a:p>
        </p:txBody>
      </p:sp>
    </p:spTree>
    <p:extLst>
      <p:ext uri="{BB962C8B-B14F-4D97-AF65-F5344CB8AC3E}">
        <p14:creationId xmlns:p14="http://schemas.microsoft.com/office/powerpoint/2010/main" val="3680181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81BDB2-5388-FCD4-B395-F79C84071C63}"/>
              </a:ext>
            </a:extLst>
          </p:cNvPr>
          <p:cNvSpPr>
            <a:spLocks noGrp="1" noRot="1" noMove="1" noResize="1" noEditPoints="1" noAdjustHandles="1" noChangeArrowheads="1" noChangeShapeType="1"/>
          </p:cNvSpPr>
          <p:nvPr userDrawn="1"/>
        </p:nvSpPr>
        <p:spPr>
          <a:xfrm rot="10800000">
            <a:off x="-2" y="0"/>
            <a:ext cx="12191999" cy="6858000"/>
          </a:xfrm>
          <a:prstGeom prst="rect">
            <a:avLst/>
          </a:prstGeom>
          <a:gradFill flip="none" rotWithShape="1">
            <a:gsLst>
              <a:gs pos="40000">
                <a:schemeClr val="bg1">
                  <a:lumMod val="99000"/>
                  <a:lumOff val="1000"/>
                  <a:alpha val="0"/>
                </a:schemeClr>
              </a:gs>
              <a:gs pos="0">
                <a:srgbClr val="CDFF4E"/>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6B45935-7857-8B96-DBC6-8F4E34ABF073}"/>
              </a:ext>
            </a:extLst>
          </p:cNvPr>
          <p:cNvPicPr>
            <a:picLocks noChangeAspect="1"/>
          </p:cNvPicPr>
          <p:nvPr userDrawn="1"/>
        </p:nvPicPr>
        <p:blipFill>
          <a:blip r:embed="rId2"/>
          <a:srcRect/>
          <a:stretch/>
        </p:blipFill>
        <p:spPr>
          <a:xfrm>
            <a:off x="8234292" y="6220821"/>
            <a:ext cx="3622798" cy="385761"/>
          </a:xfrm>
          <a:prstGeom prst="rect">
            <a:avLst/>
          </a:prstGeom>
        </p:spPr>
      </p:pic>
      <p:sp>
        <p:nvSpPr>
          <p:cNvPr id="8" name="Rectangle 7">
            <a:extLst>
              <a:ext uri="{FF2B5EF4-FFF2-40B4-BE49-F238E27FC236}">
                <a16:creationId xmlns:a16="http://schemas.microsoft.com/office/drawing/2014/main" id="{8187EDE8-A0C5-CD7E-302B-CD4D51AF863D}"/>
              </a:ext>
            </a:extLst>
          </p:cNvPr>
          <p:cNvSpPr/>
          <p:nvPr userDrawn="1"/>
        </p:nvSpPr>
        <p:spPr>
          <a:xfrm>
            <a:off x="0" y="-1"/>
            <a:ext cx="12192000" cy="555762"/>
          </a:xfrm>
          <a:prstGeom prst="rect">
            <a:avLst/>
          </a:prstGeom>
          <a:solidFill>
            <a:srgbClr val="120A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A6CDD5-81B6-4DCF-0C34-B0E9D81C752C}"/>
              </a:ext>
            </a:extLst>
          </p:cNvPr>
          <p:cNvSpPr/>
          <p:nvPr userDrawn="1"/>
        </p:nvSpPr>
        <p:spPr>
          <a:xfrm>
            <a:off x="0" y="6789700"/>
            <a:ext cx="12192000" cy="80615"/>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1">
            <a:extLst>
              <a:ext uri="{FF2B5EF4-FFF2-40B4-BE49-F238E27FC236}">
                <a16:creationId xmlns:a16="http://schemas.microsoft.com/office/drawing/2014/main" id="{FCE8643F-3398-1023-7CC3-B6D9FAA8DD93}"/>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
        <p:nvSpPr>
          <p:cNvPr id="14" name="Text Placeholder 2">
            <a:extLst>
              <a:ext uri="{FF2B5EF4-FFF2-40B4-BE49-F238E27FC236}">
                <a16:creationId xmlns:a16="http://schemas.microsoft.com/office/drawing/2014/main" id="{21C6B701-606E-72A4-F53F-AD69F2998DC0}"/>
              </a:ext>
            </a:extLst>
          </p:cNvPr>
          <p:cNvSpPr>
            <a:spLocks noGrp="1"/>
          </p:cNvSpPr>
          <p:nvPr>
            <p:ph type="body" sz="quarter" idx="11" hasCustomPrompt="1"/>
          </p:nvPr>
        </p:nvSpPr>
        <p:spPr>
          <a:xfrm>
            <a:off x="547529" y="1020763"/>
            <a:ext cx="10530046" cy="423256"/>
          </a:xfrm>
          <a:prstGeom prst="rect">
            <a:avLst/>
          </a:prstGeom>
        </p:spPr>
        <p:txBody>
          <a:bodyPr anchor="ctr"/>
          <a:lstStyle>
            <a:lvl1pPr>
              <a:buNone/>
              <a:defRPr lang="en-US" sz="3600" b="1" kern="1200" dirty="0" smtClean="0">
                <a:solidFill>
                  <a:srgbClr val="D15A0A"/>
                </a:solidFill>
                <a:latin typeface="Arial" panose="020B0604020202020204" pitchFamily="34" charset="0"/>
                <a:ea typeface="+mn-ea"/>
                <a:cs typeface="Arial" panose="020B0604020202020204" pitchFamily="34" charset="0"/>
              </a:defRPr>
            </a:lvl1pPr>
          </a:lstStyle>
          <a:p>
            <a:pPr lvl="0"/>
            <a:r>
              <a:rPr lang="en-US"/>
              <a:t>Title</a:t>
            </a:r>
          </a:p>
        </p:txBody>
      </p:sp>
      <p:sp>
        <p:nvSpPr>
          <p:cNvPr id="16" name="Text Placeholder 4">
            <a:extLst>
              <a:ext uri="{FF2B5EF4-FFF2-40B4-BE49-F238E27FC236}">
                <a16:creationId xmlns:a16="http://schemas.microsoft.com/office/drawing/2014/main" id="{D7CCB052-26C3-74FB-CE0F-4514B87146E8}"/>
              </a:ext>
            </a:extLst>
          </p:cNvPr>
          <p:cNvSpPr>
            <a:spLocks noGrp="1"/>
          </p:cNvSpPr>
          <p:nvPr>
            <p:ph type="body" sz="quarter" idx="12" hasCustomPrompt="1"/>
          </p:nvPr>
        </p:nvSpPr>
        <p:spPr>
          <a:xfrm>
            <a:off x="547528" y="1845663"/>
            <a:ext cx="10530045" cy="3973513"/>
          </a:xfrm>
          <a:prstGeom prst="rect">
            <a:avLst/>
          </a:prstGeom>
        </p:spPr>
        <p:txBody>
          <a:bodyPr/>
          <a:lstStyle>
            <a:lvl1pPr marL="346075" marR="0" indent="-334963" algn="l" defTabSz="914400" rtl="0" eaLnBrk="1" fontAlgn="auto" latinLnBrk="0" hangingPunct="1">
              <a:lnSpc>
                <a:spcPct val="150000"/>
              </a:lnSpc>
              <a:spcBef>
                <a:spcPts val="0"/>
              </a:spcBef>
              <a:spcAft>
                <a:spcPts val="1000"/>
              </a:spcAft>
              <a:buClr>
                <a:srgbClr val="D15A0A"/>
              </a:buClr>
              <a:buSzTx/>
              <a:buFont typeface="Wingdings" pitchFamily="2" charset="2"/>
              <a:buChar char="ü"/>
              <a:tabLst/>
              <a:defRPr lang="en-US" sz="2400" kern="1200" dirty="0" smtClean="0">
                <a:solidFill>
                  <a:srgbClr val="120A36"/>
                </a:solidFill>
                <a:latin typeface="Arial" panose="020B0604020202020204" pitchFamily="34" charset="0"/>
                <a:ea typeface="+mn-ea"/>
                <a:cs typeface="Arial" panose="020B0604020202020204" pitchFamily="34" charset="0"/>
              </a:defRPr>
            </a:lvl1pPr>
            <a:lvl2pPr>
              <a:lnSpc>
                <a:spcPct val="150000"/>
              </a:lnSpc>
              <a:spcAft>
                <a:spcPts val="1000"/>
              </a:spcAft>
              <a:buClr>
                <a:srgbClr val="D15A0A"/>
              </a:buClr>
              <a:buFont typeface="+mj-lt"/>
              <a:buAutoNum type="arabicPeriod"/>
              <a:defRPr lang="en-US" sz="2400" b="0" i="0" kern="1200" dirty="0" smtClean="0">
                <a:solidFill>
                  <a:srgbClr val="120A36"/>
                </a:solidFill>
                <a:latin typeface="Arial" panose="020B0604020202020204" pitchFamily="34" charset="0"/>
                <a:ea typeface="+mn-ea"/>
                <a:cs typeface="+mn-cs"/>
              </a:defRPr>
            </a:lvl2pPr>
            <a:lvl3pPr>
              <a:lnSpc>
                <a:spcPct val="150000"/>
              </a:lnSpc>
              <a:spcAft>
                <a:spcPts val="1000"/>
              </a:spcAft>
              <a:buClr>
                <a:srgbClr val="D15A0A"/>
              </a:buClr>
              <a:buFont typeface="+mj-lt"/>
              <a:buAutoNum type="arabicPeriod"/>
              <a:defRPr lang="en-US" sz="2400" b="0" i="0" kern="1200" dirty="0" smtClean="0">
                <a:solidFill>
                  <a:srgbClr val="120A36"/>
                </a:solidFill>
                <a:latin typeface="Arial" panose="020B0604020202020204" pitchFamily="34" charset="0"/>
                <a:ea typeface="+mn-ea"/>
                <a:cs typeface="+mn-cs"/>
              </a:defRPr>
            </a:lvl3pPr>
            <a:lvl4pPr>
              <a:lnSpc>
                <a:spcPct val="150000"/>
              </a:lnSpc>
              <a:spcAft>
                <a:spcPts val="1000"/>
              </a:spcAft>
              <a:buClr>
                <a:srgbClr val="D15A0A"/>
              </a:buClr>
              <a:buFont typeface="+mj-lt"/>
              <a:buAutoNum type="arabicPeriod"/>
              <a:defRPr lang="en-US" sz="2400" b="0" i="0" kern="1200" dirty="0" smtClean="0">
                <a:solidFill>
                  <a:srgbClr val="120A36"/>
                </a:solidFill>
                <a:latin typeface="Arial" panose="020B0604020202020204" pitchFamily="34" charset="0"/>
                <a:ea typeface="+mn-ea"/>
                <a:cs typeface="+mn-cs"/>
              </a:defRPr>
            </a:lvl4pPr>
            <a:lvl5pPr>
              <a:lnSpc>
                <a:spcPct val="150000"/>
              </a:lnSpc>
              <a:spcAft>
                <a:spcPts val="1000"/>
              </a:spcAft>
              <a:buClr>
                <a:srgbClr val="D15A0A"/>
              </a:buClr>
              <a:buFont typeface="+mj-lt"/>
              <a:buAutoNum type="arabicPeriod"/>
              <a:defRPr lang="en-US" sz="2400" b="0" i="0" kern="1200" dirty="0">
                <a:solidFill>
                  <a:srgbClr val="120A36"/>
                </a:solidFill>
                <a:latin typeface="Arial" panose="020B0604020202020204" pitchFamily="34" charset="0"/>
                <a:ea typeface="+mn-ea"/>
                <a:cs typeface="+mn-cs"/>
              </a:defRPr>
            </a:lvl5pPr>
          </a:lstStyle>
          <a:p>
            <a:pPr lvl="0"/>
            <a:r>
              <a:rPr lang="en-US"/>
              <a:t>Bullet 1</a:t>
            </a:r>
          </a:p>
          <a:p>
            <a:pPr lvl="0"/>
            <a:r>
              <a:rPr lang="en-US"/>
              <a:t>Bullet 2</a:t>
            </a:r>
          </a:p>
          <a:p>
            <a:pPr lvl="0"/>
            <a:r>
              <a:rPr lang="en-US"/>
              <a:t>Bullet 3</a:t>
            </a:r>
          </a:p>
          <a:p>
            <a:pPr lvl="0"/>
            <a:r>
              <a:rPr lang="en-US"/>
              <a:t>Bullet 4</a:t>
            </a:r>
          </a:p>
          <a:p>
            <a:pPr lvl="0"/>
            <a:r>
              <a:rPr lang="en-US"/>
              <a:t>Bullet 5</a:t>
            </a:r>
          </a:p>
          <a:p>
            <a:pPr lvl="0"/>
            <a:r>
              <a:rPr lang="en-US"/>
              <a:t>Bullet 6</a:t>
            </a:r>
          </a:p>
          <a:p>
            <a:pPr lvl="0"/>
            <a:endParaRPr lang="en-US"/>
          </a:p>
          <a:p>
            <a:pPr lvl="0"/>
            <a:endParaRPr lang="en-US"/>
          </a:p>
        </p:txBody>
      </p:sp>
    </p:spTree>
    <p:extLst>
      <p:ext uri="{BB962C8B-B14F-4D97-AF65-F5344CB8AC3E}">
        <p14:creationId xmlns:p14="http://schemas.microsoft.com/office/powerpoint/2010/main" val="1521208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x 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5F8336-4C06-F482-0697-F890E47A5B91}"/>
              </a:ext>
            </a:extLst>
          </p:cNvPr>
          <p:cNvSpPr/>
          <p:nvPr userDrawn="1"/>
        </p:nvSpPr>
        <p:spPr>
          <a:xfrm>
            <a:off x="6095997" y="12315"/>
            <a:ext cx="6096003" cy="6858000"/>
          </a:xfrm>
          <a:prstGeom prst="rect">
            <a:avLst/>
          </a:prstGeom>
          <a:solidFill>
            <a:srgbClr val="120A36"/>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b="0" i="0">
              <a:latin typeface="Arial" panose="020B0604020202020204" pitchFamily="34" charset="0"/>
            </a:endParaRPr>
          </a:p>
        </p:txBody>
      </p:sp>
      <p:sp>
        <p:nvSpPr>
          <p:cNvPr id="6" name="Rectangle 5">
            <a:extLst>
              <a:ext uri="{FF2B5EF4-FFF2-40B4-BE49-F238E27FC236}">
                <a16:creationId xmlns:a16="http://schemas.microsoft.com/office/drawing/2014/main" id="{B72E34B2-57EF-495E-3E30-4612B1BA909A}"/>
              </a:ext>
            </a:extLst>
          </p:cNvPr>
          <p:cNvSpPr/>
          <p:nvPr userDrawn="1"/>
        </p:nvSpPr>
        <p:spPr>
          <a:xfrm>
            <a:off x="-2" y="0"/>
            <a:ext cx="6095999" cy="6857999"/>
          </a:xfrm>
          <a:prstGeom prst="rect">
            <a:avLst/>
          </a:prstGeom>
          <a:gradFill>
            <a:gsLst>
              <a:gs pos="0">
                <a:schemeClr val="bg1">
                  <a:lumMod val="99000"/>
                  <a:lumOff val="1000"/>
                  <a:alpha val="0"/>
                </a:schemeClr>
              </a:gs>
              <a:gs pos="100000">
                <a:srgbClr val="CDFF4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C8AD535-74A6-62ED-C040-9B7AA50C9253}"/>
              </a:ext>
            </a:extLst>
          </p:cNvPr>
          <p:cNvPicPr>
            <a:picLocks noChangeAspect="1"/>
          </p:cNvPicPr>
          <p:nvPr userDrawn="1"/>
        </p:nvPicPr>
        <p:blipFill>
          <a:blip r:embed="rId2"/>
          <a:srcRect/>
          <a:stretch/>
        </p:blipFill>
        <p:spPr>
          <a:xfrm>
            <a:off x="8234292" y="6220821"/>
            <a:ext cx="3622798" cy="385761"/>
          </a:xfrm>
          <a:prstGeom prst="rect">
            <a:avLst/>
          </a:prstGeom>
        </p:spPr>
      </p:pic>
      <p:sp>
        <p:nvSpPr>
          <p:cNvPr id="9" name="Text Placeholder 3">
            <a:extLst>
              <a:ext uri="{FF2B5EF4-FFF2-40B4-BE49-F238E27FC236}">
                <a16:creationId xmlns:a16="http://schemas.microsoft.com/office/drawing/2014/main" id="{AE4928FB-4E4B-1004-0E36-C69E6FE1EAE7}"/>
              </a:ext>
            </a:extLst>
          </p:cNvPr>
          <p:cNvSpPr txBox="1">
            <a:spLocks/>
          </p:cNvSpPr>
          <p:nvPr userDrawn="1"/>
        </p:nvSpPr>
        <p:spPr>
          <a:xfrm>
            <a:off x="604836" y="2080010"/>
            <a:ext cx="3058160" cy="1270136"/>
          </a:xfrm>
          <a:prstGeom prst="rect">
            <a:avLst/>
          </a:prstGeom>
        </p:spPr>
        <p:txBody>
          <a:bodyPr lIns="0" tIns="0" rIns="0" bIns="0" anchor="t"/>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8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b="0" i="0" kern="1200">
                <a:solidFill>
                  <a:schemeClr val="bg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200" b="0" i="0" kern="1200">
                <a:solidFill>
                  <a:schemeClr val="bg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100" b="0" i="0" kern="1200">
                <a:solidFill>
                  <a:schemeClr val="bg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1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Header</a:t>
            </a:r>
          </a:p>
        </p:txBody>
      </p:sp>
      <p:sp>
        <p:nvSpPr>
          <p:cNvPr id="10" name="Text Placeholder 3">
            <a:extLst>
              <a:ext uri="{FF2B5EF4-FFF2-40B4-BE49-F238E27FC236}">
                <a16:creationId xmlns:a16="http://schemas.microsoft.com/office/drawing/2014/main" id="{027944B1-73E3-DB66-6DDE-684F0E0275F1}"/>
              </a:ext>
            </a:extLst>
          </p:cNvPr>
          <p:cNvSpPr txBox="1">
            <a:spLocks/>
          </p:cNvSpPr>
          <p:nvPr userDrawn="1"/>
        </p:nvSpPr>
        <p:spPr>
          <a:xfrm>
            <a:off x="604836" y="3441585"/>
            <a:ext cx="3068320" cy="2404229"/>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6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0" i="0" kern="1200">
                <a:solidFill>
                  <a:schemeClr val="bg1"/>
                </a:solidFill>
                <a:latin typeface="Raleway" pitchFamily="2" charset="77"/>
                <a:ea typeface="+mn-ea"/>
                <a:cs typeface="+mn-cs"/>
              </a:defRPr>
            </a:lvl2pPr>
            <a:lvl3pPr marL="914400" indent="0" algn="l" defTabSz="914400" rtl="0" eaLnBrk="1" latinLnBrk="0" hangingPunct="1">
              <a:lnSpc>
                <a:spcPct val="90000"/>
              </a:lnSpc>
              <a:spcBef>
                <a:spcPts val="500"/>
              </a:spcBef>
              <a:buClr>
                <a:schemeClr val="accent1"/>
              </a:buClr>
              <a:buFont typeface="Arial" panose="020B0604020202020204" pitchFamily="34" charset="0"/>
              <a:buNone/>
              <a:defRPr sz="1800" b="0" i="0" kern="1200">
                <a:solidFill>
                  <a:schemeClr val="bg1"/>
                </a:solidFill>
                <a:latin typeface="Raleway" pitchFamily="2"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b="0" i="0" kern="1200">
                <a:solidFill>
                  <a:schemeClr val="bg1"/>
                </a:solidFill>
                <a:latin typeface="Raleway" pitchFamily="2" charset="77"/>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600" b="0" i="0" kern="1200">
                <a:solidFill>
                  <a:schemeClr val="bg1"/>
                </a:solidFill>
                <a:latin typeface="Ralewa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Subheader</a:t>
            </a:r>
          </a:p>
        </p:txBody>
      </p:sp>
      <p:sp>
        <p:nvSpPr>
          <p:cNvPr id="11" name="Rectangle 10">
            <a:extLst>
              <a:ext uri="{FF2B5EF4-FFF2-40B4-BE49-F238E27FC236}">
                <a16:creationId xmlns:a16="http://schemas.microsoft.com/office/drawing/2014/main" id="{ADFF82D6-942A-525C-C079-06FB4FC585D0}"/>
              </a:ext>
            </a:extLst>
          </p:cNvPr>
          <p:cNvSpPr/>
          <p:nvPr userDrawn="1"/>
        </p:nvSpPr>
        <p:spPr>
          <a:xfrm>
            <a:off x="0" y="6789700"/>
            <a:ext cx="12192000" cy="80615"/>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4ABB81-4FDD-C619-4552-F4063DC01A8E}"/>
              </a:ext>
            </a:extLst>
          </p:cNvPr>
          <p:cNvSpPr/>
          <p:nvPr userDrawn="1"/>
        </p:nvSpPr>
        <p:spPr>
          <a:xfrm>
            <a:off x="0" y="-1"/>
            <a:ext cx="12192000" cy="555762"/>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up of a logo&#10;&#10;AI-generated content may be incorrect.">
            <a:extLst>
              <a:ext uri="{FF2B5EF4-FFF2-40B4-BE49-F238E27FC236}">
                <a16:creationId xmlns:a16="http://schemas.microsoft.com/office/drawing/2014/main" id="{A144EF31-DA88-74C0-261F-0E33D000375C}"/>
              </a:ext>
            </a:extLst>
          </p:cNvPr>
          <p:cNvPicPr>
            <a:picLocks noChangeAspect="1"/>
          </p:cNvPicPr>
          <p:nvPr userDrawn="1"/>
        </p:nvPicPr>
        <p:blipFill>
          <a:blip r:embed="rId3"/>
          <a:stretch>
            <a:fillRect/>
          </a:stretch>
        </p:blipFill>
        <p:spPr>
          <a:xfrm>
            <a:off x="8234287" y="6220821"/>
            <a:ext cx="3622808" cy="385762"/>
          </a:xfrm>
          <a:prstGeom prst="rect">
            <a:avLst/>
          </a:prstGeom>
        </p:spPr>
      </p:pic>
      <p:sp>
        <p:nvSpPr>
          <p:cNvPr id="20" name="Text Placeholder 21">
            <a:extLst>
              <a:ext uri="{FF2B5EF4-FFF2-40B4-BE49-F238E27FC236}">
                <a16:creationId xmlns:a16="http://schemas.microsoft.com/office/drawing/2014/main" id="{5026905B-9C33-4FB4-17A1-94AA9EF0E7FB}"/>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
        <p:nvSpPr>
          <p:cNvPr id="22" name="Text Placeholder 2">
            <a:extLst>
              <a:ext uri="{FF2B5EF4-FFF2-40B4-BE49-F238E27FC236}">
                <a16:creationId xmlns:a16="http://schemas.microsoft.com/office/drawing/2014/main" id="{5B0EE276-913E-7439-614D-9F319E239ACA}"/>
              </a:ext>
            </a:extLst>
          </p:cNvPr>
          <p:cNvSpPr>
            <a:spLocks noGrp="1"/>
          </p:cNvSpPr>
          <p:nvPr>
            <p:ph type="body" sz="quarter" idx="11" hasCustomPrompt="1"/>
          </p:nvPr>
        </p:nvSpPr>
        <p:spPr>
          <a:xfrm>
            <a:off x="656630" y="1020763"/>
            <a:ext cx="4734296" cy="423256"/>
          </a:xfrm>
          <a:prstGeom prst="rect">
            <a:avLst/>
          </a:prstGeom>
        </p:spPr>
        <p:txBody>
          <a:bodyPr anchor="ctr"/>
          <a:lstStyle>
            <a:lvl1pPr>
              <a:buNone/>
              <a:defRPr lang="en-US" sz="3600" b="1" kern="1200" dirty="0" smtClean="0">
                <a:solidFill>
                  <a:srgbClr val="120A36"/>
                </a:solidFill>
                <a:latin typeface="Arial" panose="020B0604020202020204" pitchFamily="34" charset="0"/>
                <a:ea typeface="+mn-ea"/>
                <a:cs typeface="Arial" panose="020B0604020202020204" pitchFamily="34" charset="0"/>
              </a:defRPr>
            </a:lvl1pPr>
          </a:lstStyle>
          <a:p>
            <a:pPr lvl="0"/>
            <a:r>
              <a:rPr lang="en-US"/>
              <a:t>Title 1</a:t>
            </a:r>
          </a:p>
        </p:txBody>
      </p:sp>
      <p:sp>
        <p:nvSpPr>
          <p:cNvPr id="23" name="Text Placeholder 2">
            <a:extLst>
              <a:ext uri="{FF2B5EF4-FFF2-40B4-BE49-F238E27FC236}">
                <a16:creationId xmlns:a16="http://schemas.microsoft.com/office/drawing/2014/main" id="{A8C6E949-0A57-53C8-9142-6A0A28F03166}"/>
              </a:ext>
            </a:extLst>
          </p:cNvPr>
          <p:cNvSpPr>
            <a:spLocks noGrp="1"/>
          </p:cNvSpPr>
          <p:nvPr>
            <p:ph type="body" sz="quarter" idx="12" hasCustomPrompt="1"/>
          </p:nvPr>
        </p:nvSpPr>
        <p:spPr>
          <a:xfrm>
            <a:off x="6930108" y="1020763"/>
            <a:ext cx="4734296" cy="423256"/>
          </a:xfrm>
          <a:prstGeom prst="rect">
            <a:avLst/>
          </a:prstGeom>
        </p:spPr>
        <p:txBody>
          <a:bodyPr anchor="ctr"/>
          <a:lstStyle>
            <a:lvl1pPr>
              <a:buNone/>
              <a:defRPr lang="en-US" sz="3600" b="1" kern="1200" dirty="0" smtClean="0">
                <a:solidFill>
                  <a:srgbClr val="CDFF4E"/>
                </a:solidFill>
                <a:latin typeface="Arial" panose="020B0604020202020204" pitchFamily="34" charset="0"/>
                <a:ea typeface="+mn-ea"/>
                <a:cs typeface="Arial" panose="020B0604020202020204" pitchFamily="34" charset="0"/>
              </a:defRPr>
            </a:lvl1pPr>
          </a:lstStyle>
          <a:p>
            <a:pPr lvl="0"/>
            <a:r>
              <a:rPr lang="en-US"/>
              <a:t>Title 2</a:t>
            </a:r>
          </a:p>
        </p:txBody>
      </p:sp>
      <p:sp>
        <p:nvSpPr>
          <p:cNvPr id="26" name="Text Placeholder 24">
            <a:extLst>
              <a:ext uri="{FF2B5EF4-FFF2-40B4-BE49-F238E27FC236}">
                <a16:creationId xmlns:a16="http://schemas.microsoft.com/office/drawing/2014/main" id="{181A17BA-2E70-B7C0-11A1-C311ACD773D3}"/>
              </a:ext>
            </a:extLst>
          </p:cNvPr>
          <p:cNvSpPr>
            <a:spLocks noGrp="1"/>
          </p:cNvSpPr>
          <p:nvPr>
            <p:ph type="body" sz="quarter" idx="13"/>
          </p:nvPr>
        </p:nvSpPr>
        <p:spPr>
          <a:xfrm>
            <a:off x="657001" y="1782763"/>
            <a:ext cx="4733925" cy="4054474"/>
          </a:xfrm>
          <a:prstGeom prst="rect">
            <a:avLst/>
          </a:prstGeom>
        </p:spPr>
        <p:txBody>
          <a:bodyPr/>
          <a:lstStyle>
            <a:lvl1pPr marL="11113" indent="-11113">
              <a:buNone/>
              <a:tabLst/>
              <a:defRPr lang="en-US" sz="1800" kern="1200" dirty="0" smtClean="0">
                <a:solidFill>
                  <a:srgbClr val="120A36"/>
                </a:solidFill>
                <a:latin typeface="Arial" panose="020B0604020202020204" pitchFamily="34" charset="0"/>
                <a:ea typeface="+mn-ea"/>
                <a:cs typeface="Arial" panose="020B0604020202020204" pitchFamily="34" charset="0"/>
              </a:defRPr>
            </a:lvl1pPr>
            <a:lvl2pPr>
              <a:defRPr lang="en-US" sz="1800" kern="1200" dirty="0" smtClean="0">
                <a:solidFill>
                  <a:srgbClr val="120A36"/>
                </a:solidFill>
                <a:latin typeface="Arial" panose="020B0604020202020204" pitchFamily="34" charset="0"/>
                <a:ea typeface="+mn-ea"/>
                <a:cs typeface="Arial" panose="020B0604020202020204" pitchFamily="34" charset="0"/>
              </a:defRPr>
            </a:lvl2pPr>
            <a:lvl3pPr>
              <a:defRPr lang="en-US" sz="1800" kern="1200" dirty="0" smtClean="0">
                <a:solidFill>
                  <a:srgbClr val="120A36"/>
                </a:solidFill>
                <a:latin typeface="Arial" panose="020B0604020202020204" pitchFamily="34" charset="0"/>
                <a:ea typeface="+mn-ea"/>
                <a:cs typeface="Arial" panose="020B0604020202020204" pitchFamily="34" charset="0"/>
              </a:defRPr>
            </a:lvl3pPr>
            <a:lvl4pPr>
              <a:defRPr lang="en-US" sz="1800" kern="1200" dirty="0" smtClean="0">
                <a:solidFill>
                  <a:srgbClr val="120A36"/>
                </a:solidFill>
                <a:latin typeface="Arial" panose="020B0604020202020204" pitchFamily="34" charset="0"/>
                <a:ea typeface="+mn-ea"/>
                <a:cs typeface="Arial" panose="020B0604020202020204" pitchFamily="34" charset="0"/>
              </a:defRPr>
            </a:lvl4pPr>
            <a:lvl5pPr>
              <a:defRPr lang="en-US" sz="1800" kern="1200" dirty="0">
                <a:solidFill>
                  <a:srgbClr val="120A36"/>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27" name="Text Placeholder 24">
            <a:extLst>
              <a:ext uri="{FF2B5EF4-FFF2-40B4-BE49-F238E27FC236}">
                <a16:creationId xmlns:a16="http://schemas.microsoft.com/office/drawing/2014/main" id="{BCE7E1A8-244D-8375-9F21-9D87991AE1FB}"/>
              </a:ext>
            </a:extLst>
          </p:cNvPr>
          <p:cNvSpPr>
            <a:spLocks noGrp="1"/>
          </p:cNvSpPr>
          <p:nvPr>
            <p:ph type="body" sz="quarter" idx="14"/>
          </p:nvPr>
        </p:nvSpPr>
        <p:spPr>
          <a:xfrm>
            <a:off x="6930480" y="1782763"/>
            <a:ext cx="4733925" cy="4054474"/>
          </a:xfrm>
          <a:prstGeom prst="rect">
            <a:avLst/>
          </a:prstGeom>
        </p:spPr>
        <p:txBody>
          <a:bodyPr/>
          <a:lstStyle>
            <a:lvl1pPr marL="11113" indent="-11113">
              <a:buClr>
                <a:srgbClr val="D15A0A"/>
              </a:buClr>
              <a:buNone/>
              <a:tabLst/>
              <a:defRPr lang="en-US" sz="1800" kern="1200" dirty="0" smtClean="0">
                <a:solidFill>
                  <a:schemeClr val="bg1"/>
                </a:solidFill>
                <a:latin typeface="Arial" panose="020B0604020202020204" pitchFamily="34" charset="0"/>
                <a:ea typeface="+mn-ea"/>
                <a:cs typeface="Arial" panose="020B0604020202020204" pitchFamily="34" charset="0"/>
              </a:defRPr>
            </a:lvl1pPr>
            <a:lvl2pPr>
              <a:buClr>
                <a:srgbClr val="D15A0A"/>
              </a:buClr>
              <a:defRPr lang="en-US" sz="1800" kern="1200" dirty="0" smtClean="0">
                <a:solidFill>
                  <a:schemeClr val="bg1"/>
                </a:solidFill>
                <a:latin typeface="Arial" panose="020B0604020202020204" pitchFamily="34" charset="0"/>
                <a:ea typeface="+mn-ea"/>
                <a:cs typeface="Arial" panose="020B0604020202020204" pitchFamily="34" charset="0"/>
              </a:defRPr>
            </a:lvl2pPr>
            <a:lvl3pPr>
              <a:buClr>
                <a:srgbClr val="D15A0A"/>
              </a:buClr>
              <a:defRPr lang="en-US" sz="1800" kern="1200" dirty="0" smtClean="0">
                <a:solidFill>
                  <a:schemeClr val="bg1"/>
                </a:solidFill>
                <a:latin typeface="Arial" panose="020B0604020202020204" pitchFamily="34" charset="0"/>
                <a:ea typeface="+mn-ea"/>
                <a:cs typeface="Arial" panose="020B0604020202020204" pitchFamily="34" charset="0"/>
              </a:defRPr>
            </a:lvl3pPr>
            <a:lvl4pPr>
              <a:buClr>
                <a:srgbClr val="D15A0A"/>
              </a:buClr>
              <a:defRPr lang="en-US" sz="1800" kern="1200" dirty="0" smtClean="0">
                <a:solidFill>
                  <a:schemeClr val="bg1"/>
                </a:solidFill>
                <a:latin typeface="Arial" panose="020B0604020202020204" pitchFamily="34" charset="0"/>
                <a:ea typeface="+mn-ea"/>
                <a:cs typeface="Arial" panose="020B0604020202020204" pitchFamily="34" charset="0"/>
              </a:defRPr>
            </a:lvl4pPr>
            <a:lvl5pPr>
              <a:buClr>
                <a:srgbClr val="D15A0A"/>
              </a:buClr>
              <a:defRPr lang="en-US" sz="18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250223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CD8DE3-819A-F9AC-6EEE-BC9EB1AAFA6F}"/>
              </a:ext>
            </a:extLst>
          </p:cNvPr>
          <p:cNvSpPr/>
          <p:nvPr userDrawn="1"/>
        </p:nvSpPr>
        <p:spPr>
          <a:xfrm>
            <a:off x="-2" y="11017"/>
            <a:ext cx="12191999" cy="6858000"/>
          </a:xfrm>
          <a:prstGeom prst="rect">
            <a:avLst/>
          </a:prstGeom>
          <a:gradFill flip="none" rotWithShape="1">
            <a:gsLst>
              <a:gs pos="0">
                <a:srgbClr val="D15A0A"/>
              </a:gs>
              <a:gs pos="31000">
                <a:srgbClr val="120A36"/>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261C2AC4-2986-A8B9-943C-3D963DAE344D}"/>
              </a:ext>
            </a:extLst>
          </p:cNvPr>
          <p:cNvSpPr/>
          <p:nvPr userDrawn="1"/>
        </p:nvSpPr>
        <p:spPr>
          <a:xfrm>
            <a:off x="663518" y="1669395"/>
            <a:ext cx="7129801" cy="4074970"/>
          </a:xfrm>
          <a:prstGeom prst="roundRect">
            <a:avLst/>
          </a:prstGeom>
          <a:solidFill>
            <a:schemeClr val="bg1"/>
          </a:solidFill>
          <a:ln w="12700">
            <a:solidFill>
              <a:srgbClr val="FA7E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6D1E0D7E-22F9-6A00-6BDD-CA8155E8174A}"/>
              </a:ext>
            </a:extLst>
          </p:cNvPr>
          <p:cNvSpPr/>
          <p:nvPr userDrawn="1"/>
        </p:nvSpPr>
        <p:spPr>
          <a:xfrm>
            <a:off x="8207317" y="1669395"/>
            <a:ext cx="3436995" cy="4074970"/>
          </a:xfrm>
          <a:prstGeom prst="roundRect">
            <a:avLst/>
          </a:prstGeom>
          <a:solidFill>
            <a:schemeClr val="bg1"/>
          </a:solidFill>
          <a:ln w="12700">
            <a:solidFill>
              <a:srgbClr val="FA7E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1478B2-8DFD-2691-48E2-9E0FE111A236}"/>
              </a:ext>
            </a:extLst>
          </p:cNvPr>
          <p:cNvSpPr/>
          <p:nvPr userDrawn="1"/>
        </p:nvSpPr>
        <p:spPr>
          <a:xfrm>
            <a:off x="0" y="6789700"/>
            <a:ext cx="12192000" cy="8061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dots&#10;&#10;AI-generated content may be incorrect.">
            <a:extLst>
              <a:ext uri="{FF2B5EF4-FFF2-40B4-BE49-F238E27FC236}">
                <a16:creationId xmlns:a16="http://schemas.microsoft.com/office/drawing/2014/main" id="{A522A458-A243-FBAF-66F9-57FF124F7F2E}"/>
              </a:ext>
            </a:extLst>
          </p:cNvPr>
          <p:cNvPicPr>
            <a:picLocks noChangeAspect="1"/>
          </p:cNvPicPr>
          <p:nvPr userDrawn="1"/>
        </p:nvPicPr>
        <p:blipFill>
          <a:blip r:embed="rId2">
            <a:alphaModFix amt="50000"/>
          </a:blip>
          <a:stretch>
            <a:fillRect/>
          </a:stretch>
        </p:blipFill>
        <p:spPr>
          <a:xfrm>
            <a:off x="0" y="11017"/>
            <a:ext cx="12192000" cy="6858000"/>
          </a:xfrm>
          <a:prstGeom prst="rect">
            <a:avLst/>
          </a:prstGeom>
        </p:spPr>
      </p:pic>
      <p:sp>
        <p:nvSpPr>
          <p:cNvPr id="13" name="Text Placeholder 2">
            <a:extLst>
              <a:ext uri="{FF2B5EF4-FFF2-40B4-BE49-F238E27FC236}">
                <a16:creationId xmlns:a16="http://schemas.microsoft.com/office/drawing/2014/main" id="{BD514DB2-AD1F-8E35-50C6-AA316551E153}"/>
              </a:ext>
            </a:extLst>
          </p:cNvPr>
          <p:cNvSpPr>
            <a:spLocks noGrp="1"/>
          </p:cNvSpPr>
          <p:nvPr>
            <p:ph type="body" sz="quarter" idx="11" hasCustomPrompt="1"/>
          </p:nvPr>
        </p:nvSpPr>
        <p:spPr>
          <a:xfrm>
            <a:off x="656630" y="1020763"/>
            <a:ext cx="10317480" cy="423256"/>
          </a:xfrm>
          <a:prstGeom prst="rect">
            <a:avLst/>
          </a:prstGeom>
        </p:spPr>
        <p:txBody>
          <a:bodyPr anchor="ctr"/>
          <a:lstStyle>
            <a:lvl1pPr>
              <a:buNone/>
              <a:defRPr lang="en-US" sz="3600" b="1" kern="1200" dirty="0" smtClean="0">
                <a:solidFill>
                  <a:srgbClr val="CDFF4E"/>
                </a:solidFill>
                <a:latin typeface="Arial" panose="020B0604020202020204" pitchFamily="34" charset="0"/>
                <a:ea typeface="+mn-ea"/>
                <a:cs typeface="Arial" panose="020B0604020202020204" pitchFamily="34" charset="0"/>
              </a:defRPr>
            </a:lvl1pPr>
          </a:lstStyle>
          <a:p>
            <a:pPr lvl="0"/>
            <a:r>
              <a:rPr lang="en-US"/>
              <a:t>Title</a:t>
            </a:r>
          </a:p>
        </p:txBody>
      </p:sp>
      <p:sp>
        <p:nvSpPr>
          <p:cNvPr id="14" name="Rectangle 13">
            <a:extLst>
              <a:ext uri="{FF2B5EF4-FFF2-40B4-BE49-F238E27FC236}">
                <a16:creationId xmlns:a16="http://schemas.microsoft.com/office/drawing/2014/main" id="{06325817-DD0F-2559-873C-AF28C6E4212B}"/>
              </a:ext>
            </a:extLst>
          </p:cNvPr>
          <p:cNvSpPr/>
          <p:nvPr userDrawn="1"/>
        </p:nvSpPr>
        <p:spPr>
          <a:xfrm>
            <a:off x="0" y="-1"/>
            <a:ext cx="12192000" cy="5557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15A0A"/>
              </a:solidFill>
            </a:endParaRPr>
          </a:p>
        </p:txBody>
      </p:sp>
      <p:sp>
        <p:nvSpPr>
          <p:cNvPr id="15" name="Text Placeholder 21">
            <a:extLst>
              <a:ext uri="{FF2B5EF4-FFF2-40B4-BE49-F238E27FC236}">
                <a16:creationId xmlns:a16="http://schemas.microsoft.com/office/drawing/2014/main" id="{01DA2858-524B-6A5F-6F1D-A3BD4110A1D3}"/>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
        <p:nvSpPr>
          <p:cNvPr id="16" name="Text Placeholder 25">
            <a:extLst>
              <a:ext uri="{FF2B5EF4-FFF2-40B4-BE49-F238E27FC236}">
                <a16:creationId xmlns:a16="http://schemas.microsoft.com/office/drawing/2014/main" id="{6386B370-CE3D-FD35-F238-739A9BB6EA5C}"/>
              </a:ext>
            </a:extLst>
          </p:cNvPr>
          <p:cNvSpPr>
            <a:spLocks noGrp="1"/>
          </p:cNvSpPr>
          <p:nvPr>
            <p:ph type="body" sz="quarter" idx="12" hasCustomPrompt="1"/>
          </p:nvPr>
        </p:nvSpPr>
        <p:spPr>
          <a:xfrm>
            <a:off x="904733" y="1859859"/>
            <a:ext cx="6585128" cy="659236"/>
          </a:xfrm>
          <a:prstGeom prst="rect">
            <a:avLst/>
          </a:prstGeom>
        </p:spPr>
        <p:txBody>
          <a:bodyPr anchor="b"/>
          <a:lstStyle>
            <a:lvl1pPr marL="0" algn="l">
              <a:lnSpc>
                <a:spcPct val="100000"/>
              </a:lnSpc>
              <a:spcBef>
                <a:spcPts val="0"/>
              </a:spcBef>
              <a:spcAft>
                <a:spcPts val="600"/>
              </a:spcAft>
              <a:buNone/>
              <a:defRPr lang="en-US" sz="20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Insert title here</a:t>
            </a:r>
          </a:p>
        </p:txBody>
      </p:sp>
      <p:sp>
        <p:nvSpPr>
          <p:cNvPr id="17" name="Text Placeholder 24">
            <a:extLst>
              <a:ext uri="{FF2B5EF4-FFF2-40B4-BE49-F238E27FC236}">
                <a16:creationId xmlns:a16="http://schemas.microsoft.com/office/drawing/2014/main" id="{65683ABA-A5F4-FFC8-9BEB-8AA24093000F}"/>
              </a:ext>
            </a:extLst>
          </p:cNvPr>
          <p:cNvSpPr>
            <a:spLocks noGrp="1"/>
          </p:cNvSpPr>
          <p:nvPr>
            <p:ph type="body" sz="quarter" idx="13"/>
          </p:nvPr>
        </p:nvSpPr>
        <p:spPr>
          <a:xfrm>
            <a:off x="904732" y="2702214"/>
            <a:ext cx="6585130" cy="2783388"/>
          </a:xfrm>
          <a:prstGeom prst="rect">
            <a:avLst/>
          </a:prstGeom>
        </p:spPr>
        <p:txBody>
          <a:bodyPr/>
          <a:lstStyle>
            <a:lvl1pPr marL="11113" indent="-11113" algn="l">
              <a:buNone/>
              <a:tabLst/>
              <a:defRPr lang="en-US" sz="1800" kern="1200" dirty="0" smtClean="0">
                <a:solidFill>
                  <a:srgbClr val="120A36"/>
                </a:solidFill>
                <a:latin typeface="Arial" panose="020B0604020202020204" pitchFamily="34" charset="0"/>
                <a:ea typeface="+mn-ea"/>
                <a:cs typeface="Arial" panose="020B0604020202020204" pitchFamily="34" charset="0"/>
              </a:defRPr>
            </a:lvl1pPr>
            <a:lvl2pPr>
              <a:defRPr lang="en-US" sz="1800" kern="1200" dirty="0" smtClean="0">
                <a:solidFill>
                  <a:srgbClr val="120A36"/>
                </a:solidFill>
                <a:latin typeface="Arial" panose="020B0604020202020204" pitchFamily="34" charset="0"/>
                <a:ea typeface="+mn-ea"/>
                <a:cs typeface="Arial" panose="020B0604020202020204" pitchFamily="34" charset="0"/>
              </a:defRPr>
            </a:lvl2pPr>
            <a:lvl3pPr>
              <a:defRPr lang="en-US" sz="1800" kern="1200" dirty="0" smtClean="0">
                <a:solidFill>
                  <a:srgbClr val="120A36"/>
                </a:solidFill>
                <a:latin typeface="Arial" panose="020B0604020202020204" pitchFamily="34" charset="0"/>
                <a:ea typeface="+mn-ea"/>
                <a:cs typeface="Arial" panose="020B0604020202020204" pitchFamily="34" charset="0"/>
              </a:defRPr>
            </a:lvl3pPr>
            <a:lvl4pPr>
              <a:defRPr lang="en-US" sz="1800" kern="1200" dirty="0" smtClean="0">
                <a:solidFill>
                  <a:srgbClr val="120A36"/>
                </a:solidFill>
                <a:latin typeface="Arial" panose="020B0604020202020204" pitchFamily="34" charset="0"/>
                <a:ea typeface="+mn-ea"/>
                <a:cs typeface="Arial" panose="020B0604020202020204" pitchFamily="34" charset="0"/>
              </a:defRPr>
            </a:lvl4pPr>
            <a:lvl5pPr>
              <a:defRPr lang="en-US" sz="1800" kern="1200" dirty="0">
                <a:solidFill>
                  <a:srgbClr val="120A36"/>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8" name="Picture Placeholder 28">
            <a:extLst>
              <a:ext uri="{FF2B5EF4-FFF2-40B4-BE49-F238E27FC236}">
                <a16:creationId xmlns:a16="http://schemas.microsoft.com/office/drawing/2014/main" id="{F0A0E445-8F75-A621-2211-69A258D32FD7}"/>
              </a:ext>
            </a:extLst>
          </p:cNvPr>
          <p:cNvSpPr>
            <a:spLocks noGrp="1"/>
          </p:cNvSpPr>
          <p:nvPr>
            <p:ph type="pic" sz="quarter" idx="14"/>
          </p:nvPr>
        </p:nvSpPr>
        <p:spPr>
          <a:xfrm>
            <a:off x="8510600" y="1894008"/>
            <a:ext cx="2830428" cy="3625743"/>
          </a:xfrm>
          <a:prstGeom prst="roundRect">
            <a:avLst/>
          </a:prstGeom>
        </p:spPr>
        <p:txBody>
          <a:bodyPr/>
          <a:lstStyle/>
          <a:p>
            <a:endParaRPr lang="en-US"/>
          </a:p>
        </p:txBody>
      </p:sp>
      <p:pic>
        <p:nvPicPr>
          <p:cNvPr id="5" name="Picture 4" descr="A close-up of a logo&#10;&#10;AI-generated content may be incorrect.">
            <a:extLst>
              <a:ext uri="{FF2B5EF4-FFF2-40B4-BE49-F238E27FC236}">
                <a16:creationId xmlns:a16="http://schemas.microsoft.com/office/drawing/2014/main" id="{BC2E62F7-C4FA-8F78-92AE-CED22203FB79}"/>
              </a:ext>
            </a:extLst>
          </p:cNvPr>
          <p:cNvPicPr>
            <a:picLocks noChangeAspect="1"/>
          </p:cNvPicPr>
          <p:nvPr userDrawn="1"/>
        </p:nvPicPr>
        <p:blipFill>
          <a:blip r:embed="rId3"/>
          <a:stretch>
            <a:fillRect/>
          </a:stretch>
        </p:blipFill>
        <p:spPr>
          <a:xfrm>
            <a:off x="8234287" y="6220821"/>
            <a:ext cx="3622808" cy="385762"/>
          </a:xfrm>
          <a:prstGeom prst="rect">
            <a:avLst/>
          </a:prstGeom>
        </p:spPr>
      </p:pic>
    </p:spTree>
    <p:extLst>
      <p:ext uri="{BB962C8B-B14F-4D97-AF65-F5344CB8AC3E}">
        <p14:creationId xmlns:p14="http://schemas.microsoft.com/office/powerpoint/2010/main" val="72734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D18BA-9544-565A-F54D-8EAF9E69CF53}"/>
              </a:ext>
            </a:extLst>
          </p:cNvPr>
          <p:cNvSpPr/>
          <p:nvPr userDrawn="1"/>
        </p:nvSpPr>
        <p:spPr>
          <a:xfrm>
            <a:off x="-2" y="0"/>
            <a:ext cx="12191999" cy="6858000"/>
          </a:xfrm>
          <a:prstGeom prst="rect">
            <a:avLst/>
          </a:prstGeom>
          <a:gradFill>
            <a:gsLst>
              <a:gs pos="0">
                <a:schemeClr val="bg1">
                  <a:lumMod val="99000"/>
                  <a:lumOff val="1000"/>
                  <a:alpha val="0"/>
                </a:schemeClr>
              </a:gs>
              <a:gs pos="100000">
                <a:srgbClr val="CDFF4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7E4CCF3-178B-F6D4-ADB1-364467095002}"/>
              </a:ext>
            </a:extLst>
          </p:cNvPr>
          <p:cNvPicPr>
            <a:picLocks noChangeAspect="1"/>
          </p:cNvPicPr>
          <p:nvPr userDrawn="1"/>
        </p:nvPicPr>
        <p:blipFill>
          <a:blip r:embed="rId2"/>
          <a:srcRect/>
          <a:stretch/>
        </p:blipFill>
        <p:spPr>
          <a:xfrm>
            <a:off x="8234292" y="6220821"/>
            <a:ext cx="3622798" cy="385761"/>
          </a:xfrm>
          <a:prstGeom prst="rect">
            <a:avLst/>
          </a:prstGeom>
        </p:spPr>
      </p:pic>
      <p:sp>
        <p:nvSpPr>
          <p:cNvPr id="7" name="Rounded Rectangle 6">
            <a:extLst>
              <a:ext uri="{FF2B5EF4-FFF2-40B4-BE49-F238E27FC236}">
                <a16:creationId xmlns:a16="http://schemas.microsoft.com/office/drawing/2014/main" id="{261C2AC4-2986-A8B9-943C-3D963DAE344D}"/>
              </a:ext>
            </a:extLst>
          </p:cNvPr>
          <p:cNvSpPr/>
          <p:nvPr userDrawn="1"/>
        </p:nvSpPr>
        <p:spPr>
          <a:xfrm>
            <a:off x="663518" y="1669395"/>
            <a:ext cx="7129801" cy="4074970"/>
          </a:xfrm>
          <a:prstGeom prst="roundRect">
            <a:avLst/>
          </a:prstGeom>
          <a:solidFill>
            <a:schemeClr val="bg1"/>
          </a:solidFill>
          <a:ln w="12700">
            <a:solidFill>
              <a:srgbClr val="FA7E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6D1E0D7E-22F9-6A00-6BDD-CA8155E8174A}"/>
              </a:ext>
            </a:extLst>
          </p:cNvPr>
          <p:cNvSpPr/>
          <p:nvPr userDrawn="1"/>
        </p:nvSpPr>
        <p:spPr>
          <a:xfrm>
            <a:off x="8207317" y="1669395"/>
            <a:ext cx="3436995" cy="4074970"/>
          </a:xfrm>
          <a:prstGeom prst="roundRect">
            <a:avLst/>
          </a:prstGeom>
          <a:solidFill>
            <a:schemeClr val="bg1"/>
          </a:solidFill>
          <a:ln w="12700">
            <a:solidFill>
              <a:srgbClr val="FA7E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1478B2-8DFD-2691-48E2-9E0FE111A236}"/>
              </a:ext>
            </a:extLst>
          </p:cNvPr>
          <p:cNvSpPr/>
          <p:nvPr userDrawn="1"/>
        </p:nvSpPr>
        <p:spPr>
          <a:xfrm>
            <a:off x="0" y="6789700"/>
            <a:ext cx="12192000" cy="80615"/>
          </a:xfrm>
          <a:prstGeom prst="rect">
            <a:avLst/>
          </a:prstGeom>
          <a:solidFill>
            <a:srgbClr val="120A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BD514DB2-AD1F-8E35-50C6-AA316551E153}"/>
              </a:ext>
            </a:extLst>
          </p:cNvPr>
          <p:cNvSpPr>
            <a:spLocks noGrp="1"/>
          </p:cNvSpPr>
          <p:nvPr>
            <p:ph type="body" sz="quarter" idx="11" hasCustomPrompt="1"/>
          </p:nvPr>
        </p:nvSpPr>
        <p:spPr>
          <a:xfrm>
            <a:off x="656630" y="1020763"/>
            <a:ext cx="10317480" cy="423256"/>
          </a:xfrm>
          <a:prstGeom prst="rect">
            <a:avLst/>
          </a:prstGeom>
        </p:spPr>
        <p:txBody>
          <a:bodyPr anchor="ctr"/>
          <a:lstStyle>
            <a:lvl1pPr>
              <a:buNone/>
              <a:defRPr lang="en-US" sz="3600" b="1" kern="1200" dirty="0" smtClean="0">
                <a:solidFill>
                  <a:srgbClr val="120A36"/>
                </a:solidFill>
                <a:latin typeface="Arial" panose="020B0604020202020204" pitchFamily="34" charset="0"/>
                <a:ea typeface="+mn-ea"/>
                <a:cs typeface="Arial" panose="020B0604020202020204" pitchFamily="34" charset="0"/>
              </a:defRPr>
            </a:lvl1pPr>
          </a:lstStyle>
          <a:p>
            <a:pPr lvl="0"/>
            <a:r>
              <a:rPr lang="en-US"/>
              <a:t>Title</a:t>
            </a:r>
          </a:p>
        </p:txBody>
      </p:sp>
      <p:sp>
        <p:nvSpPr>
          <p:cNvPr id="14" name="Rectangle 13">
            <a:extLst>
              <a:ext uri="{FF2B5EF4-FFF2-40B4-BE49-F238E27FC236}">
                <a16:creationId xmlns:a16="http://schemas.microsoft.com/office/drawing/2014/main" id="{06325817-DD0F-2559-873C-AF28C6E4212B}"/>
              </a:ext>
            </a:extLst>
          </p:cNvPr>
          <p:cNvSpPr/>
          <p:nvPr userDrawn="1"/>
        </p:nvSpPr>
        <p:spPr>
          <a:xfrm>
            <a:off x="0" y="-1"/>
            <a:ext cx="12192000" cy="555762"/>
          </a:xfrm>
          <a:prstGeom prst="rect">
            <a:avLst/>
          </a:prstGeom>
          <a:solidFill>
            <a:srgbClr val="120A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1">
            <a:extLst>
              <a:ext uri="{FF2B5EF4-FFF2-40B4-BE49-F238E27FC236}">
                <a16:creationId xmlns:a16="http://schemas.microsoft.com/office/drawing/2014/main" id="{01DA2858-524B-6A5F-6F1D-A3BD4110A1D3}"/>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
        <p:nvSpPr>
          <p:cNvPr id="16" name="Text Placeholder 25">
            <a:extLst>
              <a:ext uri="{FF2B5EF4-FFF2-40B4-BE49-F238E27FC236}">
                <a16:creationId xmlns:a16="http://schemas.microsoft.com/office/drawing/2014/main" id="{6386B370-CE3D-FD35-F238-739A9BB6EA5C}"/>
              </a:ext>
            </a:extLst>
          </p:cNvPr>
          <p:cNvSpPr>
            <a:spLocks noGrp="1"/>
          </p:cNvSpPr>
          <p:nvPr>
            <p:ph type="body" sz="quarter" idx="12" hasCustomPrompt="1"/>
          </p:nvPr>
        </p:nvSpPr>
        <p:spPr>
          <a:xfrm>
            <a:off x="904733" y="1859859"/>
            <a:ext cx="6585128" cy="659236"/>
          </a:xfrm>
          <a:prstGeom prst="rect">
            <a:avLst/>
          </a:prstGeom>
        </p:spPr>
        <p:txBody>
          <a:bodyPr anchor="b"/>
          <a:lstStyle>
            <a:lvl1pPr marL="0" algn="l">
              <a:lnSpc>
                <a:spcPct val="100000"/>
              </a:lnSpc>
              <a:spcBef>
                <a:spcPts val="0"/>
              </a:spcBef>
              <a:spcAft>
                <a:spcPts val="600"/>
              </a:spcAft>
              <a:buNone/>
              <a:defRPr lang="en-US" sz="20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Insert title here</a:t>
            </a:r>
          </a:p>
        </p:txBody>
      </p:sp>
      <p:sp>
        <p:nvSpPr>
          <p:cNvPr id="17" name="Text Placeholder 24">
            <a:extLst>
              <a:ext uri="{FF2B5EF4-FFF2-40B4-BE49-F238E27FC236}">
                <a16:creationId xmlns:a16="http://schemas.microsoft.com/office/drawing/2014/main" id="{65683ABA-A5F4-FFC8-9BEB-8AA24093000F}"/>
              </a:ext>
            </a:extLst>
          </p:cNvPr>
          <p:cNvSpPr>
            <a:spLocks noGrp="1"/>
          </p:cNvSpPr>
          <p:nvPr>
            <p:ph type="body" sz="quarter" idx="13"/>
          </p:nvPr>
        </p:nvSpPr>
        <p:spPr>
          <a:xfrm>
            <a:off x="904732" y="2702214"/>
            <a:ext cx="6585130" cy="2783388"/>
          </a:xfrm>
          <a:prstGeom prst="rect">
            <a:avLst/>
          </a:prstGeom>
        </p:spPr>
        <p:txBody>
          <a:bodyPr/>
          <a:lstStyle>
            <a:lvl1pPr marL="11113" indent="-11113" algn="l">
              <a:buNone/>
              <a:tabLst/>
              <a:defRPr lang="en-US" sz="1800" kern="1200" dirty="0" smtClean="0">
                <a:solidFill>
                  <a:srgbClr val="120A36"/>
                </a:solidFill>
                <a:latin typeface="Arial" panose="020B0604020202020204" pitchFamily="34" charset="0"/>
                <a:ea typeface="+mn-ea"/>
                <a:cs typeface="Arial" panose="020B0604020202020204" pitchFamily="34" charset="0"/>
              </a:defRPr>
            </a:lvl1pPr>
            <a:lvl2pPr>
              <a:defRPr lang="en-US" sz="1800" kern="1200" dirty="0" smtClean="0">
                <a:solidFill>
                  <a:srgbClr val="120A36"/>
                </a:solidFill>
                <a:latin typeface="Arial" panose="020B0604020202020204" pitchFamily="34" charset="0"/>
                <a:ea typeface="+mn-ea"/>
                <a:cs typeface="Arial" panose="020B0604020202020204" pitchFamily="34" charset="0"/>
              </a:defRPr>
            </a:lvl2pPr>
            <a:lvl3pPr>
              <a:defRPr lang="en-US" sz="1800" kern="1200" dirty="0" smtClean="0">
                <a:solidFill>
                  <a:srgbClr val="120A36"/>
                </a:solidFill>
                <a:latin typeface="Arial" panose="020B0604020202020204" pitchFamily="34" charset="0"/>
                <a:ea typeface="+mn-ea"/>
                <a:cs typeface="Arial" panose="020B0604020202020204" pitchFamily="34" charset="0"/>
              </a:defRPr>
            </a:lvl3pPr>
            <a:lvl4pPr>
              <a:defRPr lang="en-US" sz="1800" kern="1200" dirty="0" smtClean="0">
                <a:solidFill>
                  <a:srgbClr val="120A36"/>
                </a:solidFill>
                <a:latin typeface="Arial" panose="020B0604020202020204" pitchFamily="34" charset="0"/>
                <a:ea typeface="+mn-ea"/>
                <a:cs typeface="Arial" panose="020B0604020202020204" pitchFamily="34" charset="0"/>
              </a:defRPr>
            </a:lvl4pPr>
            <a:lvl5pPr>
              <a:defRPr lang="en-US" sz="1800" kern="1200" dirty="0">
                <a:solidFill>
                  <a:srgbClr val="120A36"/>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8" name="Picture Placeholder 28">
            <a:extLst>
              <a:ext uri="{FF2B5EF4-FFF2-40B4-BE49-F238E27FC236}">
                <a16:creationId xmlns:a16="http://schemas.microsoft.com/office/drawing/2014/main" id="{F0A0E445-8F75-A621-2211-69A258D32FD7}"/>
              </a:ext>
            </a:extLst>
          </p:cNvPr>
          <p:cNvSpPr>
            <a:spLocks noGrp="1"/>
          </p:cNvSpPr>
          <p:nvPr>
            <p:ph type="pic" sz="quarter" idx="14"/>
          </p:nvPr>
        </p:nvSpPr>
        <p:spPr>
          <a:xfrm>
            <a:off x="8510600" y="1894008"/>
            <a:ext cx="2830428" cy="3625743"/>
          </a:xfrm>
          <a:prstGeom prst="roundRect">
            <a:avLst/>
          </a:prstGeom>
        </p:spPr>
        <p:txBody>
          <a:bodyPr/>
          <a:lstStyle/>
          <a:p>
            <a:endParaRPr lang="en-US"/>
          </a:p>
        </p:txBody>
      </p:sp>
    </p:spTree>
    <p:extLst>
      <p:ext uri="{BB962C8B-B14F-4D97-AF65-F5344CB8AC3E}">
        <p14:creationId xmlns:p14="http://schemas.microsoft.com/office/powerpoint/2010/main" val="3832966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683A77-02D8-84CC-805D-D455A5832352}"/>
              </a:ext>
            </a:extLst>
          </p:cNvPr>
          <p:cNvSpPr/>
          <p:nvPr userDrawn="1"/>
        </p:nvSpPr>
        <p:spPr>
          <a:xfrm>
            <a:off x="0" y="12315"/>
            <a:ext cx="12191999" cy="6858000"/>
          </a:xfrm>
          <a:prstGeom prst="rect">
            <a:avLst/>
          </a:prstGeom>
          <a:gradFill flip="none" rotWithShape="1">
            <a:gsLst>
              <a:gs pos="0">
                <a:srgbClr val="120A36"/>
              </a:gs>
              <a:gs pos="100000">
                <a:schemeClr val="bg1">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61A0FCB-7867-8BF4-782F-BEFC0BD7941F}"/>
              </a:ext>
            </a:extLst>
          </p:cNvPr>
          <p:cNvPicPr>
            <a:picLocks noChangeAspect="1"/>
          </p:cNvPicPr>
          <p:nvPr userDrawn="1"/>
        </p:nvPicPr>
        <p:blipFill>
          <a:blip r:embed="rId2"/>
          <a:srcRect/>
          <a:stretch/>
        </p:blipFill>
        <p:spPr>
          <a:xfrm>
            <a:off x="8234287" y="6220821"/>
            <a:ext cx="3622808" cy="385761"/>
          </a:xfrm>
          <a:prstGeom prst="rect">
            <a:avLst/>
          </a:prstGeom>
        </p:spPr>
      </p:pic>
      <p:sp>
        <p:nvSpPr>
          <p:cNvPr id="7" name="Rounded Rectangle 6">
            <a:extLst>
              <a:ext uri="{FF2B5EF4-FFF2-40B4-BE49-F238E27FC236}">
                <a16:creationId xmlns:a16="http://schemas.microsoft.com/office/drawing/2014/main" id="{261C2AC4-2986-A8B9-943C-3D963DAE344D}"/>
              </a:ext>
            </a:extLst>
          </p:cNvPr>
          <p:cNvSpPr/>
          <p:nvPr userDrawn="1"/>
        </p:nvSpPr>
        <p:spPr>
          <a:xfrm>
            <a:off x="663518" y="1669395"/>
            <a:ext cx="7129801" cy="4074970"/>
          </a:xfrm>
          <a:prstGeom prst="roundRect">
            <a:avLst/>
          </a:prstGeom>
          <a:solidFill>
            <a:schemeClr val="bg1"/>
          </a:solidFill>
          <a:ln w="12700">
            <a:solidFill>
              <a:srgbClr val="120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6D1E0D7E-22F9-6A00-6BDD-CA8155E8174A}"/>
              </a:ext>
            </a:extLst>
          </p:cNvPr>
          <p:cNvSpPr/>
          <p:nvPr userDrawn="1"/>
        </p:nvSpPr>
        <p:spPr>
          <a:xfrm>
            <a:off x="8207317" y="1669395"/>
            <a:ext cx="3436995" cy="4074970"/>
          </a:xfrm>
          <a:prstGeom prst="roundRect">
            <a:avLst/>
          </a:prstGeom>
          <a:solidFill>
            <a:schemeClr val="bg1"/>
          </a:solidFill>
          <a:ln w="12700">
            <a:solidFill>
              <a:srgbClr val="120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1478B2-8DFD-2691-48E2-9E0FE111A236}"/>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BD514DB2-AD1F-8E35-50C6-AA316551E153}"/>
              </a:ext>
            </a:extLst>
          </p:cNvPr>
          <p:cNvSpPr>
            <a:spLocks noGrp="1"/>
          </p:cNvSpPr>
          <p:nvPr>
            <p:ph type="body" sz="quarter" idx="11" hasCustomPrompt="1"/>
          </p:nvPr>
        </p:nvSpPr>
        <p:spPr>
          <a:xfrm>
            <a:off x="656630" y="1020763"/>
            <a:ext cx="10317480" cy="423256"/>
          </a:xfrm>
          <a:prstGeom prst="rect">
            <a:avLst/>
          </a:prstGeom>
        </p:spPr>
        <p:txBody>
          <a:bodyPr anchor="ctr"/>
          <a:lstStyle>
            <a:lvl1pPr>
              <a:buNone/>
              <a:defRPr lang="en-US" sz="3600" b="1" kern="1200" dirty="0" smtClean="0">
                <a:solidFill>
                  <a:srgbClr val="120A36"/>
                </a:solidFill>
                <a:latin typeface="Arial" panose="020B0604020202020204" pitchFamily="34" charset="0"/>
                <a:ea typeface="+mn-ea"/>
                <a:cs typeface="Arial" panose="020B0604020202020204" pitchFamily="34" charset="0"/>
              </a:defRPr>
            </a:lvl1pPr>
          </a:lstStyle>
          <a:p>
            <a:pPr lvl="0"/>
            <a:r>
              <a:rPr lang="en-US"/>
              <a:t>Title</a:t>
            </a:r>
          </a:p>
        </p:txBody>
      </p:sp>
      <p:sp>
        <p:nvSpPr>
          <p:cNvPr id="14" name="Rectangle 13">
            <a:extLst>
              <a:ext uri="{FF2B5EF4-FFF2-40B4-BE49-F238E27FC236}">
                <a16:creationId xmlns:a16="http://schemas.microsoft.com/office/drawing/2014/main" id="{06325817-DD0F-2559-873C-AF28C6E4212B}"/>
              </a:ext>
            </a:extLst>
          </p:cNvPr>
          <p:cNvSpPr/>
          <p:nvPr userDrawn="1"/>
        </p:nvSpPr>
        <p:spPr>
          <a:xfrm>
            <a:off x="0" y="-1"/>
            <a:ext cx="12192000" cy="555762"/>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1">
            <a:extLst>
              <a:ext uri="{FF2B5EF4-FFF2-40B4-BE49-F238E27FC236}">
                <a16:creationId xmlns:a16="http://schemas.microsoft.com/office/drawing/2014/main" id="{01DA2858-524B-6A5F-6F1D-A3BD4110A1D3}"/>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rgbClr val="120A36"/>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
        <p:nvSpPr>
          <p:cNvPr id="16" name="Text Placeholder 25">
            <a:extLst>
              <a:ext uri="{FF2B5EF4-FFF2-40B4-BE49-F238E27FC236}">
                <a16:creationId xmlns:a16="http://schemas.microsoft.com/office/drawing/2014/main" id="{6386B370-CE3D-FD35-F238-739A9BB6EA5C}"/>
              </a:ext>
            </a:extLst>
          </p:cNvPr>
          <p:cNvSpPr>
            <a:spLocks noGrp="1"/>
          </p:cNvSpPr>
          <p:nvPr>
            <p:ph type="body" sz="quarter" idx="12" hasCustomPrompt="1"/>
          </p:nvPr>
        </p:nvSpPr>
        <p:spPr>
          <a:xfrm>
            <a:off x="904733" y="1859859"/>
            <a:ext cx="6585128" cy="659236"/>
          </a:xfrm>
          <a:prstGeom prst="rect">
            <a:avLst/>
          </a:prstGeom>
        </p:spPr>
        <p:txBody>
          <a:bodyPr anchor="b"/>
          <a:lstStyle>
            <a:lvl1pPr marL="0" algn="l">
              <a:lnSpc>
                <a:spcPct val="100000"/>
              </a:lnSpc>
              <a:spcBef>
                <a:spcPts val="0"/>
              </a:spcBef>
              <a:spcAft>
                <a:spcPts val="600"/>
              </a:spcAft>
              <a:buNone/>
              <a:defRPr lang="en-US" sz="20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Insert title here</a:t>
            </a:r>
          </a:p>
        </p:txBody>
      </p:sp>
      <p:sp>
        <p:nvSpPr>
          <p:cNvPr id="17" name="Text Placeholder 24">
            <a:extLst>
              <a:ext uri="{FF2B5EF4-FFF2-40B4-BE49-F238E27FC236}">
                <a16:creationId xmlns:a16="http://schemas.microsoft.com/office/drawing/2014/main" id="{65683ABA-A5F4-FFC8-9BEB-8AA24093000F}"/>
              </a:ext>
            </a:extLst>
          </p:cNvPr>
          <p:cNvSpPr>
            <a:spLocks noGrp="1"/>
          </p:cNvSpPr>
          <p:nvPr>
            <p:ph type="body" sz="quarter" idx="13"/>
          </p:nvPr>
        </p:nvSpPr>
        <p:spPr>
          <a:xfrm>
            <a:off x="904732" y="2702214"/>
            <a:ext cx="6585130" cy="2783388"/>
          </a:xfrm>
          <a:prstGeom prst="rect">
            <a:avLst/>
          </a:prstGeom>
        </p:spPr>
        <p:txBody>
          <a:bodyPr/>
          <a:lstStyle>
            <a:lvl1pPr marL="11113" indent="-11113" algn="l">
              <a:buNone/>
              <a:tabLst/>
              <a:defRPr lang="en-US" sz="1800" kern="1200" dirty="0" smtClean="0">
                <a:solidFill>
                  <a:srgbClr val="120A36"/>
                </a:solidFill>
                <a:latin typeface="Arial" panose="020B0604020202020204" pitchFamily="34" charset="0"/>
                <a:ea typeface="+mn-ea"/>
                <a:cs typeface="Arial" panose="020B0604020202020204" pitchFamily="34" charset="0"/>
              </a:defRPr>
            </a:lvl1pPr>
            <a:lvl2pPr>
              <a:defRPr lang="en-US" sz="1800" kern="1200" dirty="0" smtClean="0">
                <a:solidFill>
                  <a:srgbClr val="120A36"/>
                </a:solidFill>
                <a:latin typeface="Arial" panose="020B0604020202020204" pitchFamily="34" charset="0"/>
                <a:ea typeface="+mn-ea"/>
                <a:cs typeface="Arial" panose="020B0604020202020204" pitchFamily="34" charset="0"/>
              </a:defRPr>
            </a:lvl2pPr>
            <a:lvl3pPr>
              <a:defRPr lang="en-US" sz="1800" kern="1200" dirty="0" smtClean="0">
                <a:solidFill>
                  <a:srgbClr val="120A36"/>
                </a:solidFill>
                <a:latin typeface="Arial" panose="020B0604020202020204" pitchFamily="34" charset="0"/>
                <a:ea typeface="+mn-ea"/>
                <a:cs typeface="Arial" panose="020B0604020202020204" pitchFamily="34" charset="0"/>
              </a:defRPr>
            </a:lvl3pPr>
            <a:lvl4pPr>
              <a:defRPr lang="en-US" sz="1800" kern="1200" dirty="0" smtClean="0">
                <a:solidFill>
                  <a:srgbClr val="120A36"/>
                </a:solidFill>
                <a:latin typeface="Arial" panose="020B0604020202020204" pitchFamily="34" charset="0"/>
                <a:ea typeface="+mn-ea"/>
                <a:cs typeface="Arial" panose="020B0604020202020204" pitchFamily="34" charset="0"/>
              </a:defRPr>
            </a:lvl4pPr>
            <a:lvl5pPr>
              <a:defRPr lang="en-US" sz="1800" kern="1200" dirty="0">
                <a:solidFill>
                  <a:srgbClr val="120A36"/>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8" name="Picture Placeholder 28">
            <a:extLst>
              <a:ext uri="{FF2B5EF4-FFF2-40B4-BE49-F238E27FC236}">
                <a16:creationId xmlns:a16="http://schemas.microsoft.com/office/drawing/2014/main" id="{F0A0E445-8F75-A621-2211-69A258D32FD7}"/>
              </a:ext>
            </a:extLst>
          </p:cNvPr>
          <p:cNvSpPr>
            <a:spLocks noGrp="1"/>
          </p:cNvSpPr>
          <p:nvPr>
            <p:ph type="pic" sz="quarter" idx="14"/>
          </p:nvPr>
        </p:nvSpPr>
        <p:spPr>
          <a:xfrm>
            <a:off x="8510600" y="1894008"/>
            <a:ext cx="2830428" cy="3625743"/>
          </a:xfrm>
          <a:prstGeom prst="roundRect">
            <a:avLst/>
          </a:prstGeom>
        </p:spPr>
        <p:txBody>
          <a:bodyPr/>
          <a:lstStyle/>
          <a:p>
            <a:endParaRPr lang="en-US"/>
          </a:p>
        </p:txBody>
      </p:sp>
    </p:spTree>
    <p:extLst>
      <p:ext uri="{BB962C8B-B14F-4D97-AF65-F5344CB8AC3E}">
        <p14:creationId xmlns:p14="http://schemas.microsoft.com/office/powerpoint/2010/main" val="639046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x Conten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25BBED-6603-6B87-85B6-3387440E5E19}"/>
              </a:ext>
            </a:extLst>
          </p:cNvPr>
          <p:cNvSpPr/>
          <p:nvPr userDrawn="1"/>
        </p:nvSpPr>
        <p:spPr>
          <a:xfrm>
            <a:off x="-2" y="0"/>
            <a:ext cx="12191999" cy="6858000"/>
          </a:xfrm>
          <a:prstGeom prst="rect">
            <a:avLst/>
          </a:prstGeom>
          <a:gradFill flip="none" rotWithShape="1">
            <a:gsLst>
              <a:gs pos="0">
                <a:srgbClr val="D15A0A"/>
              </a:gs>
              <a:gs pos="31000">
                <a:srgbClr val="120A36"/>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up of a logo&#10;&#10;AI-generated content may be incorrect.">
            <a:extLst>
              <a:ext uri="{FF2B5EF4-FFF2-40B4-BE49-F238E27FC236}">
                <a16:creationId xmlns:a16="http://schemas.microsoft.com/office/drawing/2014/main" id="{8981C0BD-C77C-76EF-FD9A-2919D37FEC2A}"/>
              </a:ext>
            </a:extLst>
          </p:cNvPr>
          <p:cNvPicPr>
            <a:picLocks noChangeAspect="1"/>
          </p:cNvPicPr>
          <p:nvPr userDrawn="1"/>
        </p:nvPicPr>
        <p:blipFill>
          <a:blip r:embed="rId2"/>
          <a:stretch>
            <a:fillRect/>
          </a:stretch>
        </p:blipFill>
        <p:spPr>
          <a:xfrm>
            <a:off x="8234287" y="6220821"/>
            <a:ext cx="3622808" cy="385762"/>
          </a:xfrm>
          <a:prstGeom prst="rect">
            <a:avLst/>
          </a:prstGeom>
        </p:spPr>
      </p:pic>
      <p:sp>
        <p:nvSpPr>
          <p:cNvPr id="9" name="Rounded Rectangle 8">
            <a:extLst>
              <a:ext uri="{FF2B5EF4-FFF2-40B4-BE49-F238E27FC236}">
                <a16:creationId xmlns:a16="http://schemas.microsoft.com/office/drawing/2014/main" id="{2FAA0EA3-3D92-7444-4F1B-66BBE4A06338}"/>
              </a:ext>
            </a:extLst>
          </p:cNvPr>
          <p:cNvSpPr/>
          <p:nvPr userDrawn="1"/>
        </p:nvSpPr>
        <p:spPr>
          <a:xfrm>
            <a:off x="663518" y="1734529"/>
            <a:ext cx="3436995" cy="4074970"/>
          </a:xfrm>
          <a:prstGeom prst="roundRect">
            <a:avLst/>
          </a:prstGeom>
          <a:solidFill>
            <a:schemeClr val="bg1"/>
          </a:solidFill>
          <a:ln w="12700">
            <a:solidFill>
              <a:srgbClr val="FA7E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background with white dots&#10;&#10;AI-generated content may be incorrect.">
            <a:extLst>
              <a:ext uri="{FF2B5EF4-FFF2-40B4-BE49-F238E27FC236}">
                <a16:creationId xmlns:a16="http://schemas.microsoft.com/office/drawing/2014/main" id="{1F83C906-5AD0-C5AC-38F2-2669F090A345}"/>
              </a:ext>
            </a:extLst>
          </p:cNvPr>
          <p:cNvPicPr>
            <a:picLocks noChangeAspect="1"/>
          </p:cNvPicPr>
          <p:nvPr userDrawn="1"/>
        </p:nvPicPr>
        <p:blipFill>
          <a:blip r:embed="rId3">
            <a:alphaModFix amt="50000"/>
          </a:blip>
          <a:stretch>
            <a:fillRect/>
          </a:stretch>
        </p:blipFill>
        <p:spPr>
          <a:xfrm>
            <a:off x="0" y="0"/>
            <a:ext cx="12192000" cy="6858000"/>
          </a:xfrm>
          <a:prstGeom prst="rect">
            <a:avLst/>
          </a:prstGeom>
        </p:spPr>
      </p:pic>
      <p:sp>
        <p:nvSpPr>
          <p:cNvPr id="10" name="Rounded Rectangle 9">
            <a:extLst>
              <a:ext uri="{FF2B5EF4-FFF2-40B4-BE49-F238E27FC236}">
                <a16:creationId xmlns:a16="http://schemas.microsoft.com/office/drawing/2014/main" id="{17ADEC71-C5FD-3E2A-95BB-0D4F1D1668E8}"/>
              </a:ext>
            </a:extLst>
          </p:cNvPr>
          <p:cNvSpPr/>
          <p:nvPr userDrawn="1"/>
        </p:nvSpPr>
        <p:spPr>
          <a:xfrm>
            <a:off x="4449705" y="1734529"/>
            <a:ext cx="3436995" cy="4074970"/>
          </a:xfrm>
          <a:prstGeom prst="roundRect">
            <a:avLst/>
          </a:prstGeom>
          <a:solidFill>
            <a:schemeClr val="bg1"/>
          </a:solidFill>
          <a:ln w="12700">
            <a:solidFill>
              <a:srgbClr val="FA7E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3786D776-81F7-E3C0-ACBD-B2DF88204D08}"/>
              </a:ext>
            </a:extLst>
          </p:cNvPr>
          <p:cNvSpPr/>
          <p:nvPr userDrawn="1"/>
        </p:nvSpPr>
        <p:spPr>
          <a:xfrm>
            <a:off x="8207318" y="1734529"/>
            <a:ext cx="3436995" cy="4074970"/>
          </a:xfrm>
          <a:prstGeom prst="roundRect">
            <a:avLst/>
          </a:prstGeom>
          <a:solidFill>
            <a:schemeClr val="bg1"/>
          </a:solidFill>
          <a:ln w="12700">
            <a:solidFill>
              <a:srgbClr val="FA7E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CC585DE-A2D2-06AF-BFE9-B64D81CB445D}"/>
              </a:ext>
            </a:extLst>
          </p:cNvPr>
          <p:cNvSpPr/>
          <p:nvPr userDrawn="1"/>
        </p:nvSpPr>
        <p:spPr>
          <a:xfrm>
            <a:off x="0" y="0"/>
            <a:ext cx="12192000" cy="555762"/>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403BF28-B0BE-F030-79C5-5433DAE126C7}"/>
              </a:ext>
            </a:extLst>
          </p:cNvPr>
          <p:cNvSpPr/>
          <p:nvPr userDrawn="1"/>
        </p:nvSpPr>
        <p:spPr>
          <a:xfrm>
            <a:off x="0" y="6789700"/>
            <a:ext cx="12192000" cy="80615"/>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5">
            <a:extLst>
              <a:ext uri="{FF2B5EF4-FFF2-40B4-BE49-F238E27FC236}">
                <a16:creationId xmlns:a16="http://schemas.microsoft.com/office/drawing/2014/main" id="{7C6CB837-4237-17D2-9089-EA14BFDB26E3}"/>
              </a:ext>
            </a:extLst>
          </p:cNvPr>
          <p:cNvSpPr>
            <a:spLocks noGrp="1"/>
          </p:cNvSpPr>
          <p:nvPr>
            <p:ph type="body" sz="quarter" idx="12" hasCustomPrompt="1"/>
          </p:nvPr>
        </p:nvSpPr>
        <p:spPr>
          <a:xfrm>
            <a:off x="904733" y="2044485"/>
            <a:ext cx="2916862" cy="659236"/>
          </a:xfrm>
          <a:prstGeom prst="rect">
            <a:avLst/>
          </a:prstGeom>
        </p:spPr>
        <p:txBody>
          <a:bodyPr anchor="ctr"/>
          <a:lstStyle>
            <a:lvl1pPr marL="0" algn="ctr">
              <a:lnSpc>
                <a:spcPct val="100000"/>
              </a:lnSpc>
              <a:spcBef>
                <a:spcPts val="0"/>
              </a:spcBef>
              <a:spcAft>
                <a:spcPts val="600"/>
              </a:spcAft>
              <a:buNone/>
              <a:defRPr lang="en-US" sz="18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Insert title here</a:t>
            </a:r>
          </a:p>
        </p:txBody>
      </p:sp>
      <p:sp>
        <p:nvSpPr>
          <p:cNvPr id="20" name="Text Placeholder 24">
            <a:extLst>
              <a:ext uri="{FF2B5EF4-FFF2-40B4-BE49-F238E27FC236}">
                <a16:creationId xmlns:a16="http://schemas.microsoft.com/office/drawing/2014/main" id="{B6779BD9-8B4D-1DD4-B138-18FF696F0130}"/>
              </a:ext>
            </a:extLst>
          </p:cNvPr>
          <p:cNvSpPr>
            <a:spLocks noGrp="1"/>
          </p:cNvSpPr>
          <p:nvPr>
            <p:ph type="body" sz="quarter" idx="13"/>
          </p:nvPr>
        </p:nvSpPr>
        <p:spPr>
          <a:xfrm>
            <a:off x="904732" y="2886838"/>
            <a:ext cx="2916863" cy="2687403"/>
          </a:xfrm>
          <a:prstGeom prst="rect">
            <a:avLst/>
          </a:prstGeom>
        </p:spPr>
        <p:txBody>
          <a:bodyPr/>
          <a:lstStyle>
            <a:lvl1pPr marL="11113" indent="-11113">
              <a:buNone/>
              <a:tabLst/>
              <a:defRPr lang="en-US" sz="1800" kern="1200" dirty="0" smtClean="0">
                <a:solidFill>
                  <a:srgbClr val="120A36"/>
                </a:solidFill>
                <a:latin typeface="Arial" panose="020B0604020202020204" pitchFamily="34" charset="0"/>
                <a:ea typeface="+mn-ea"/>
                <a:cs typeface="Arial" panose="020B0604020202020204" pitchFamily="34" charset="0"/>
              </a:defRPr>
            </a:lvl1pPr>
            <a:lvl2pPr>
              <a:defRPr lang="en-US" sz="1800" kern="1200" dirty="0" smtClean="0">
                <a:solidFill>
                  <a:srgbClr val="120A36"/>
                </a:solidFill>
                <a:latin typeface="Arial" panose="020B0604020202020204" pitchFamily="34" charset="0"/>
                <a:ea typeface="+mn-ea"/>
                <a:cs typeface="Arial" panose="020B0604020202020204" pitchFamily="34" charset="0"/>
              </a:defRPr>
            </a:lvl2pPr>
            <a:lvl3pPr>
              <a:defRPr lang="en-US" sz="1800" kern="1200" dirty="0" smtClean="0">
                <a:solidFill>
                  <a:srgbClr val="120A36"/>
                </a:solidFill>
                <a:latin typeface="Arial" panose="020B0604020202020204" pitchFamily="34" charset="0"/>
                <a:ea typeface="+mn-ea"/>
                <a:cs typeface="Arial" panose="020B0604020202020204" pitchFamily="34" charset="0"/>
              </a:defRPr>
            </a:lvl3pPr>
            <a:lvl4pPr>
              <a:defRPr lang="en-US" sz="1800" kern="1200" dirty="0" smtClean="0">
                <a:solidFill>
                  <a:srgbClr val="120A36"/>
                </a:solidFill>
                <a:latin typeface="Arial" panose="020B0604020202020204" pitchFamily="34" charset="0"/>
                <a:ea typeface="+mn-ea"/>
                <a:cs typeface="Arial" panose="020B0604020202020204" pitchFamily="34" charset="0"/>
              </a:defRPr>
            </a:lvl4pPr>
            <a:lvl5pPr>
              <a:defRPr lang="en-US" sz="1800" kern="1200" dirty="0">
                <a:solidFill>
                  <a:srgbClr val="120A36"/>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21" name="Text Placeholder 21">
            <a:extLst>
              <a:ext uri="{FF2B5EF4-FFF2-40B4-BE49-F238E27FC236}">
                <a16:creationId xmlns:a16="http://schemas.microsoft.com/office/drawing/2014/main" id="{EF2CD634-70F5-BBCB-1F0D-4608A9CB8221}"/>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
        <p:nvSpPr>
          <p:cNvPr id="22" name="Text Placeholder 25">
            <a:extLst>
              <a:ext uri="{FF2B5EF4-FFF2-40B4-BE49-F238E27FC236}">
                <a16:creationId xmlns:a16="http://schemas.microsoft.com/office/drawing/2014/main" id="{9B57937A-BF86-ABB5-5829-E26782E07C20}"/>
              </a:ext>
            </a:extLst>
          </p:cNvPr>
          <p:cNvSpPr>
            <a:spLocks noGrp="1"/>
          </p:cNvSpPr>
          <p:nvPr>
            <p:ph type="body" sz="quarter" idx="14" hasCustomPrompt="1"/>
          </p:nvPr>
        </p:nvSpPr>
        <p:spPr>
          <a:xfrm>
            <a:off x="4689654" y="2044485"/>
            <a:ext cx="2916862" cy="659236"/>
          </a:xfrm>
          <a:prstGeom prst="rect">
            <a:avLst/>
          </a:prstGeom>
        </p:spPr>
        <p:txBody>
          <a:bodyPr anchor="ctr"/>
          <a:lstStyle>
            <a:lvl1pPr marL="0" algn="ctr">
              <a:lnSpc>
                <a:spcPct val="100000"/>
              </a:lnSpc>
              <a:spcBef>
                <a:spcPts val="0"/>
              </a:spcBef>
              <a:spcAft>
                <a:spcPts val="600"/>
              </a:spcAft>
              <a:buNone/>
              <a:defRPr lang="en-US" sz="18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Insert title here</a:t>
            </a:r>
          </a:p>
        </p:txBody>
      </p:sp>
      <p:sp>
        <p:nvSpPr>
          <p:cNvPr id="23" name="Text Placeholder 24">
            <a:extLst>
              <a:ext uri="{FF2B5EF4-FFF2-40B4-BE49-F238E27FC236}">
                <a16:creationId xmlns:a16="http://schemas.microsoft.com/office/drawing/2014/main" id="{0BEA2E85-7935-7235-285C-5B7C233151DC}"/>
              </a:ext>
            </a:extLst>
          </p:cNvPr>
          <p:cNvSpPr>
            <a:spLocks noGrp="1"/>
          </p:cNvSpPr>
          <p:nvPr>
            <p:ph type="body" sz="quarter" idx="15"/>
          </p:nvPr>
        </p:nvSpPr>
        <p:spPr>
          <a:xfrm>
            <a:off x="4689653" y="2886838"/>
            <a:ext cx="2916863" cy="2687403"/>
          </a:xfrm>
          <a:prstGeom prst="rect">
            <a:avLst/>
          </a:prstGeom>
        </p:spPr>
        <p:txBody>
          <a:bodyPr/>
          <a:lstStyle>
            <a:lvl1pPr marL="11113" indent="-11113">
              <a:buNone/>
              <a:tabLst/>
              <a:defRPr lang="en-US" sz="1800" kern="1200" dirty="0" smtClean="0">
                <a:solidFill>
                  <a:srgbClr val="120A36"/>
                </a:solidFill>
                <a:latin typeface="Arial" panose="020B0604020202020204" pitchFamily="34" charset="0"/>
                <a:ea typeface="+mn-ea"/>
                <a:cs typeface="Arial" panose="020B0604020202020204" pitchFamily="34" charset="0"/>
              </a:defRPr>
            </a:lvl1pPr>
            <a:lvl2pPr>
              <a:defRPr lang="en-US" sz="1800" kern="1200" dirty="0" smtClean="0">
                <a:solidFill>
                  <a:srgbClr val="120A36"/>
                </a:solidFill>
                <a:latin typeface="Arial" panose="020B0604020202020204" pitchFamily="34" charset="0"/>
                <a:ea typeface="+mn-ea"/>
                <a:cs typeface="Arial" panose="020B0604020202020204" pitchFamily="34" charset="0"/>
              </a:defRPr>
            </a:lvl2pPr>
            <a:lvl3pPr>
              <a:defRPr lang="en-US" sz="1800" kern="1200" dirty="0" smtClean="0">
                <a:solidFill>
                  <a:srgbClr val="120A36"/>
                </a:solidFill>
                <a:latin typeface="Arial" panose="020B0604020202020204" pitchFamily="34" charset="0"/>
                <a:ea typeface="+mn-ea"/>
                <a:cs typeface="Arial" panose="020B0604020202020204" pitchFamily="34" charset="0"/>
              </a:defRPr>
            </a:lvl3pPr>
            <a:lvl4pPr>
              <a:defRPr lang="en-US" sz="1800" kern="1200" dirty="0" smtClean="0">
                <a:solidFill>
                  <a:srgbClr val="120A36"/>
                </a:solidFill>
                <a:latin typeface="Arial" panose="020B0604020202020204" pitchFamily="34" charset="0"/>
                <a:ea typeface="+mn-ea"/>
                <a:cs typeface="Arial" panose="020B0604020202020204" pitchFamily="34" charset="0"/>
              </a:defRPr>
            </a:lvl4pPr>
            <a:lvl5pPr>
              <a:defRPr lang="en-US" sz="1800" kern="1200" dirty="0">
                <a:solidFill>
                  <a:srgbClr val="120A36"/>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24" name="Text Placeholder 25">
            <a:extLst>
              <a:ext uri="{FF2B5EF4-FFF2-40B4-BE49-F238E27FC236}">
                <a16:creationId xmlns:a16="http://schemas.microsoft.com/office/drawing/2014/main" id="{556C0067-F048-2D31-7905-22F525E4CD8F}"/>
              </a:ext>
            </a:extLst>
          </p:cNvPr>
          <p:cNvSpPr>
            <a:spLocks noGrp="1"/>
          </p:cNvSpPr>
          <p:nvPr>
            <p:ph type="body" sz="quarter" idx="16" hasCustomPrompt="1"/>
          </p:nvPr>
        </p:nvSpPr>
        <p:spPr>
          <a:xfrm>
            <a:off x="8451426" y="2044485"/>
            <a:ext cx="2916862" cy="659236"/>
          </a:xfrm>
          <a:prstGeom prst="rect">
            <a:avLst/>
          </a:prstGeom>
        </p:spPr>
        <p:txBody>
          <a:bodyPr anchor="ctr"/>
          <a:lstStyle>
            <a:lvl1pPr marL="0" algn="ctr">
              <a:lnSpc>
                <a:spcPct val="100000"/>
              </a:lnSpc>
              <a:spcBef>
                <a:spcPts val="0"/>
              </a:spcBef>
              <a:spcAft>
                <a:spcPts val="600"/>
              </a:spcAft>
              <a:buNone/>
              <a:defRPr lang="en-US" sz="18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Insert title here</a:t>
            </a:r>
          </a:p>
        </p:txBody>
      </p:sp>
      <p:sp>
        <p:nvSpPr>
          <p:cNvPr id="25" name="Text Placeholder 24">
            <a:extLst>
              <a:ext uri="{FF2B5EF4-FFF2-40B4-BE49-F238E27FC236}">
                <a16:creationId xmlns:a16="http://schemas.microsoft.com/office/drawing/2014/main" id="{1DBFF83C-BB14-1AD4-92D6-91BF2B959727}"/>
              </a:ext>
            </a:extLst>
          </p:cNvPr>
          <p:cNvSpPr>
            <a:spLocks noGrp="1"/>
          </p:cNvSpPr>
          <p:nvPr>
            <p:ph type="body" sz="quarter" idx="17"/>
          </p:nvPr>
        </p:nvSpPr>
        <p:spPr>
          <a:xfrm>
            <a:off x="8451425" y="2886838"/>
            <a:ext cx="2916863" cy="2687403"/>
          </a:xfrm>
          <a:prstGeom prst="rect">
            <a:avLst/>
          </a:prstGeom>
        </p:spPr>
        <p:txBody>
          <a:bodyPr/>
          <a:lstStyle>
            <a:lvl1pPr marL="11113" indent="-11113">
              <a:buNone/>
              <a:tabLst/>
              <a:defRPr lang="en-US" sz="1800" kern="1200" dirty="0" smtClean="0">
                <a:solidFill>
                  <a:srgbClr val="120A36"/>
                </a:solidFill>
                <a:latin typeface="Arial" panose="020B0604020202020204" pitchFamily="34" charset="0"/>
                <a:ea typeface="+mn-ea"/>
                <a:cs typeface="Arial" panose="020B0604020202020204" pitchFamily="34" charset="0"/>
              </a:defRPr>
            </a:lvl1pPr>
            <a:lvl2pPr>
              <a:defRPr lang="en-US" sz="1800" kern="1200" dirty="0" smtClean="0">
                <a:solidFill>
                  <a:srgbClr val="120A36"/>
                </a:solidFill>
                <a:latin typeface="Arial" panose="020B0604020202020204" pitchFamily="34" charset="0"/>
                <a:ea typeface="+mn-ea"/>
                <a:cs typeface="Arial" panose="020B0604020202020204" pitchFamily="34" charset="0"/>
              </a:defRPr>
            </a:lvl2pPr>
            <a:lvl3pPr>
              <a:defRPr lang="en-US" sz="1800" kern="1200" dirty="0" smtClean="0">
                <a:solidFill>
                  <a:srgbClr val="120A36"/>
                </a:solidFill>
                <a:latin typeface="Arial" panose="020B0604020202020204" pitchFamily="34" charset="0"/>
                <a:ea typeface="+mn-ea"/>
                <a:cs typeface="Arial" panose="020B0604020202020204" pitchFamily="34" charset="0"/>
              </a:defRPr>
            </a:lvl3pPr>
            <a:lvl4pPr>
              <a:defRPr lang="en-US" sz="1800" kern="1200" dirty="0" smtClean="0">
                <a:solidFill>
                  <a:srgbClr val="120A36"/>
                </a:solidFill>
                <a:latin typeface="Arial" panose="020B0604020202020204" pitchFamily="34" charset="0"/>
                <a:ea typeface="+mn-ea"/>
                <a:cs typeface="Arial" panose="020B0604020202020204" pitchFamily="34" charset="0"/>
              </a:defRPr>
            </a:lvl4pPr>
            <a:lvl5pPr>
              <a:defRPr lang="en-US" sz="1800" kern="1200" dirty="0">
                <a:solidFill>
                  <a:srgbClr val="120A36"/>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26" name="Text Placeholder 2">
            <a:extLst>
              <a:ext uri="{FF2B5EF4-FFF2-40B4-BE49-F238E27FC236}">
                <a16:creationId xmlns:a16="http://schemas.microsoft.com/office/drawing/2014/main" id="{E21F404E-7F2A-6DB8-1722-A6CA467F69B3}"/>
              </a:ext>
            </a:extLst>
          </p:cNvPr>
          <p:cNvSpPr>
            <a:spLocks noGrp="1"/>
          </p:cNvSpPr>
          <p:nvPr>
            <p:ph type="body" sz="quarter" idx="11" hasCustomPrompt="1"/>
          </p:nvPr>
        </p:nvSpPr>
        <p:spPr>
          <a:xfrm>
            <a:off x="656630" y="919501"/>
            <a:ext cx="10317480" cy="423256"/>
          </a:xfrm>
          <a:prstGeom prst="rect">
            <a:avLst/>
          </a:prstGeom>
        </p:spPr>
        <p:txBody>
          <a:bodyPr anchor="ctr"/>
          <a:lstStyle>
            <a:lvl1pPr>
              <a:buNone/>
              <a:defRPr lang="en-US" sz="3600" b="1" kern="1200" dirty="0" smtClean="0">
                <a:solidFill>
                  <a:srgbClr val="CDFF4E"/>
                </a:solidFill>
                <a:latin typeface="Arial" panose="020B0604020202020204" pitchFamily="34" charset="0"/>
                <a:ea typeface="+mn-ea"/>
                <a:cs typeface="Arial" panose="020B0604020202020204" pitchFamily="34" charset="0"/>
              </a:defRPr>
            </a:lvl1pPr>
          </a:lstStyle>
          <a:p>
            <a:pPr lvl="0"/>
            <a:r>
              <a:rPr lang="en-US"/>
              <a:t>Title</a:t>
            </a:r>
          </a:p>
        </p:txBody>
      </p:sp>
    </p:spTree>
    <p:extLst>
      <p:ext uri="{BB962C8B-B14F-4D97-AF65-F5344CB8AC3E}">
        <p14:creationId xmlns:p14="http://schemas.microsoft.com/office/powerpoint/2010/main" val="88306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7A4438-9B08-0909-C8D2-75F903F7CE90}"/>
              </a:ext>
            </a:extLst>
          </p:cNvPr>
          <p:cNvSpPr/>
          <p:nvPr userDrawn="1"/>
        </p:nvSpPr>
        <p:spPr>
          <a:xfrm rot="10800000">
            <a:off x="-4" y="0"/>
            <a:ext cx="12191999" cy="6858000"/>
          </a:xfrm>
          <a:prstGeom prst="rect">
            <a:avLst/>
          </a:prstGeom>
          <a:gradFill>
            <a:gsLst>
              <a:gs pos="0">
                <a:srgbClr val="D15A0A"/>
              </a:gs>
              <a:gs pos="45000">
                <a:srgbClr val="120A3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urple and black landscape&#10;&#10;AI-generated content may be incorrect.">
            <a:extLst>
              <a:ext uri="{FF2B5EF4-FFF2-40B4-BE49-F238E27FC236}">
                <a16:creationId xmlns:a16="http://schemas.microsoft.com/office/drawing/2014/main" id="{8A13546C-CA3E-FCEE-B4E4-DDE0FAFF1403}"/>
              </a:ext>
            </a:extLst>
          </p:cNvPr>
          <p:cNvPicPr/>
          <p:nvPr userDrawn="1"/>
        </p:nvPicPr>
        <p:blipFill>
          <a:blip r:embed="rId2"/>
          <a:srcRect t="71640" b="3028"/>
          <a:stretch>
            <a:fillRect/>
          </a:stretch>
        </p:blipFill>
        <p:spPr>
          <a:xfrm>
            <a:off x="-2" y="5120720"/>
            <a:ext cx="12191997" cy="1737280"/>
          </a:xfrm>
          <a:prstGeom prst="rect">
            <a:avLst/>
          </a:prstGeom>
        </p:spPr>
      </p:pic>
      <p:cxnSp>
        <p:nvCxnSpPr>
          <p:cNvPr id="13" name="Straight Connector 12">
            <a:extLst>
              <a:ext uri="{FF2B5EF4-FFF2-40B4-BE49-F238E27FC236}">
                <a16:creationId xmlns:a16="http://schemas.microsoft.com/office/drawing/2014/main" id="{9A5735BF-81C3-2FA1-ADD2-22DF61ECDFD8}"/>
              </a:ext>
            </a:extLst>
          </p:cNvPr>
          <p:cNvCxnSpPr/>
          <p:nvPr userDrawn="1"/>
        </p:nvCxnSpPr>
        <p:spPr>
          <a:xfrm>
            <a:off x="643890" y="3508394"/>
            <a:ext cx="480060" cy="0"/>
          </a:xfrm>
          <a:prstGeom prst="line">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77EA2312-1DBF-EC96-15E4-F7774513E04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030513" y="6290631"/>
            <a:ext cx="1744202" cy="260760"/>
          </a:xfrm>
          <a:prstGeom prst="rect">
            <a:avLst/>
          </a:prstGeom>
        </p:spPr>
      </p:pic>
      <p:pic>
        <p:nvPicPr>
          <p:cNvPr id="15" name="Picture 14" descr="A close-up of a logo&#10;&#10;AI-generated content may be incorrect.">
            <a:extLst>
              <a:ext uri="{FF2B5EF4-FFF2-40B4-BE49-F238E27FC236}">
                <a16:creationId xmlns:a16="http://schemas.microsoft.com/office/drawing/2014/main" id="{135E2257-A784-35EE-28A8-7F87EC94DD76}"/>
              </a:ext>
            </a:extLst>
          </p:cNvPr>
          <p:cNvPicPr>
            <a:picLocks noChangeAspect="1"/>
          </p:cNvPicPr>
          <p:nvPr userDrawn="1"/>
        </p:nvPicPr>
        <p:blipFill>
          <a:blip r:embed="rId4"/>
          <a:stretch>
            <a:fillRect/>
          </a:stretch>
        </p:blipFill>
        <p:spPr>
          <a:xfrm>
            <a:off x="609600" y="353307"/>
            <a:ext cx="3125118" cy="332767"/>
          </a:xfrm>
          <a:prstGeom prst="rect">
            <a:avLst/>
          </a:prstGeom>
        </p:spPr>
      </p:pic>
      <p:sp>
        <p:nvSpPr>
          <p:cNvPr id="23" name="Text Placeholder 2">
            <a:extLst>
              <a:ext uri="{FF2B5EF4-FFF2-40B4-BE49-F238E27FC236}">
                <a16:creationId xmlns:a16="http://schemas.microsoft.com/office/drawing/2014/main" id="{4C727FF8-9E58-E78A-484D-7735CFADD18B}"/>
              </a:ext>
            </a:extLst>
          </p:cNvPr>
          <p:cNvSpPr>
            <a:spLocks noGrp="1"/>
          </p:cNvSpPr>
          <p:nvPr>
            <p:ph type="body" sz="quarter" idx="10" hasCustomPrompt="1"/>
          </p:nvPr>
        </p:nvSpPr>
        <p:spPr>
          <a:xfrm>
            <a:off x="609599" y="1403017"/>
            <a:ext cx="10878590" cy="1737280"/>
          </a:xfrm>
          <a:prstGeom prst="rect">
            <a:avLst/>
          </a:prstGeom>
        </p:spPr>
        <p:txBody>
          <a:bodyPr anchor="b"/>
          <a:lstStyle>
            <a:lvl1pPr marL="11113" indent="-11113">
              <a:buNone/>
              <a:tabLst/>
              <a:defRPr lang="en-US" sz="4000" b="1" i="0" kern="1200" dirty="0" smtClean="0">
                <a:solidFill>
                  <a:schemeClr val="bg1"/>
                </a:solidFill>
                <a:latin typeface="Arial" panose="020B0604020202020204" pitchFamily="34" charset="0"/>
                <a:ea typeface="+mn-ea"/>
                <a:cs typeface="Arial" panose="020B0604020202020204" pitchFamily="34" charset="0"/>
              </a:defRPr>
            </a:lvl1pPr>
          </a:lstStyle>
          <a:p>
            <a:pPr lvl="0"/>
            <a:r>
              <a:rPr lang="en-US"/>
              <a:t>Click to Insert Title</a:t>
            </a:r>
          </a:p>
        </p:txBody>
      </p:sp>
      <p:sp>
        <p:nvSpPr>
          <p:cNvPr id="24" name="Text Placeholder 2">
            <a:extLst>
              <a:ext uri="{FF2B5EF4-FFF2-40B4-BE49-F238E27FC236}">
                <a16:creationId xmlns:a16="http://schemas.microsoft.com/office/drawing/2014/main" id="{028C379F-9AD6-9461-5372-15E26F541B36}"/>
              </a:ext>
            </a:extLst>
          </p:cNvPr>
          <p:cNvSpPr>
            <a:spLocks noGrp="1"/>
          </p:cNvSpPr>
          <p:nvPr>
            <p:ph type="body" sz="quarter" idx="11" hasCustomPrompt="1"/>
          </p:nvPr>
        </p:nvSpPr>
        <p:spPr>
          <a:xfrm>
            <a:off x="609597" y="3886952"/>
            <a:ext cx="10878591" cy="423256"/>
          </a:xfrm>
          <a:prstGeom prst="rect">
            <a:avLst/>
          </a:prstGeom>
        </p:spPr>
        <p:txBody>
          <a:bodyPr anchor="ctr"/>
          <a:lstStyle>
            <a:lvl1pPr algn="l">
              <a:buNone/>
              <a:defRPr lang="en-US" sz="1800" b="1" i="0" kern="1200" spc="300" dirty="0" smtClean="0">
                <a:solidFill>
                  <a:srgbClr val="CDFF4E"/>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PRESENTERS NAMES</a:t>
            </a:r>
          </a:p>
        </p:txBody>
      </p:sp>
    </p:spTree>
    <p:extLst>
      <p:ext uri="{BB962C8B-B14F-4D97-AF65-F5344CB8AC3E}">
        <p14:creationId xmlns:p14="http://schemas.microsoft.com/office/powerpoint/2010/main" val="2155759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x Content Slid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21FE4F-6CD1-CAA7-CB5F-A0A3071D39AE}"/>
              </a:ext>
            </a:extLst>
          </p:cNvPr>
          <p:cNvSpPr/>
          <p:nvPr userDrawn="1"/>
        </p:nvSpPr>
        <p:spPr>
          <a:xfrm>
            <a:off x="0" y="12315"/>
            <a:ext cx="12191999" cy="6858000"/>
          </a:xfrm>
          <a:prstGeom prst="rect">
            <a:avLst/>
          </a:prstGeom>
          <a:gradFill>
            <a:gsLst>
              <a:gs pos="0">
                <a:schemeClr val="bg1">
                  <a:lumMod val="99000"/>
                  <a:lumOff val="1000"/>
                  <a:alpha val="0"/>
                </a:schemeClr>
              </a:gs>
              <a:gs pos="100000">
                <a:srgbClr val="CDFF4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FAA0EA3-3D92-7444-4F1B-66BBE4A06338}"/>
              </a:ext>
            </a:extLst>
          </p:cNvPr>
          <p:cNvSpPr/>
          <p:nvPr userDrawn="1"/>
        </p:nvSpPr>
        <p:spPr>
          <a:xfrm>
            <a:off x="663518" y="1734529"/>
            <a:ext cx="3436995" cy="4074970"/>
          </a:xfrm>
          <a:prstGeom prst="roundRect">
            <a:avLst/>
          </a:prstGeom>
          <a:solidFill>
            <a:schemeClr val="bg1"/>
          </a:solidFill>
          <a:ln w="12700">
            <a:solidFill>
              <a:srgbClr val="FA7E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17ADEC71-C5FD-3E2A-95BB-0D4F1D1668E8}"/>
              </a:ext>
            </a:extLst>
          </p:cNvPr>
          <p:cNvSpPr/>
          <p:nvPr userDrawn="1"/>
        </p:nvSpPr>
        <p:spPr>
          <a:xfrm>
            <a:off x="4449705" y="1734529"/>
            <a:ext cx="3436995" cy="4074970"/>
          </a:xfrm>
          <a:prstGeom prst="roundRect">
            <a:avLst/>
          </a:prstGeom>
          <a:solidFill>
            <a:schemeClr val="bg1"/>
          </a:solidFill>
          <a:ln w="12700">
            <a:solidFill>
              <a:srgbClr val="FA7E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3786D776-81F7-E3C0-ACBD-B2DF88204D08}"/>
              </a:ext>
            </a:extLst>
          </p:cNvPr>
          <p:cNvSpPr/>
          <p:nvPr userDrawn="1"/>
        </p:nvSpPr>
        <p:spPr>
          <a:xfrm>
            <a:off x="8207318" y="1734529"/>
            <a:ext cx="3436995" cy="4074970"/>
          </a:xfrm>
          <a:prstGeom prst="roundRect">
            <a:avLst/>
          </a:prstGeom>
          <a:solidFill>
            <a:schemeClr val="bg1"/>
          </a:solidFill>
          <a:ln w="12700">
            <a:solidFill>
              <a:srgbClr val="FA7E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CC585DE-A2D2-06AF-BFE9-B64D81CB445D}"/>
              </a:ext>
            </a:extLst>
          </p:cNvPr>
          <p:cNvSpPr/>
          <p:nvPr userDrawn="1"/>
        </p:nvSpPr>
        <p:spPr>
          <a:xfrm>
            <a:off x="0" y="-1"/>
            <a:ext cx="12192000" cy="555762"/>
          </a:xfrm>
          <a:prstGeom prst="rect">
            <a:avLst/>
          </a:prstGeom>
          <a:solidFill>
            <a:srgbClr val="120A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403BF28-B0BE-F030-79C5-5433DAE126C7}"/>
              </a:ext>
            </a:extLst>
          </p:cNvPr>
          <p:cNvSpPr/>
          <p:nvPr userDrawn="1"/>
        </p:nvSpPr>
        <p:spPr>
          <a:xfrm>
            <a:off x="0" y="6789700"/>
            <a:ext cx="12192000" cy="80615"/>
          </a:xfrm>
          <a:prstGeom prst="rect">
            <a:avLst/>
          </a:prstGeom>
          <a:solidFill>
            <a:srgbClr val="120A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5">
            <a:extLst>
              <a:ext uri="{FF2B5EF4-FFF2-40B4-BE49-F238E27FC236}">
                <a16:creationId xmlns:a16="http://schemas.microsoft.com/office/drawing/2014/main" id="{7C6CB837-4237-17D2-9089-EA14BFDB26E3}"/>
              </a:ext>
            </a:extLst>
          </p:cNvPr>
          <p:cNvSpPr>
            <a:spLocks noGrp="1"/>
          </p:cNvSpPr>
          <p:nvPr>
            <p:ph type="body" sz="quarter" idx="12" hasCustomPrompt="1"/>
          </p:nvPr>
        </p:nvSpPr>
        <p:spPr>
          <a:xfrm>
            <a:off x="904733" y="2044485"/>
            <a:ext cx="2916862" cy="659236"/>
          </a:xfrm>
          <a:prstGeom prst="rect">
            <a:avLst/>
          </a:prstGeom>
        </p:spPr>
        <p:txBody>
          <a:bodyPr anchor="ctr"/>
          <a:lstStyle>
            <a:lvl1pPr marL="0" algn="ctr">
              <a:lnSpc>
                <a:spcPct val="100000"/>
              </a:lnSpc>
              <a:spcBef>
                <a:spcPts val="0"/>
              </a:spcBef>
              <a:spcAft>
                <a:spcPts val="600"/>
              </a:spcAft>
              <a:buNone/>
              <a:defRPr lang="en-US" sz="18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Insert title here</a:t>
            </a:r>
          </a:p>
        </p:txBody>
      </p:sp>
      <p:sp>
        <p:nvSpPr>
          <p:cNvPr id="20" name="Text Placeholder 24">
            <a:extLst>
              <a:ext uri="{FF2B5EF4-FFF2-40B4-BE49-F238E27FC236}">
                <a16:creationId xmlns:a16="http://schemas.microsoft.com/office/drawing/2014/main" id="{B6779BD9-8B4D-1DD4-B138-18FF696F0130}"/>
              </a:ext>
            </a:extLst>
          </p:cNvPr>
          <p:cNvSpPr>
            <a:spLocks noGrp="1"/>
          </p:cNvSpPr>
          <p:nvPr>
            <p:ph type="body" sz="quarter" idx="13"/>
          </p:nvPr>
        </p:nvSpPr>
        <p:spPr>
          <a:xfrm>
            <a:off x="904732" y="2886838"/>
            <a:ext cx="2916863" cy="2687403"/>
          </a:xfrm>
          <a:prstGeom prst="rect">
            <a:avLst/>
          </a:prstGeom>
        </p:spPr>
        <p:txBody>
          <a:bodyPr/>
          <a:lstStyle>
            <a:lvl1pPr marL="11113" indent="-11113">
              <a:buNone/>
              <a:tabLst/>
              <a:defRPr lang="en-US" sz="1800" kern="1200" dirty="0" smtClean="0">
                <a:solidFill>
                  <a:srgbClr val="120A36"/>
                </a:solidFill>
                <a:latin typeface="Arial" panose="020B0604020202020204" pitchFamily="34" charset="0"/>
                <a:ea typeface="+mn-ea"/>
                <a:cs typeface="Arial" panose="020B0604020202020204" pitchFamily="34" charset="0"/>
              </a:defRPr>
            </a:lvl1pPr>
            <a:lvl2pPr>
              <a:defRPr lang="en-US" sz="1800" kern="1200" dirty="0" smtClean="0">
                <a:solidFill>
                  <a:srgbClr val="120A36"/>
                </a:solidFill>
                <a:latin typeface="Arial" panose="020B0604020202020204" pitchFamily="34" charset="0"/>
                <a:ea typeface="+mn-ea"/>
                <a:cs typeface="Arial" panose="020B0604020202020204" pitchFamily="34" charset="0"/>
              </a:defRPr>
            </a:lvl2pPr>
            <a:lvl3pPr>
              <a:defRPr lang="en-US" sz="1800" kern="1200" dirty="0" smtClean="0">
                <a:solidFill>
                  <a:srgbClr val="120A36"/>
                </a:solidFill>
                <a:latin typeface="Arial" panose="020B0604020202020204" pitchFamily="34" charset="0"/>
                <a:ea typeface="+mn-ea"/>
                <a:cs typeface="Arial" panose="020B0604020202020204" pitchFamily="34" charset="0"/>
              </a:defRPr>
            </a:lvl3pPr>
            <a:lvl4pPr>
              <a:defRPr lang="en-US" sz="1800" kern="1200" dirty="0" smtClean="0">
                <a:solidFill>
                  <a:srgbClr val="120A36"/>
                </a:solidFill>
                <a:latin typeface="Arial" panose="020B0604020202020204" pitchFamily="34" charset="0"/>
                <a:ea typeface="+mn-ea"/>
                <a:cs typeface="Arial" panose="020B0604020202020204" pitchFamily="34" charset="0"/>
              </a:defRPr>
            </a:lvl4pPr>
            <a:lvl5pPr>
              <a:defRPr lang="en-US" sz="1800" kern="1200" dirty="0">
                <a:solidFill>
                  <a:srgbClr val="120A36"/>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21" name="Text Placeholder 21">
            <a:extLst>
              <a:ext uri="{FF2B5EF4-FFF2-40B4-BE49-F238E27FC236}">
                <a16:creationId xmlns:a16="http://schemas.microsoft.com/office/drawing/2014/main" id="{EF2CD634-70F5-BBCB-1F0D-4608A9CB8221}"/>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
        <p:nvSpPr>
          <p:cNvPr id="22" name="Text Placeholder 25">
            <a:extLst>
              <a:ext uri="{FF2B5EF4-FFF2-40B4-BE49-F238E27FC236}">
                <a16:creationId xmlns:a16="http://schemas.microsoft.com/office/drawing/2014/main" id="{9B57937A-BF86-ABB5-5829-E26782E07C20}"/>
              </a:ext>
            </a:extLst>
          </p:cNvPr>
          <p:cNvSpPr>
            <a:spLocks noGrp="1"/>
          </p:cNvSpPr>
          <p:nvPr>
            <p:ph type="body" sz="quarter" idx="14" hasCustomPrompt="1"/>
          </p:nvPr>
        </p:nvSpPr>
        <p:spPr>
          <a:xfrm>
            <a:off x="4689654" y="2044485"/>
            <a:ext cx="2916862" cy="659236"/>
          </a:xfrm>
          <a:prstGeom prst="rect">
            <a:avLst/>
          </a:prstGeom>
        </p:spPr>
        <p:txBody>
          <a:bodyPr anchor="ctr"/>
          <a:lstStyle>
            <a:lvl1pPr marL="0" algn="ctr">
              <a:lnSpc>
                <a:spcPct val="100000"/>
              </a:lnSpc>
              <a:spcBef>
                <a:spcPts val="0"/>
              </a:spcBef>
              <a:spcAft>
                <a:spcPts val="600"/>
              </a:spcAft>
              <a:buNone/>
              <a:defRPr lang="en-US" sz="18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Insert title here</a:t>
            </a:r>
          </a:p>
        </p:txBody>
      </p:sp>
      <p:sp>
        <p:nvSpPr>
          <p:cNvPr id="23" name="Text Placeholder 24">
            <a:extLst>
              <a:ext uri="{FF2B5EF4-FFF2-40B4-BE49-F238E27FC236}">
                <a16:creationId xmlns:a16="http://schemas.microsoft.com/office/drawing/2014/main" id="{0BEA2E85-7935-7235-285C-5B7C233151DC}"/>
              </a:ext>
            </a:extLst>
          </p:cNvPr>
          <p:cNvSpPr>
            <a:spLocks noGrp="1"/>
          </p:cNvSpPr>
          <p:nvPr>
            <p:ph type="body" sz="quarter" idx="15"/>
          </p:nvPr>
        </p:nvSpPr>
        <p:spPr>
          <a:xfrm>
            <a:off x="4689653" y="2886838"/>
            <a:ext cx="2916863" cy="2687403"/>
          </a:xfrm>
          <a:prstGeom prst="rect">
            <a:avLst/>
          </a:prstGeom>
        </p:spPr>
        <p:txBody>
          <a:bodyPr/>
          <a:lstStyle>
            <a:lvl1pPr marL="11113" indent="-11113">
              <a:buNone/>
              <a:tabLst/>
              <a:defRPr lang="en-US" sz="1800" kern="1200" dirty="0" smtClean="0">
                <a:solidFill>
                  <a:srgbClr val="120A36"/>
                </a:solidFill>
                <a:latin typeface="Arial" panose="020B0604020202020204" pitchFamily="34" charset="0"/>
                <a:ea typeface="+mn-ea"/>
                <a:cs typeface="Arial" panose="020B0604020202020204" pitchFamily="34" charset="0"/>
              </a:defRPr>
            </a:lvl1pPr>
            <a:lvl2pPr>
              <a:defRPr lang="en-US" sz="1800" kern="1200" dirty="0" smtClean="0">
                <a:solidFill>
                  <a:srgbClr val="120A36"/>
                </a:solidFill>
                <a:latin typeface="Arial" panose="020B0604020202020204" pitchFamily="34" charset="0"/>
                <a:ea typeface="+mn-ea"/>
                <a:cs typeface="Arial" panose="020B0604020202020204" pitchFamily="34" charset="0"/>
              </a:defRPr>
            </a:lvl2pPr>
            <a:lvl3pPr>
              <a:defRPr lang="en-US" sz="1800" kern="1200" dirty="0" smtClean="0">
                <a:solidFill>
                  <a:srgbClr val="120A36"/>
                </a:solidFill>
                <a:latin typeface="Arial" panose="020B0604020202020204" pitchFamily="34" charset="0"/>
                <a:ea typeface="+mn-ea"/>
                <a:cs typeface="Arial" panose="020B0604020202020204" pitchFamily="34" charset="0"/>
              </a:defRPr>
            </a:lvl3pPr>
            <a:lvl4pPr>
              <a:defRPr lang="en-US" sz="1800" kern="1200" dirty="0" smtClean="0">
                <a:solidFill>
                  <a:srgbClr val="120A36"/>
                </a:solidFill>
                <a:latin typeface="Arial" panose="020B0604020202020204" pitchFamily="34" charset="0"/>
                <a:ea typeface="+mn-ea"/>
                <a:cs typeface="Arial" panose="020B0604020202020204" pitchFamily="34" charset="0"/>
              </a:defRPr>
            </a:lvl4pPr>
            <a:lvl5pPr>
              <a:defRPr lang="en-US" sz="1800" kern="1200" dirty="0">
                <a:solidFill>
                  <a:srgbClr val="120A36"/>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24" name="Text Placeholder 25">
            <a:extLst>
              <a:ext uri="{FF2B5EF4-FFF2-40B4-BE49-F238E27FC236}">
                <a16:creationId xmlns:a16="http://schemas.microsoft.com/office/drawing/2014/main" id="{556C0067-F048-2D31-7905-22F525E4CD8F}"/>
              </a:ext>
            </a:extLst>
          </p:cNvPr>
          <p:cNvSpPr>
            <a:spLocks noGrp="1"/>
          </p:cNvSpPr>
          <p:nvPr>
            <p:ph type="body" sz="quarter" idx="16" hasCustomPrompt="1"/>
          </p:nvPr>
        </p:nvSpPr>
        <p:spPr>
          <a:xfrm>
            <a:off x="8451426" y="2044485"/>
            <a:ext cx="2916862" cy="659236"/>
          </a:xfrm>
          <a:prstGeom prst="rect">
            <a:avLst/>
          </a:prstGeom>
        </p:spPr>
        <p:txBody>
          <a:bodyPr anchor="ctr"/>
          <a:lstStyle>
            <a:lvl1pPr marL="0" algn="ctr">
              <a:lnSpc>
                <a:spcPct val="100000"/>
              </a:lnSpc>
              <a:spcBef>
                <a:spcPts val="0"/>
              </a:spcBef>
              <a:spcAft>
                <a:spcPts val="600"/>
              </a:spcAft>
              <a:buNone/>
              <a:defRPr lang="en-US" sz="18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Insert title here</a:t>
            </a:r>
          </a:p>
        </p:txBody>
      </p:sp>
      <p:sp>
        <p:nvSpPr>
          <p:cNvPr id="25" name="Text Placeholder 24">
            <a:extLst>
              <a:ext uri="{FF2B5EF4-FFF2-40B4-BE49-F238E27FC236}">
                <a16:creationId xmlns:a16="http://schemas.microsoft.com/office/drawing/2014/main" id="{1DBFF83C-BB14-1AD4-92D6-91BF2B959727}"/>
              </a:ext>
            </a:extLst>
          </p:cNvPr>
          <p:cNvSpPr>
            <a:spLocks noGrp="1"/>
          </p:cNvSpPr>
          <p:nvPr>
            <p:ph type="body" sz="quarter" idx="17"/>
          </p:nvPr>
        </p:nvSpPr>
        <p:spPr>
          <a:xfrm>
            <a:off x="8451425" y="2886838"/>
            <a:ext cx="2916863" cy="2687403"/>
          </a:xfrm>
          <a:prstGeom prst="rect">
            <a:avLst/>
          </a:prstGeom>
        </p:spPr>
        <p:txBody>
          <a:bodyPr/>
          <a:lstStyle>
            <a:lvl1pPr marL="11113" indent="-11113">
              <a:buNone/>
              <a:tabLst/>
              <a:defRPr lang="en-US" sz="1800" kern="1200" dirty="0" smtClean="0">
                <a:solidFill>
                  <a:srgbClr val="120A36"/>
                </a:solidFill>
                <a:latin typeface="Arial" panose="020B0604020202020204" pitchFamily="34" charset="0"/>
                <a:ea typeface="+mn-ea"/>
                <a:cs typeface="Arial" panose="020B0604020202020204" pitchFamily="34" charset="0"/>
              </a:defRPr>
            </a:lvl1pPr>
            <a:lvl2pPr>
              <a:defRPr lang="en-US" sz="1800" kern="1200" dirty="0" smtClean="0">
                <a:solidFill>
                  <a:srgbClr val="120A36"/>
                </a:solidFill>
                <a:latin typeface="Arial" panose="020B0604020202020204" pitchFamily="34" charset="0"/>
                <a:ea typeface="+mn-ea"/>
                <a:cs typeface="Arial" panose="020B0604020202020204" pitchFamily="34" charset="0"/>
              </a:defRPr>
            </a:lvl2pPr>
            <a:lvl3pPr>
              <a:defRPr lang="en-US" sz="1800" kern="1200" dirty="0" smtClean="0">
                <a:solidFill>
                  <a:srgbClr val="120A36"/>
                </a:solidFill>
                <a:latin typeface="Arial" panose="020B0604020202020204" pitchFamily="34" charset="0"/>
                <a:ea typeface="+mn-ea"/>
                <a:cs typeface="Arial" panose="020B0604020202020204" pitchFamily="34" charset="0"/>
              </a:defRPr>
            </a:lvl3pPr>
            <a:lvl4pPr>
              <a:defRPr lang="en-US" sz="1800" kern="1200" dirty="0" smtClean="0">
                <a:solidFill>
                  <a:srgbClr val="120A36"/>
                </a:solidFill>
                <a:latin typeface="Arial" panose="020B0604020202020204" pitchFamily="34" charset="0"/>
                <a:ea typeface="+mn-ea"/>
                <a:cs typeface="Arial" panose="020B0604020202020204" pitchFamily="34" charset="0"/>
              </a:defRPr>
            </a:lvl4pPr>
            <a:lvl5pPr>
              <a:defRPr lang="en-US" sz="1800" kern="1200" dirty="0">
                <a:solidFill>
                  <a:srgbClr val="120A36"/>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26" name="Text Placeholder 2">
            <a:extLst>
              <a:ext uri="{FF2B5EF4-FFF2-40B4-BE49-F238E27FC236}">
                <a16:creationId xmlns:a16="http://schemas.microsoft.com/office/drawing/2014/main" id="{E21F404E-7F2A-6DB8-1722-A6CA467F69B3}"/>
              </a:ext>
            </a:extLst>
          </p:cNvPr>
          <p:cNvSpPr>
            <a:spLocks noGrp="1"/>
          </p:cNvSpPr>
          <p:nvPr>
            <p:ph type="body" sz="quarter" idx="11" hasCustomPrompt="1"/>
          </p:nvPr>
        </p:nvSpPr>
        <p:spPr>
          <a:xfrm>
            <a:off x="656630" y="919501"/>
            <a:ext cx="10317480" cy="423256"/>
          </a:xfrm>
          <a:prstGeom prst="rect">
            <a:avLst/>
          </a:prstGeom>
        </p:spPr>
        <p:txBody>
          <a:bodyPr anchor="ctr"/>
          <a:lstStyle>
            <a:lvl1pPr>
              <a:buNone/>
              <a:defRPr lang="en-US" sz="3600" b="1" kern="1200" dirty="0" smtClean="0">
                <a:solidFill>
                  <a:srgbClr val="120A36"/>
                </a:solidFill>
                <a:latin typeface="Arial" panose="020B0604020202020204" pitchFamily="34" charset="0"/>
                <a:ea typeface="+mn-ea"/>
                <a:cs typeface="Arial" panose="020B0604020202020204" pitchFamily="34" charset="0"/>
              </a:defRPr>
            </a:lvl1pPr>
          </a:lstStyle>
          <a:p>
            <a:pPr lvl="0"/>
            <a:r>
              <a:rPr lang="en-US"/>
              <a:t>Title</a:t>
            </a:r>
          </a:p>
        </p:txBody>
      </p:sp>
      <p:pic>
        <p:nvPicPr>
          <p:cNvPr id="3" name="Picture 2">
            <a:extLst>
              <a:ext uri="{FF2B5EF4-FFF2-40B4-BE49-F238E27FC236}">
                <a16:creationId xmlns:a16="http://schemas.microsoft.com/office/drawing/2014/main" id="{5D5428D8-A47C-D120-3CAE-10B5336FCF2A}"/>
              </a:ext>
            </a:extLst>
          </p:cNvPr>
          <p:cNvPicPr>
            <a:picLocks noChangeAspect="1"/>
          </p:cNvPicPr>
          <p:nvPr userDrawn="1"/>
        </p:nvPicPr>
        <p:blipFill>
          <a:blip r:embed="rId2"/>
          <a:srcRect/>
          <a:stretch/>
        </p:blipFill>
        <p:spPr>
          <a:xfrm>
            <a:off x="8234292" y="6220821"/>
            <a:ext cx="3622798" cy="385761"/>
          </a:xfrm>
          <a:prstGeom prst="rect">
            <a:avLst/>
          </a:prstGeom>
        </p:spPr>
      </p:pic>
    </p:spTree>
    <p:extLst>
      <p:ext uri="{BB962C8B-B14F-4D97-AF65-F5344CB8AC3E}">
        <p14:creationId xmlns:p14="http://schemas.microsoft.com/office/powerpoint/2010/main" val="1343829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x Content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FBB1BB-0499-C57E-D0D2-37CE88269D74}"/>
              </a:ext>
            </a:extLst>
          </p:cNvPr>
          <p:cNvSpPr/>
          <p:nvPr userDrawn="1"/>
        </p:nvSpPr>
        <p:spPr>
          <a:xfrm>
            <a:off x="0" y="12315"/>
            <a:ext cx="12191999" cy="6858000"/>
          </a:xfrm>
          <a:prstGeom prst="rect">
            <a:avLst/>
          </a:prstGeom>
          <a:gradFill flip="none" rotWithShape="1">
            <a:gsLst>
              <a:gs pos="0">
                <a:srgbClr val="120A36"/>
              </a:gs>
              <a:gs pos="100000">
                <a:schemeClr val="bg1">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C28ABE6-0789-50C9-1849-9FDE9BA84EC1}"/>
              </a:ext>
            </a:extLst>
          </p:cNvPr>
          <p:cNvPicPr>
            <a:picLocks noChangeAspect="1"/>
          </p:cNvPicPr>
          <p:nvPr userDrawn="1"/>
        </p:nvPicPr>
        <p:blipFill>
          <a:blip r:embed="rId2"/>
          <a:srcRect/>
          <a:stretch/>
        </p:blipFill>
        <p:spPr>
          <a:xfrm>
            <a:off x="8234287" y="6220821"/>
            <a:ext cx="3622808" cy="385761"/>
          </a:xfrm>
          <a:prstGeom prst="rect">
            <a:avLst/>
          </a:prstGeom>
        </p:spPr>
      </p:pic>
      <p:sp>
        <p:nvSpPr>
          <p:cNvPr id="9" name="Rounded Rectangle 8">
            <a:extLst>
              <a:ext uri="{FF2B5EF4-FFF2-40B4-BE49-F238E27FC236}">
                <a16:creationId xmlns:a16="http://schemas.microsoft.com/office/drawing/2014/main" id="{2FAA0EA3-3D92-7444-4F1B-66BBE4A06338}"/>
              </a:ext>
            </a:extLst>
          </p:cNvPr>
          <p:cNvSpPr/>
          <p:nvPr userDrawn="1"/>
        </p:nvSpPr>
        <p:spPr>
          <a:xfrm>
            <a:off x="663518" y="1734529"/>
            <a:ext cx="3436995" cy="4074970"/>
          </a:xfrm>
          <a:prstGeom prst="roundRect">
            <a:avLst/>
          </a:prstGeom>
          <a:solidFill>
            <a:schemeClr val="bg1"/>
          </a:solidFill>
          <a:ln w="12700">
            <a:solidFill>
              <a:srgbClr val="120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17ADEC71-C5FD-3E2A-95BB-0D4F1D1668E8}"/>
              </a:ext>
            </a:extLst>
          </p:cNvPr>
          <p:cNvSpPr/>
          <p:nvPr userDrawn="1"/>
        </p:nvSpPr>
        <p:spPr>
          <a:xfrm>
            <a:off x="4449705" y="1734529"/>
            <a:ext cx="3436995" cy="4074970"/>
          </a:xfrm>
          <a:prstGeom prst="roundRect">
            <a:avLst/>
          </a:prstGeom>
          <a:solidFill>
            <a:schemeClr val="bg1"/>
          </a:solidFill>
          <a:ln w="12700">
            <a:solidFill>
              <a:srgbClr val="120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3786D776-81F7-E3C0-ACBD-B2DF88204D08}"/>
              </a:ext>
            </a:extLst>
          </p:cNvPr>
          <p:cNvSpPr/>
          <p:nvPr userDrawn="1"/>
        </p:nvSpPr>
        <p:spPr>
          <a:xfrm>
            <a:off x="8207318" y="1734529"/>
            <a:ext cx="3436995" cy="4074970"/>
          </a:xfrm>
          <a:prstGeom prst="roundRect">
            <a:avLst/>
          </a:prstGeom>
          <a:solidFill>
            <a:schemeClr val="bg1"/>
          </a:solidFill>
          <a:ln w="12700">
            <a:solidFill>
              <a:srgbClr val="120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CC585DE-A2D2-06AF-BFE9-B64D81CB445D}"/>
              </a:ext>
            </a:extLst>
          </p:cNvPr>
          <p:cNvSpPr/>
          <p:nvPr userDrawn="1"/>
        </p:nvSpPr>
        <p:spPr>
          <a:xfrm>
            <a:off x="0" y="-1"/>
            <a:ext cx="12192000" cy="555762"/>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403BF28-B0BE-F030-79C5-5433DAE126C7}"/>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5">
            <a:extLst>
              <a:ext uri="{FF2B5EF4-FFF2-40B4-BE49-F238E27FC236}">
                <a16:creationId xmlns:a16="http://schemas.microsoft.com/office/drawing/2014/main" id="{7C6CB837-4237-17D2-9089-EA14BFDB26E3}"/>
              </a:ext>
            </a:extLst>
          </p:cNvPr>
          <p:cNvSpPr>
            <a:spLocks noGrp="1"/>
          </p:cNvSpPr>
          <p:nvPr>
            <p:ph type="body" sz="quarter" idx="12" hasCustomPrompt="1"/>
          </p:nvPr>
        </p:nvSpPr>
        <p:spPr>
          <a:xfrm>
            <a:off x="904733" y="2044485"/>
            <a:ext cx="2916862" cy="659236"/>
          </a:xfrm>
          <a:prstGeom prst="rect">
            <a:avLst/>
          </a:prstGeom>
        </p:spPr>
        <p:txBody>
          <a:bodyPr anchor="ctr"/>
          <a:lstStyle>
            <a:lvl1pPr marL="0" algn="ctr">
              <a:lnSpc>
                <a:spcPct val="100000"/>
              </a:lnSpc>
              <a:spcBef>
                <a:spcPts val="0"/>
              </a:spcBef>
              <a:spcAft>
                <a:spcPts val="600"/>
              </a:spcAft>
              <a:buNone/>
              <a:defRPr lang="en-US" sz="18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Insert title here</a:t>
            </a:r>
          </a:p>
        </p:txBody>
      </p:sp>
      <p:sp>
        <p:nvSpPr>
          <p:cNvPr id="20" name="Text Placeholder 24">
            <a:extLst>
              <a:ext uri="{FF2B5EF4-FFF2-40B4-BE49-F238E27FC236}">
                <a16:creationId xmlns:a16="http://schemas.microsoft.com/office/drawing/2014/main" id="{B6779BD9-8B4D-1DD4-B138-18FF696F0130}"/>
              </a:ext>
            </a:extLst>
          </p:cNvPr>
          <p:cNvSpPr>
            <a:spLocks noGrp="1"/>
          </p:cNvSpPr>
          <p:nvPr>
            <p:ph type="body" sz="quarter" idx="13"/>
          </p:nvPr>
        </p:nvSpPr>
        <p:spPr>
          <a:xfrm>
            <a:off x="904732" y="2886838"/>
            <a:ext cx="2916863" cy="2687403"/>
          </a:xfrm>
          <a:prstGeom prst="rect">
            <a:avLst/>
          </a:prstGeom>
        </p:spPr>
        <p:txBody>
          <a:bodyPr/>
          <a:lstStyle>
            <a:lvl1pPr marL="11113" indent="-11113">
              <a:buNone/>
              <a:tabLst/>
              <a:defRPr lang="en-US" sz="1800" kern="1200" dirty="0" smtClean="0">
                <a:solidFill>
                  <a:srgbClr val="120A36"/>
                </a:solidFill>
                <a:latin typeface="Arial" panose="020B0604020202020204" pitchFamily="34" charset="0"/>
                <a:ea typeface="+mn-ea"/>
                <a:cs typeface="Arial" panose="020B0604020202020204" pitchFamily="34" charset="0"/>
              </a:defRPr>
            </a:lvl1pPr>
            <a:lvl2pPr>
              <a:defRPr lang="en-US" sz="1800" kern="1200" dirty="0" smtClean="0">
                <a:solidFill>
                  <a:srgbClr val="120A36"/>
                </a:solidFill>
                <a:latin typeface="Arial" panose="020B0604020202020204" pitchFamily="34" charset="0"/>
                <a:ea typeface="+mn-ea"/>
                <a:cs typeface="Arial" panose="020B0604020202020204" pitchFamily="34" charset="0"/>
              </a:defRPr>
            </a:lvl2pPr>
            <a:lvl3pPr>
              <a:defRPr lang="en-US" sz="1800" kern="1200" dirty="0" smtClean="0">
                <a:solidFill>
                  <a:srgbClr val="120A36"/>
                </a:solidFill>
                <a:latin typeface="Arial" panose="020B0604020202020204" pitchFamily="34" charset="0"/>
                <a:ea typeface="+mn-ea"/>
                <a:cs typeface="Arial" panose="020B0604020202020204" pitchFamily="34" charset="0"/>
              </a:defRPr>
            </a:lvl3pPr>
            <a:lvl4pPr>
              <a:defRPr lang="en-US" sz="1800" kern="1200" dirty="0" smtClean="0">
                <a:solidFill>
                  <a:srgbClr val="120A36"/>
                </a:solidFill>
                <a:latin typeface="Arial" panose="020B0604020202020204" pitchFamily="34" charset="0"/>
                <a:ea typeface="+mn-ea"/>
                <a:cs typeface="Arial" panose="020B0604020202020204" pitchFamily="34" charset="0"/>
              </a:defRPr>
            </a:lvl4pPr>
            <a:lvl5pPr>
              <a:defRPr lang="en-US" sz="1800" kern="1200" dirty="0">
                <a:solidFill>
                  <a:srgbClr val="120A36"/>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21" name="Text Placeholder 21">
            <a:extLst>
              <a:ext uri="{FF2B5EF4-FFF2-40B4-BE49-F238E27FC236}">
                <a16:creationId xmlns:a16="http://schemas.microsoft.com/office/drawing/2014/main" id="{EF2CD634-70F5-BBCB-1F0D-4608A9CB8221}"/>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rgbClr val="120A36"/>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
        <p:nvSpPr>
          <p:cNvPr id="22" name="Text Placeholder 25">
            <a:extLst>
              <a:ext uri="{FF2B5EF4-FFF2-40B4-BE49-F238E27FC236}">
                <a16:creationId xmlns:a16="http://schemas.microsoft.com/office/drawing/2014/main" id="{9B57937A-BF86-ABB5-5829-E26782E07C20}"/>
              </a:ext>
            </a:extLst>
          </p:cNvPr>
          <p:cNvSpPr>
            <a:spLocks noGrp="1"/>
          </p:cNvSpPr>
          <p:nvPr>
            <p:ph type="body" sz="quarter" idx="14" hasCustomPrompt="1"/>
          </p:nvPr>
        </p:nvSpPr>
        <p:spPr>
          <a:xfrm>
            <a:off x="4689654" y="2044485"/>
            <a:ext cx="2916862" cy="659236"/>
          </a:xfrm>
          <a:prstGeom prst="rect">
            <a:avLst/>
          </a:prstGeom>
        </p:spPr>
        <p:txBody>
          <a:bodyPr anchor="ctr"/>
          <a:lstStyle>
            <a:lvl1pPr marL="0" algn="ctr">
              <a:lnSpc>
                <a:spcPct val="100000"/>
              </a:lnSpc>
              <a:spcBef>
                <a:spcPts val="0"/>
              </a:spcBef>
              <a:spcAft>
                <a:spcPts val="600"/>
              </a:spcAft>
              <a:buNone/>
              <a:defRPr lang="en-US" sz="18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Insert title here</a:t>
            </a:r>
          </a:p>
        </p:txBody>
      </p:sp>
      <p:sp>
        <p:nvSpPr>
          <p:cNvPr id="23" name="Text Placeholder 24">
            <a:extLst>
              <a:ext uri="{FF2B5EF4-FFF2-40B4-BE49-F238E27FC236}">
                <a16:creationId xmlns:a16="http://schemas.microsoft.com/office/drawing/2014/main" id="{0BEA2E85-7935-7235-285C-5B7C233151DC}"/>
              </a:ext>
            </a:extLst>
          </p:cNvPr>
          <p:cNvSpPr>
            <a:spLocks noGrp="1"/>
          </p:cNvSpPr>
          <p:nvPr>
            <p:ph type="body" sz="quarter" idx="15"/>
          </p:nvPr>
        </p:nvSpPr>
        <p:spPr>
          <a:xfrm>
            <a:off x="4689653" y="2886838"/>
            <a:ext cx="2916863" cy="2687403"/>
          </a:xfrm>
          <a:prstGeom prst="rect">
            <a:avLst/>
          </a:prstGeom>
        </p:spPr>
        <p:txBody>
          <a:bodyPr/>
          <a:lstStyle>
            <a:lvl1pPr marL="11113" indent="-11113">
              <a:buNone/>
              <a:tabLst/>
              <a:defRPr lang="en-US" sz="1800" kern="1200" dirty="0" smtClean="0">
                <a:solidFill>
                  <a:srgbClr val="120A36"/>
                </a:solidFill>
                <a:latin typeface="Arial" panose="020B0604020202020204" pitchFamily="34" charset="0"/>
                <a:ea typeface="+mn-ea"/>
                <a:cs typeface="Arial" panose="020B0604020202020204" pitchFamily="34" charset="0"/>
              </a:defRPr>
            </a:lvl1pPr>
            <a:lvl2pPr>
              <a:defRPr lang="en-US" sz="1800" kern="1200" dirty="0" smtClean="0">
                <a:solidFill>
                  <a:srgbClr val="120A36"/>
                </a:solidFill>
                <a:latin typeface="Arial" panose="020B0604020202020204" pitchFamily="34" charset="0"/>
                <a:ea typeface="+mn-ea"/>
                <a:cs typeface="Arial" panose="020B0604020202020204" pitchFamily="34" charset="0"/>
              </a:defRPr>
            </a:lvl2pPr>
            <a:lvl3pPr>
              <a:defRPr lang="en-US" sz="1800" kern="1200" dirty="0" smtClean="0">
                <a:solidFill>
                  <a:srgbClr val="120A36"/>
                </a:solidFill>
                <a:latin typeface="Arial" panose="020B0604020202020204" pitchFamily="34" charset="0"/>
                <a:ea typeface="+mn-ea"/>
                <a:cs typeface="Arial" panose="020B0604020202020204" pitchFamily="34" charset="0"/>
              </a:defRPr>
            </a:lvl3pPr>
            <a:lvl4pPr>
              <a:defRPr lang="en-US" sz="1800" kern="1200" dirty="0" smtClean="0">
                <a:solidFill>
                  <a:srgbClr val="120A36"/>
                </a:solidFill>
                <a:latin typeface="Arial" panose="020B0604020202020204" pitchFamily="34" charset="0"/>
                <a:ea typeface="+mn-ea"/>
                <a:cs typeface="Arial" panose="020B0604020202020204" pitchFamily="34" charset="0"/>
              </a:defRPr>
            </a:lvl4pPr>
            <a:lvl5pPr>
              <a:defRPr lang="en-US" sz="1800" kern="1200" dirty="0">
                <a:solidFill>
                  <a:srgbClr val="120A36"/>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24" name="Text Placeholder 25">
            <a:extLst>
              <a:ext uri="{FF2B5EF4-FFF2-40B4-BE49-F238E27FC236}">
                <a16:creationId xmlns:a16="http://schemas.microsoft.com/office/drawing/2014/main" id="{556C0067-F048-2D31-7905-22F525E4CD8F}"/>
              </a:ext>
            </a:extLst>
          </p:cNvPr>
          <p:cNvSpPr>
            <a:spLocks noGrp="1"/>
          </p:cNvSpPr>
          <p:nvPr>
            <p:ph type="body" sz="quarter" idx="16" hasCustomPrompt="1"/>
          </p:nvPr>
        </p:nvSpPr>
        <p:spPr>
          <a:xfrm>
            <a:off x="8451426" y="2044485"/>
            <a:ext cx="2916862" cy="659236"/>
          </a:xfrm>
          <a:prstGeom prst="rect">
            <a:avLst/>
          </a:prstGeom>
        </p:spPr>
        <p:txBody>
          <a:bodyPr anchor="ctr"/>
          <a:lstStyle>
            <a:lvl1pPr marL="0" algn="ctr">
              <a:lnSpc>
                <a:spcPct val="100000"/>
              </a:lnSpc>
              <a:spcBef>
                <a:spcPts val="0"/>
              </a:spcBef>
              <a:spcAft>
                <a:spcPts val="600"/>
              </a:spcAft>
              <a:buNone/>
              <a:defRPr lang="en-US" sz="18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Insert title here</a:t>
            </a:r>
          </a:p>
        </p:txBody>
      </p:sp>
      <p:sp>
        <p:nvSpPr>
          <p:cNvPr id="25" name="Text Placeholder 24">
            <a:extLst>
              <a:ext uri="{FF2B5EF4-FFF2-40B4-BE49-F238E27FC236}">
                <a16:creationId xmlns:a16="http://schemas.microsoft.com/office/drawing/2014/main" id="{1DBFF83C-BB14-1AD4-92D6-91BF2B959727}"/>
              </a:ext>
            </a:extLst>
          </p:cNvPr>
          <p:cNvSpPr>
            <a:spLocks noGrp="1"/>
          </p:cNvSpPr>
          <p:nvPr>
            <p:ph type="body" sz="quarter" idx="17"/>
          </p:nvPr>
        </p:nvSpPr>
        <p:spPr>
          <a:xfrm>
            <a:off x="8451425" y="2886838"/>
            <a:ext cx="2916863" cy="2687403"/>
          </a:xfrm>
          <a:prstGeom prst="rect">
            <a:avLst/>
          </a:prstGeom>
        </p:spPr>
        <p:txBody>
          <a:bodyPr/>
          <a:lstStyle>
            <a:lvl1pPr marL="11113" indent="-11113">
              <a:buNone/>
              <a:tabLst/>
              <a:defRPr lang="en-US" sz="1800" kern="1200" dirty="0" smtClean="0">
                <a:solidFill>
                  <a:srgbClr val="120A36"/>
                </a:solidFill>
                <a:latin typeface="Arial" panose="020B0604020202020204" pitchFamily="34" charset="0"/>
                <a:ea typeface="+mn-ea"/>
                <a:cs typeface="Arial" panose="020B0604020202020204" pitchFamily="34" charset="0"/>
              </a:defRPr>
            </a:lvl1pPr>
            <a:lvl2pPr>
              <a:defRPr lang="en-US" sz="1800" kern="1200" dirty="0" smtClean="0">
                <a:solidFill>
                  <a:srgbClr val="120A36"/>
                </a:solidFill>
                <a:latin typeface="Arial" panose="020B0604020202020204" pitchFamily="34" charset="0"/>
                <a:ea typeface="+mn-ea"/>
                <a:cs typeface="Arial" panose="020B0604020202020204" pitchFamily="34" charset="0"/>
              </a:defRPr>
            </a:lvl2pPr>
            <a:lvl3pPr>
              <a:defRPr lang="en-US" sz="1800" kern="1200" dirty="0" smtClean="0">
                <a:solidFill>
                  <a:srgbClr val="120A36"/>
                </a:solidFill>
                <a:latin typeface="Arial" panose="020B0604020202020204" pitchFamily="34" charset="0"/>
                <a:ea typeface="+mn-ea"/>
                <a:cs typeface="Arial" panose="020B0604020202020204" pitchFamily="34" charset="0"/>
              </a:defRPr>
            </a:lvl3pPr>
            <a:lvl4pPr>
              <a:defRPr lang="en-US" sz="1800" kern="1200" dirty="0" smtClean="0">
                <a:solidFill>
                  <a:srgbClr val="120A36"/>
                </a:solidFill>
                <a:latin typeface="Arial" panose="020B0604020202020204" pitchFamily="34" charset="0"/>
                <a:ea typeface="+mn-ea"/>
                <a:cs typeface="Arial" panose="020B0604020202020204" pitchFamily="34" charset="0"/>
              </a:defRPr>
            </a:lvl4pPr>
            <a:lvl5pPr>
              <a:defRPr lang="en-US" sz="1800" kern="1200" dirty="0">
                <a:solidFill>
                  <a:srgbClr val="120A36"/>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26" name="Text Placeholder 2">
            <a:extLst>
              <a:ext uri="{FF2B5EF4-FFF2-40B4-BE49-F238E27FC236}">
                <a16:creationId xmlns:a16="http://schemas.microsoft.com/office/drawing/2014/main" id="{E21F404E-7F2A-6DB8-1722-A6CA467F69B3}"/>
              </a:ext>
            </a:extLst>
          </p:cNvPr>
          <p:cNvSpPr>
            <a:spLocks noGrp="1"/>
          </p:cNvSpPr>
          <p:nvPr>
            <p:ph type="body" sz="quarter" idx="11" hasCustomPrompt="1"/>
          </p:nvPr>
        </p:nvSpPr>
        <p:spPr>
          <a:xfrm>
            <a:off x="656630" y="919501"/>
            <a:ext cx="10317480" cy="423256"/>
          </a:xfrm>
          <a:prstGeom prst="rect">
            <a:avLst/>
          </a:prstGeom>
        </p:spPr>
        <p:txBody>
          <a:bodyPr anchor="ctr"/>
          <a:lstStyle>
            <a:lvl1pPr>
              <a:buNone/>
              <a:defRPr lang="en-US" sz="3600" b="1" kern="1200" dirty="0" smtClean="0">
                <a:solidFill>
                  <a:srgbClr val="120A36"/>
                </a:solidFill>
                <a:latin typeface="Arial" panose="020B0604020202020204" pitchFamily="34" charset="0"/>
                <a:ea typeface="+mn-ea"/>
                <a:cs typeface="Arial" panose="020B0604020202020204" pitchFamily="34" charset="0"/>
              </a:defRPr>
            </a:lvl1pPr>
          </a:lstStyle>
          <a:p>
            <a:pPr lvl="0"/>
            <a:r>
              <a:rPr lang="en-US"/>
              <a:t>Title</a:t>
            </a:r>
          </a:p>
        </p:txBody>
      </p:sp>
    </p:spTree>
    <p:extLst>
      <p:ext uri="{BB962C8B-B14F-4D97-AF65-F5344CB8AC3E}">
        <p14:creationId xmlns:p14="http://schemas.microsoft.com/office/powerpoint/2010/main" val="237974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Half Page 1 with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9EBE9D-03D5-83D2-0EA1-DCA3A339B101}"/>
              </a:ext>
            </a:extLst>
          </p:cNvPr>
          <p:cNvSpPr/>
          <p:nvPr userDrawn="1"/>
        </p:nvSpPr>
        <p:spPr>
          <a:xfrm rot="10800000">
            <a:off x="6096000" y="7034"/>
            <a:ext cx="6095996" cy="6858000"/>
          </a:xfrm>
          <a:prstGeom prst="rect">
            <a:avLst/>
          </a:prstGeom>
          <a:gradFill flip="none" rotWithShape="1">
            <a:gsLst>
              <a:gs pos="40000">
                <a:srgbClr val="120A36"/>
              </a:gs>
              <a:gs pos="0">
                <a:srgbClr val="CDFF4E"/>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20198C-171A-AC7C-8FF4-CFB2F6B1992A}"/>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nline Image Placeholder 5">
            <a:extLst>
              <a:ext uri="{FF2B5EF4-FFF2-40B4-BE49-F238E27FC236}">
                <a16:creationId xmlns:a16="http://schemas.microsoft.com/office/drawing/2014/main" id="{E7B35DD4-72B4-982A-B88A-E0A72D077DC6}"/>
              </a:ext>
            </a:extLst>
          </p:cNvPr>
          <p:cNvSpPr>
            <a:spLocks noGrp="1"/>
          </p:cNvSpPr>
          <p:nvPr>
            <p:ph type="clipArt" sz="quarter" idx="10"/>
          </p:nvPr>
        </p:nvSpPr>
        <p:spPr>
          <a:xfrm>
            <a:off x="0" y="0"/>
            <a:ext cx="6096000" cy="6789738"/>
          </a:xfrm>
          <a:prstGeom prst="rect">
            <a:avLst/>
          </a:prstGeom>
        </p:spPr>
        <p:txBody>
          <a:bodyPr/>
          <a:lstStyle/>
          <a:p>
            <a:endParaRPr lang="en-US"/>
          </a:p>
        </p:txBody>
      </p:sp>
      <p:pic>
        <p:nvPicPr>
          <p:cNvPr id="7" name="Picture 6" descr="A close-up of a logo&#10;&#10;AI-generated content may be incorrect.">
            <a:extLst>
              <a:ext uri="{FF2B5EF4-FFF2-40B4-BE49-F238E27FC236}">
                <a16:creationId xmlns:a16="http://schemas.microsoft.com/office/drawing/2014/main" id="{0ADE86CF-196A-05A0-95B3-B505F1232C51}"/>
              </a:ext>
            </a:extLst>
          </p:cNvPr>
          <p:cNvPicPr>
            <a:picLocks noChangeAspect="1"/>
          </p:cNvPicPr>
          <p:nvPr userDrawn="1"/>
        </p:nvPicPr>
        <p:blipFill>
          <a:blip r:embed="rId2"/>
          <a:stretch>
            <a:fillRect/>
          </a:stretch>
        </p:blipFill>
        <p:spPr>
          <a:xfrm>
            <a:off x="8234287" y="6211057"/>
            <a:ext cx="3622808" cy="385762"/>
          </a:xfrm>
          <a:prstGeom prst="rect">
            <a:avLst/>
          </a:prstGeom>
        </p:spPr>
      </p:pic>
      <p:sp>
        <p:nvSpPr>
          <p:cNvPr id="5" name="Text Placeholder 11">
            <a:extLst>
              <a:ext uri="{FF2B5EF4-FFF2-40B4-BE49-F238E27FC236}">
                <a16:creationId xmlns:a16="http://schemas.microsoft.com/office/drawing/2014/main" id="{ED78692C-491B-3ED5-4604-82BD5F97B9AE}"/>
              </a:ext>
            </a:extLst>
          </p:cNvPr>
          <p:cNvSpPr txBox="1">
            <a:spLocks/>
          </p:cNvSpPr>
          <p:nvPr userDrawn="1"/>
        </p:nvSpPr>
        <p:spPr>
          <a:xfrm>
            <a:off x="6529865" y="1328546"/>
            <a:ext cx="5042256" cy="445551"/>
          </a:xfrm>
          <a:prstGeom prst="rect">
            <a:avLst/>
          </a:prstGeom>
          <a:noFill/>
        </p:spPr>
        <p:txBody>
          <a:bodyPr wrap="square"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lang="en-US" sz="1200" b="0" i="0" u="none" strike="noStrike" kern="1200" dirty="0">
                <a:solidFill>
                  <a:schemeClr val="bg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00"/>
              </a:lnSpc>
              <a:spcAft>
                <a:spcPts val="1125"/>
              </a:spcAft>
            </a:pPr>
            <a:r>
              <a:rPr lang="en-US" sz="1600" err="1">
                <a:solidFill>
                  <a:srgbClr val="D15A0A"/>
                </a:solidFill>
              </a:rPr>
              <a:t>Subheader</a:t>
            </a:r>
            <a:endParaRPr lang="en-US" sz="1600">
              <a:solidFill>
                <a:srgbClr val="D15A0A"/>
              </a:solidFill>
            </a:endParaRPr>
          </a:p>
        </p:txBody>
      </p:sp>
      <p:sp>
        <p:nvSpPr>
          <p:cNvPr id="11" name="Text Placeholder 2">
            <a:extLst>
              <a:ext uri="{FF2B5EF4-FFF2-40B4-BE49-F238E27FC236}">
                <a16:creationId xmlns:a16="http://schemas.microsoft.com/office/drawing/2014/main" id="{AEE2E6AA-DA94-2276-97DA-735243E94FA0}"/>
              </a:ext>
            </a:extLst>
          </p:cNvPr>
          <p:cNvSpPr>
            <a:spLocks noGrp="1"/>
          </p:cNvSpPr>
          <p:nvPr>
            <p:ph type="body" sz="quarter" idx="12" hasCustomPrompt="1"/>
          </p:nvPr>
        </p:nvSpPr>
        <p:spPr>
          <a:xfrm>
            <a:off x="6529861" y="830300"/>
            <a:ext cx="5042260" cy="423256"/>
          </a:xfrm>
          <a:prstGeom prst="rect">
            <a:avLst/>
          </a:prstGeom>
        </p:spPr>
        <p:txBody>
          <a:bodyPr anchor="ctr"/>
          <a:lstStyle>
            <a:lvl1pPr>
              <a:buNone/>
              <a:defRPr lang="en-US" sz="3600" b="1" kern="1200" dirty="0" smtClean="0">
                <a:solidFill>
                  <a:srgbClr val="CDFF4E"/>
                </a:solidFill>
                <a:latin typeface="Arial" panose="020B0604020202020204" pitchFamily="34" charset="0"/>
                <a:ea typeface="+mn-ea"/>
                <a:cs typeface="Arial" panose="020B0604020202020204" pitchFamily="34" charset="0"/>
              </a:defRPr>
            </a:lvl1pPr>
          </a:lstStyle>
          <a:p>
            <a:pPr lvl="0"/>
            <a:r>
              <a:rPr lang="en-US"/>
              <a:t>Header</a:t>
            </a:r>
          </a:p>
        </p:txBody>
      </p:sp>
      <p:sp>
        <p:nvSpPr>
          <p:cNvPr id="12" name="Text Placeholder 3">
            <a:extLst>
              <a:ext uri="{FF2B5EF4-FFF2-40B4-BE49-F238E27FC236}">
                <a16:creationId xmlns:a16="http://schemas.microsoft.com/office/drawing/2014/main" id="{EF46C423-2985-BA80-86F8-519BE8C9A654}"/>
              </a:ext>
            </a:extLst>
          </p:cNvPr>
          <p:cNvSpPr>
            <a:spLocks noGrp="1"/>
          </p:cNvSpPr>
          <p:nvPr>
            <p:ph type="body" sz="quarter" idx="14"/>
          </p:nvPr>
        </p:nvSpPr>
        <p:spPr>
          <a:xfrm>
            <a:off x="6529865" y="1774097"/>
            <a:ext cx="5042261" cy="4219034"/>
          </a:xfrm>
          <a:prstGeom prst="rect">
            <a:avLst/>
          </a:prstGeom>
        </p:spPr>
        <p:txBody>
          <a:bodyPr lIns="0" tIns="0" rIns="0" bIns="0"/>
          <a:lstStyle>
            <a:lvl1pPr>
              <a:buClr>
                <a:srgbClr val="CDFF4E"/>
              </a:buClr>
              <a:defRPr sz="1800" b="0" i="0">
                <a:solidFill>
                  <a:schemeClr val="bg1"/>
                </a:solidFill>
                <a:latin typeface="Arial" panose="020B0604020202020204" pitchFamily="34" charset="0"/>
              </a:defRPr>
            </a:lvl1pPr>
            <a:lvl2pPr>
              <a:buClr>
                <a:srgbClr val="CDFF4E"/>
              </a:buClr>
              <a:defRPr sz="1800" b="0" i="0">
                <a:solidFill>
                  <a:schemeClr val="bg1"/>
                </a:solidFill>
                <a:latin typeface="Arial" panose="020B0604020202020204" pitchFamily="34" charset="0"/>
              </a:defRPr>
            </a:lvl2pPr>
            <a:lvl3pPr>
              <a:buClr>
                <a:srgbClr val="CDFF4E"/>
              </a:buClr>
              <a:defRPr sz="1800" b="0" i="0">
                <a:solidFill>
                  <a:schemeClr val="bg1"/>
                </a:solidFill>
                <a:latin typeface="Arial" panose="020B0604020202020204" pitchFamily="34" charset="0"/>
              </a:defRPr>
            </a:lvl3pPr>
            <a:lvl4pPr>
              <a:buClr>
                <a:srgbClr val="CDFF4E"/>
              </a:buClr>
              <a:defRPr sz="1800" b="0" i="0">
                <a:solidFill>
                  <a:schemeClr val="bg1"/>
                </a:solidFill>
                <a:latin typeface="Arial" panose="020B0604020202020204" pitchFamily="34" charset="0"/>
              </a:defRPr>
            </a:lvl4pPr>
            <a:lvl5pPr>
              <a:buClr>
                <a:srgbClr val="CDFF4E"/>
              </a:buClr>
              <a:defRPr sz="1800" b="0" i="0">
                <a:solidFill>
                  <a:schemeClr val="bg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6019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alf Page 2 with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BA5484-85AB-6752-E2A0-84F8F56339C6}"/>
              </a:ext>
            </a:extLst>
          </p:cNvPr>
          <p:cNvSpPr/>
          <p:nvPr userDrawn="1"/>
        </p:nvSpPr>
        <p:spPr>
          <a:xfrm rot="10800000">
            <a:off x="6096000" y="7034"/>
            <a:ext cx="6095996" cy="6858000"/>
          </a:xfrm>
          <a:prstGeom prst="rect">
            <a:avLst/>
          </a:prstGeom>
          <a:gradFill flip="none" rotWithShape="1">
            <a:gsLst>
              <a:gs pos="40000">
                <a:srgbClr val="120A36"/>
              </a:gs>
              <a:gs pos="0">
                <a:srgbClr val="D15A0A"/>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B77F65E-CE03-CF52-35F6-FA7B1A823BDF}"/>
              </a:ext>
            </a:extLst>
          </p:cNvPr>
          <p:cNvSpPr/>
          <p:nvPr userDrawn="1"/>
        </p:nvSpPr>
        <p:spPr>
          <a:xfrm>
            <a:off x="0" y="6789700"/>
            <a:ext cx="12192000" cy="80615"/>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nline Image Placeholder 5">
            <a:extLst>
              <a:ext uri="{FF2B5EF4-FFF2-40B4-BE49-F238E27FC236}">
                <a16:creationId xmlns:a16="http://schemas.microsoft.com/office/drawing/2014/main" id="{63B510DA-C871-6245-F578-C172BA3FAD6B}"/>
              </a:ext>
            </a:extLst>
          </p:cNvPr>
          <p:cNvSpPr>
            <a:spLocks noGrp="1"/>
          </p:cNvSpPr>
          <p:nvPr>
            <p:ph type="clipArt" sz="quarter" idx="10"/>
          </p:nvPr>
        </p:nvSpPr>
        <p:spPr>
          <a:xfrm>
            <a:off x="0" y="0"/>
            <a:ext cx="6096000" cy="6789738"/>
          </a:xfrm>
          <a:prstGeom prst="rect">
            <a:avLst/>
          </a:prstGeom>
        </p:spPr>
        <p:txBody>
          <a:bodyPr/>
          <a:lstStyle/>
          <a:p>
            <a:endParaRPr lang="en-US"/>
          </a:p>
        </p:txBody>
      </p:sp>
      <p:pic>
        <p:nvPicPr>
          <p:cNvPr id="6" name="Picture 5" descr="A close-up of a logo&#10;&#10;AI-generated content may be incorrect.">
            <a:extLst>
              <a:ext uri="{FF2B5EF4-FFF2-40B4-BE49-F238E27FC236}">
                <a16:creationId xmlns:a16="http://schemas.microsoft.com/office/drawing/2014/main" id="{05E6A61D-4ED7-0237-4E16-90C84F3DA0FF}"/>
              </a:ext>
            </a:extLst>
          </p:cNvPr>
          <p:cNvPicPr>
            <a:picLocks noChangeAspect="1"/>
          </p:cNvPicPr>
          <p:nvPr userDrawn="1"/>
        </p:nvPicPr>
        <p:blipFill>
          <a:blip r:embed="rId2"/>
          <a:stretch>
            <a:fillRect/>
          </a:stretch>
        </p:blipFill>
        <p:spPr>
          <a:xfrm>
            <a:off x="8234287" y="6211057"/>
            <a:ext cx="3622808" cy="385762"/>
          </a:xfrm>
          <a:prstGeom prst="rect">
            <a:avLst/>
          </a:prstGeom>
        </p:spPr>
      </p:pic>
      <p:sp>
        <p:nvSpPr>
          <p:cNvPr id="7" name="Text Placeholder 11">
            <a:extLst>
              <a:ext uri="{FF2B5EF4-FFF2-40B4-BE49-F238E27FC236}">
                <a16:creationId xmlns:a16="http://schemas.microsoft.com/office/drawing/2014/main" id="{BA0A0ADE-3F94-8771-7C4F-C544F75DA830}"/>
              </a:ext>
            </a:extLst>
          </p:cNvPr>
          <p:cNvSpPr txBox="1">
            <a:spLocks/>
          </p:cNvSpPr>
          <p:nvPr userDrawn="1"/>
        </p:nvSpPr>
        <p:spPr>
          <a:xfrm>
            <a:off x="6529865" y="1328546"/>
            <a:ext cx="5042256" cy="445551"/>
          </a:xfrm>
          <a:prstGeom prst="rect">
            <a:avLst/>
          </a:prstGeom>
          <a:noFill/>
        </p:spPr>
        <p:txBody>
          <a:bodyPr wrap="square"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lang="en-US" sz="1200" b="0" i="0" u="none" strike="noStrike" kern="1200" dirty="0">
                <a:solidFill>
                  <a:schemeClr val="bg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00"/>
              </a:lnSpc>
              <a:spcAft>
                <a:spcPts val="1125"/>
              </a:spcAft>
            </a:pPr>
            <a:r>
              <a:rPr lang="en-US" sz="1600" err="1">
                <a:solidFill>
                  <a:srgbClr val="D15A0A"/>
                </a:solidFill>
              </a:rPr>
              <a:t>Subheader</a:t>
            </a:r>
            <a:endParaRPr lang="en-US" sz="1600">
              <a:solidFill>
                <a:srgbClr val="D15A0A"/>
              </a:solidFill>
            </a:endParaRPr>
          </a:p>
        </p:txBody>
      </p:sp>
      <p:sp>
        <p:nvSpPr>
          <p:cNvPr id="8" name="Text Placeholder 2">
            <a:extLst>
              <a:ext uri="{FF2B5EF4-FFF2-40B4-BE49-F238E27FC236}">
                <a16:creationId xmlns:a16="http://schemas.microsoft.com/office/drawing/2014/main" id="{306FEBA9-506C-7BEB-58A2-8C315069AD04}"/>
              </a:ext>
            </a:extLst>
          </p:cNvPr>
          <p:cNvSpPr>
            <a:spLocks noGrp="1"/>
          </p:cNvSpPr>
          <p:nvPr>
            <p:ph type="body" sz="quarter" idx="12" hasCustomPrompt="1"/>
          </p:nvPr>
        </p:nvSpPr>
        <p:spPr>
          <a:xfrm>
            <a:off x="6529860" y="830300"/>
            <a:ext cx="5042261" cy="423256"/>
          </a:xfrm>
          <a:prstGeom prst="rect">
            <a:avLst/>
          </a:prstGeom>
        </p:spPr>
        <p:txBody>
          <a:bodyPr anchor="ctr"/>
          <a:lstStyle>
            <a:lvl1pPr>
              <a:buNone/>
              <a:defRPr lang="en-US" sz="3600" b="1" kern="1200" dirty="0" smtClean="0">
                <a:solidFill>
                  <a:srgbClr val="CDFF4E"/>
                </a:solidFill>
                <a:latin typeface="Arial" panose="020B0604020202020204" pitchFamily="34" charset="0"/>
                <a:ea typeface="+mn-ea"/>
                <a:cs typeface="Arial" panose="020B0604020202020204" pitchFamily="34" charset="0"/>
              </a:defRPr>
            </a:lvl1pPr>
          </a:lstStyle>
          <a:p>
            <a:pPr lvl="0"/>
            <a:r>
              <a:rPr lang="en-US"/>
              <a:t>Header</a:t>
            </a:r>
          </a:p>
        </p:txBody>
      </p:sp>
      <p:sp>
        <p:nvSpPr>
          <p:cNvPr id="9" name="Text Placeholder 3">
            <a:extLst>
              <a:ext uri="{FF2B5EF4-FFF2-40B4-BE49-F238E27FC236}">
                <a16:creationId xmlns:a16="http://schemas.microsoft.com/office/drawing/2014/main" id="{D069551C-7D03-ACC2-00ED-4F701A0C638E}"/>
              </a:ext>
            </a:extLst>
          </p:cNvPr>
          <p:cNvSpPr>
            <a:spLocks noGrp="1"/>
          </p:cNvSpPr>
          <p:nvPr>
            <p:ph type="body" sz="quarter" idx="14"/>
          </p:nvPr>
        </p:nvSpPr>
        <p:spPr>
          <a:xfrm>
            <a:off x="6529865" y="1774097"/>
            <a:ext cx="5042261" cy="4219034"/>
          </a:xfrm>
          <a:prstGeom prst="rect">
            <a:avLst/>
          </a:prstGeom>
        </p:spPr>
        <p:txBody>
          <a:bodyPr lIns="0" tIns="0" rIns="0" bIns="0"/>
          <a:lstStyle>
            <a:lvl1pPr>
              <a:buClr>
                <a:srgbClr val="CDFF4E"/>
              </a:buClr>
              <a:defRPr sz="1800" b="0" i="0">
                <a:solidFill>
                  <a:schemeClr val="bg1"/>
                </a:solidFill>
                <a:latin typeface="Arial" panose="020B0604020202020204" pitchFamily="34" charset="0"/>
              </a:defRPr>
            </a:lvl1pPr>
            <a:lvl2pPr>
              <a:buClr>
                <a:srgbClr val="CDFF4E"/>
              </a:buClr>
              <a:defRPr sz="1800" b="0" i="0">
                <a:solidFill>
                  <a:schemeClr val="bg1"/>
                </a:solidFill>
                <a:latin typeface="Arial" panose="020B0604020202020204" pitchFamily="34" charset="0"/>
              </a:defRPr>
            </a:lvl2pPr>
            <a:lvl3pPr>
              <a:buClr>
                <a:srgbClr val="CDFF4E"/>
              </a:buClr>
              <a:defRPr sz="1800" b="0" i="0">
                <a:solidFill>
                  <a:schemeClr val="bg1"/>
                </a:solidFill>
                <a:latin typeface="Arial" panose="020B0604020202020204" pitchFamily="34" charset="0"/>
              </a:defRPr>
            </a:lvl3pPr>
            <a:lvl4pPr>
              <a:buClr>
                <a:srgbClr val="CDFF4E"/>
              </a:buClr>
              <a:defRPr sz="1800" b="0" i="0">
                <a:solidFill>
                  <a:schemeClr val="bg1"/>
                </a:solidFill>
                <a:latin typeface="Arial" panose="020B0604020202020204" pitchFamily="34" charset="0"/>
              </a:defRPr>
            </a:lvl4pPr>
            <a:lvl5pPr>
              <a:buClr>
                <a:srgbClr val="CDFF4E"/>
              </a:buClr>
              <a:defRPr sz="1800" b="0" i="0">
                <a:solidFill>
                  <a:schemeClr val="bg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31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Half Page 2 with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BA5484-85AB-6752-E2A0-84F8F56339C6}"/>
              </a:ext>
            </a:extLst>
          </p:cNvPr>
          <p:cNvSpPr/>
          <p:nvPr userDrawn="1"/>
        </p:nvSpPr>
        <p:spPr>
          <a:xfrm rot="10800000">
            <a:off x="6096000" y="7034"/>
            <a:ext cx="6095996" cy="6858000"/>
          </a:xfrm>
          <a:prstGeom prst="rect">
            <a:avLst/>
          </a:prstGeom>
          <a:gradFill flip="none" rotWithShape="1">
            <a:gsLst>
              <a:gs pos="40000">
                <a:srgbClr val="FFFFFF"/>
              </a:gs>
              <a:gs pos="0">
                <a:srgbClr val="CDFF4E"/>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B77F65E-CE03-CF52-35F6-FA7B1A823BDF}"/>
              </a:ext>
            </a:extLst>
          </p:cNvPr>
          <p:cNvSpPr/>
          <p:nvPr userDrawn="1"/>
        </p:nvSpPr>
        <p:spPr>
          <a:xfrm>
            <a:off x="0" y="6789700"/>
            <a:ext cx="12192000" cy="80615"/>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nline Image Placeholder 5">
            <a:extLst>
              <a:ext uri="{FF2B5EF4-FFF2-40B4-BE49-F238E27FC236}">
                <a16:creationId xmlns:a16="http://schemas.microsoft.com/office/drawing/2014/main" id="{63B510DA-C871-6245-F578-C172BA3FAD6B}"/>
              </a:ext>
            </a:extLst>
          </p:cNvPr>
          <p:cNvSpPr>
            <a:spLocks noGrp="1"/>
          </p:cNvSpPr>
          <p:nvPr>
            <p:ph type="clipArt" sz="quarter" idx="10"/>
          </p:nvPr>
        </p:nvSpPr>
        <p:spPr>
          <a:xfrm>
            <a:off x="0" y="0"/>
            <a:ext cx="6096000" cy="6789738"/>
          </a:xfrm>
          <a:prstGeom prst="rect">
            <a:avLst/>
          </a:prstGeom>
        </p:spPr>
        <p:txBody>
          <a:bodyPr/>
          <a:lstStyle/>
          <a:p>
            <a:endParaRPr lang="en-US"/>
          </a:p>
        </p:txBody>
      </p:sp>
      <p:sp>
        <p:nvSpPr>
          <p:cNvPr id="7" name="Text Placeholder 11">
            <a:extLst>
              <a:ext uri="{FF2B5EF4-FFF2-40B4-BE49-F238E27FC236}">
                <a16:creationId xmlns:a16="http://schemas.microsoft.com/office/drawing/2014/main" id="{BA0A0ADE-3F94-8771-7C4F-C544F75DA830}"/>
              </a:ext>
            </a:extLst>
          </p:cNvPr>
          <p:cNvSpPr txBox="1">
            <a:spLocks/>
          </p:cNvSpPr>
          <p:nvPr userDrawn="1"/>
        </p:nvSpPr>
        <p:spPr>
          <a:xfrm>
            <a:off x="6529865" y="1328546"/>
            <a:ext cx="5042256" cy="445551"/>
          </a:xfrm>
          <a:prstGeom prst="rect">
            <a:avLst/>
          </a:prstGeom>
          <a:noFill/>
        </p:spPr>
        <p:txBody>
          <a:bodyPr wrap="square"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lang="en-US" sz="1200" b="0" i="0" u="none" strike="noStrike" kern="1200" dirty="0">
                <a:solidFill>
                  <a:schemeClr val="bg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00"/>
              </a:lnSpc>
              <a:spcAft>
                <a:spcPts val="1125"/>
              </a:spcAft>
            </a:pPr>
            <a:r>
              <a:rPr lang="en-US" sz="1600" err="1">
                <a:solidFill>
                  <a:srgbClr val="D15A0A"/>
                </a:solidFill>
              </a:rPr>
              <a:t>Subheader</a:t>
            </a:r>
            <a:endParaRPr lang="en-US" sz="1600">
              <a:solidFill>
                <a:srgbClr val="D15A0A"/>
              </a:solidFill>
            </a:endParaRPr>
          </a:p>
        </p:txBody>
      </p:sp>
      <p:sp>
        <p:nvSpPr>
          <p:cNvPr id="8" name="Text Placeholder 2">
            <a:extLst>
              <a:ext uri="{FF2B5EF4-FFF2-40B4-BE49-F238E27FC236}">
                <a16:creationId xmlns:a16="http://schemas.microsoft.com/office/drawing/2014/main" id="{306FEBA9-506C-7BEB-58A2-8C315069AD04}"/>
              </a:ext>
            </a:extLst>
          </p:cNvPr>
          <p:cNvSpPr>
            <a:spLocks noGrp="1"/>
          </p:cNvSpPr>
          <p:nvPr>
            <p:ph type="body" sz="quarter" idx="12" hasCustomPrompt="1"/>
          </p:nvPr>
        </p:nvSpPr>
        <p:spPr>
          <a:xfrm>
            <a:off x="6529860" y="830300"/>
            <a:ext cx="5042261" cy="423256"/>
          </a:xfrm>
          <a:prstGeom prst="rect">
            <a:avLst/>
          </a:prstGeom>
        </p:spPr>
        <p:txBody>
          <a:bodyPr anchor="ctr"/>
          <a:lstStyle>
            <a:lvl1pPr>
              <a:buNone/>
              <a:defRPr lang="en-US" sz="3600" b="1" kern="1200" dirty="0" smtClean="0">
                <a:solidFill>
                  <a:srgbClr val="120A36"/>
                </a:solidFill>
                <a:latin typeface="Arial" panose="020B0604020202020204" pitchFamily="34" charset="0"/>
                <a:ea typeface="+mn-ea"/>
                <a:cs typeface="Arial" panose="020B0604020202020204" pitchFamily="34" charset="0"/>
              </a:defRPr>
            </a:lvl1pPr>
          </a:lstStyle>
          <a:p>
            <a:pPr lvl="0"/>
            <a:r>
              <a:rPr lang="en-US"/>
              <a:t>Header</a:t>
            </a:r>
          </a:p>
        </p:txBody>
      </p:sp>
      <p:sp>
        <p:nvSpPr>
          <p:cNvPr id="9" name="Text Placeholder 3">
            <a:extLst>
              <a:ext uri="{FF2B5EF4-FFF2-40B4-BE49-F238E27FC236}">
                <a16:creationId xmlns:a16="http://schemas.microsoft.com/office/drawing/2014/main" id="{D069551C-7D03-ACC2-00ED-4F701A0C638E}"/>
              </a:ext>
            </a:extLst>
          </p:cNvPr>
          <p:cNvSpPr>
            <a:spLocks noGrp="1"/>
          </p:cNvSpPr>
          <p:nvPr>
            <p:ph type="body" sz="quarter" idx="14"/>
          </p:nvPr>
        </p:nvSpPr>
        <p:spPr>
          <a:xfrm>
            <a:off x="6529865" y="1774097"/>
            <a:ext cx="5042261" cy="4219034"/>
          </a:xfrm>
          <a:prstGeom prst="rect">
            <a:avLst/>
          </a:prstGeom>
        </p:spPr>
        <p:txBody>
          <a:bodyPr lIns="0" tIns="0" rIns="0" bIns="0"/>
          <a:lstStyle>
            <a:lvl1pPr>
              <a:buClr>
                <a:srgbClr val="CDFF4E"/>
              </a:buClr>
              <a:defRPr sz="1800" b="0" i="0">
                <a:solidFill>
                  <a:srgbClr val="120A36"/>
                </a:solidFill>
                <a:latin typeface="Arial" panose="020B0604020202020204" pitchFamily="34" charset="0"/>
              </a:defRPr>
            </a:lvl1pPr>
            <a:lvl2pPr>
              <a:buClr>
                <a:srgbClr val="CDFF4E"/>
              </a:buClr>
              <a:defRPr sz="1800" b="0" i="0">
                <a:solidFill>
                  <a:srgbClr val="120A36"/>
                </a:solidFill>
                <a:latin typeface="Arial" panose="020B0604020202020204" pitchFamily="34" charset="0"/>
              </a:defRPr>
            </a:lvl2pPr>
            <a:lvl3pPr>
              <a:buClr>
                <a:srgbClr val="CDFF4E"/>
              </a:buClr>
              <a:defRPr sz="1800" b="0" i="0">
                <a:solidFill>
                  <a:srgbClr val="120A36"/>
                </a:solidFill>
                <a:latin typeface="Arial" panose="020B0604020202020204" pitchFamily="34" charset="0"/>
              </a:defRPr>
            </a:lvl3pPr>
            <a:lvl4pPr>
              <a:buClr>
                <a:srgbClr val="CDFF4E"/>
              </a:buClr>
              <a:defRPr sz="1800" b="0" i="0">
                <a:solidFill>
                  <a:srgbClr val="120A36"/>
                </a:solidFill>
                <a:latin typeface="Arial" panose="020B0604020202020204" pitchFamily="34" charset="0"/>
              </a:defRPr>
            </a:lvl4pPr>
            <a:lvl5pPr>
              <a:buClr>
                <a:srgbClr val="CDFF4E"/>
              </a:buClr>
              <a:defRPr sz="1800" b="0" i="0">
                <a:solidFill>
                  <a:srgbClr val="120A36"/>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534470FB-863A-AC97-E8E3-863D16FCB0BF}"/>
              </a:ext>
            </a:extLst>
          </p:cNvPr>
          <p:cNvPicPr>
            <a:picLocks noChangeAspect="1"/>
          </p:cNvPicPr>
          <p:nvPr userDrawn="1"/>
        </p:nvPicPr>
        <p:blipFill>
          <a:blip r:embed="rId2"/>
          <a:srcRect/>
          <a:stretch/>
        </p:blipFill>
        <p:spPr>
          <a:xfrm>
            <a:off x="8234292" y="6220821"/>
            <a:ext cx="3622798" cy="385761"/>
          </a:xfrm>
          <a:prstGeom prst="rect">
            <a:avLst/>
          </a:prstGeom>
        </p:spPr>
      </p:pic>
    </p:spTree>
    <p:extLst>
      <p:ext uri="{BB962C8B-B14F-4D97-AF65-F5344CB8AC3E}">
        <p14:creationId xmlns:p14="http://schemas.microsoft.com/office/powerpoint/2010/main" val="2743878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Half Page 2 with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BA5484-85AB-6752-E2A0-84F8F56339C6}"/>
              </a:ext>
            </a:extLst>
          </p:cNvPr>
          <p:cNvSpPr/>
          <p:nvPr userDrawn="1"/>
        </p:nvSpPr>
        <p:spPr>
          <a:xfrm rot="10800000">
            <a:off x="6096000" y="7034"/>
            <a:ext cx="6095996" cy="6858000"/>
          </a:xfrm>
          <a:prstGeom prst="rect">
            <a:avLst/>
          </a:prstGeom>
          <a:gradFill flip="none" rotWithShape="1">
            <a:gsLst>
              <a:gs pos="40000">
                <a:srgbClr val="FFFFFF"/>
              </a:gs>
              <a:gs pos="0">
                <a:srgbClr val="120A36">
                  <a:alpha val="49633"/>
                </a:srgbClr>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B77F65E-CE03-CF52-35F6-FA7B1A823BDF}"/>
              </a:ext>
            </a:extLst>
          </p:cNvPr>
          <p:cNvSpPr/>
          <p:nvPr userDrawn="1"/>
        </p:nvSpPr>
        <p:spPr>
          <a:xfrm>
            <a:off x="0" y="6789700"/>
            <a:ext cx="12192000" cy="80615"/>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nline Image Placeholder 5">
            <a:extLst>
              <a:ext uri="{FF2B5EF4-FFF2-40B4-BE49-F238E27FC236}">
                <a16:creationId xmlns:a16="http://schemas.microsoft.com/office/drawing/2014/main" id="{63B510DA-C871-6245-F578-C172BA3FAD6B}"/>
              </a:ext>
            </a:extLst>
          </p:cNvPr>
          <p:cNvSpPr>
            <a:spLocks noGrp="1"/>
          </p:cNvSpPr>
          <p:nvPr>
            <p:ph type="clipArt" sz="quarter" idx="10"/>
          </p:nvPr>
        </p:nvSpPr>
        <p:spPr>
          <a:xfrm>
            <a:off x="0" y="0"/>
            <a:ext cx="6096000" cy="6789738"/>
          </a:xfrm>
          <a:prstGeom prst="rect">
            <a:avLst/>
          </a:prstGeom>
        </p:spPr>
        <p:txBody>
          <a:bodyPr/>
          <a:lstStyle/>
          <a:p>
            <a:endParaRPr lang="en-US"/>
          </a:p>
        </p:txBody>
      </p:sp>
      <p:sp>
        <p:nvSpPr>
          <p:cNvPr id="7" name="Text Placeholder 11">
            <a:extLst>
              <a:ext uri="{FF2B5EF4-FFF2-40B4-BE49-F238E27FC236}">
                <a16:creationId xmlns:a16="http://schemas.microsoft.com/office/drawing/2014/main" id="{BA0A0ADE-3F94-8771-7C4F-C544F75DA830}"/>
              </a:ext>
            </a:extLst>
          </p:cNvPr>
          <p:cNvSpPr txBox="1">
            <a:spLocks/>
          </p:cNvSpPr>
          <p:nvPr userDrawn="1"/>
        </p:nvSpPr>
        <p:spPr>
          <a:xfrm>
            <a:off x="6529865" y="1328546"/>
            <a:ext cx="5042261" cy="445551"/>
          </a:xfrm>
          <a:prstGeom prst="rect">
            <a:avLst/>
          </a:prstGeom>
          <a:noFill/>
        </p:spPr>
        <p:txBody>
          <a:bodyPr wrap="square"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lang="en-US" sz="1200" b="0" i="0" u="none" strike="noStrike" kern="1200" dirty="0">
                <a:solidFill>
                  <a:schemeClr val="bg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00"/>
              </a:lnSpc>
              <a:spcAft>
                <a:spcPts val="1125"/>
              </a:spcAft>
            </a:pPr>
            <a:r>
              <a:rPr lang="en-US" sz="1600" err="1">
                <a:solidFill>
                  <a:srgbClr val="D15A0A"/>
                </a:solidFill>
              </a:rPr>
              <a:t>Subheader</a:t>
            </a:r>
            <a:endParaRPr lang="en-US" sz="1600">
              <a:solidFill>
                <a:srgbClr val="D15A0A"/>
              </a:solidFill>
            </a:endParaRPr>
          </a:p>
        </p:txBody>
      </p:sp>
      <p:sp>
        <p:nvSpPr>
          <p:cNvPr id="8" name="Text Placeholder 2">
            <a:extLst>
              <a:ext uri="{FF2B5EF4-FFF2-40B4-BE49-F238E27FC236}">
                <a16:creationId xmlns:a16="http://schemas.microsoft.com/office/drawing/2014/main" id="{306FEBA9-506C-7BEB-58A2-8C315069AD04}"/>
              </a:ext>
            </a:extLst>
          </p:cNvPr>
          <p:cNvSpPr>
            <a:spLocks noGrp="1"/>
          </p:cNvSpPr>
          <p:nvPr>
            <p:ph type="body" sz="quarter" idx="12" hasCustomPrompt="1"/>
          </p:nvPr>
        </p:nvSpPr>
        <p:spPr>
          <a:xfrm>
            <a:off x="6529861" y="830300"/>
            <a:ext cx="5042260" cy="423256"/>
          </a:xfrm>
          <a:prstGeom prst="rect">
            <a:avLst/>
          </a:prstGeom>
        </p:spPr>
        <p:txBody>
          <a:bodyPr anchor="ctr"/>
          <a:lstStyle>
            <a:lvl1pPr>
              <a:buNone/>
              <a:defRPr lang="en-US" sz="3600" b="1" kern="1200" dirty="0" smtClean="0">
                <a:solidFill>
                  <a:srgbClr val="120A36"/>
                </a:solidFill>
                <a:latin typeface="Arial" panose="020B0604020202020204" pitchFamily="34" charset="0"/>
                <a:ea typeface="+mn-ea"/>
                <a:cs typeface="Arial" panose="020B0604020202020204" pitchFamily="34" charset="0"/>
              </a:defRPr>
            </a:lvl1pPr>
          </a:lstStyle>
          <a:p>
            <a:pPr lvl="0"/>
            <a:r>
              <a:rPr lang="en-US"/>
              <a:t>Header</a:t>
            </a:r>
          </a:p>
        </p:txBody>
      </p:sp>
      <p:sp>
        <p:nvSpPr>
          <p:cNvPr id="9" name="Text Placeholder 3">
            <a:extLst>
              <a:ext uri="{FF2B5EF4-FFF2-40B4-BE49-F238E27FC236}">
                <a16:creationId xmlns:a16="http://schemas.microsoft.com/office/drawing/2014/main" id="{D069551C-7D03-ACC2-00ED-4F701A0C638E}"/>
              </a:ext>
            </a:extLst>
          </p:cNvPr>
          <p:cNvSpPr>
            <a:spLocks noGrp="1"/>
          </p:cNvSpPr>
          <p:nvPr>
            <p:ph type="body" sz="quarter" idx="14"/>
          </p:nvPr>
        </p:nvSpPr>
        <p:spPr>
          <a:xfrm>
            <a:off x="6529865" y="1774097"/>
            <a:ext cx="5042261" cy="4219034"/>
          </a:xfrm>
          <a:prstGeom prst="rect">
            <a:avLst/>
          </a:prstGeom>
        </p:spPr>
        <p:txBody>
          <a:bodyPr lIns="0" tIns="0" rIns="0" bIns="0"/>
          <a:lstStyle>
            <a:lvl1pPr>
              <a:buClr>
                <a:srgbClr val="CDFF4E"/>
              </a:buClr>
              <a:defRPr sz="1800" b="0" i="0">
                <a:solidFill>
                  <a:srgbClr val="120A36"/>
                </a:solidFill>
                <a:latin typeface="Arial" panose="020B0604020202020204" pitchFamily="34" charset="0"/>
              </a:defRPr>
            </a:lvl1pPr>
            <a:lvl2pPr>
              <a:buClr>
                <a:srgbClr val="CDFF4E"/>
              </a:buClr>
              <a:defRPr sz="1800" b="0" i="0">
                <a:solidFill>
                  <a:srgbClr val="120A36"/>
                </a:solidFill>
                <a:latin typeface="Arial" panose="020B0604020202020204" pitchFamily="34" charset="0"/>
              </a:defRPr>
            </a:lvl2pPr>
            <a:lvl3pPr>
              <a:buClr>
                <a:srgbClr val="CDFF4E"/>
              </a:buClr>
              <a:defRPr sz="1800" b="0" i="0">
                <a:solidFill>
                  <a:srgbClr val="120A36"/>
                </a:solidFill>
                <a:latin typeface="Arial" panose="020B0604020202020204" pitchFamily="34" charset="0"/>
              </a:defRPr>
            </a:lvl3pPr>
            <a:lvl4pPr>
              <a:buClr>
                <a:srgbClr val="CDFF4E"/>
              </a:buClr>
              <a:defRPr sz="1800" b="0" i="0">
                <a:solidFill>
                  <a:srgbClr val="120A36"/>
                </a:solidFill>
                <a:latin typeface="Arial" panose="020B0604020202020204" pitchFamily="34" charset="0"/>
              </a:defRPr>
            </a:lvl4pPr>
            <a:lvl5pPr>
              <a:buClr>
                <a:srgbClr val="CDFF4E"/>
              </a:buClr>
              <a:defRPr sz="1800" b="0" i="0">
                <a:solidFill>
                  <a:srgbClr val="120A36"/>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534470FB-863A-AC97-E8E3-863D16FCB0BF}"/>
              </a:ext>
            </a:extLst>
          </p:cNvPr>
          <p:cNvPicPr>
            <a:picLocks noChangeAspect="1"/>
          </p:cNvPicPr>
          <p:nvPr userDrawn="1"/>
        </p:nvPicPr>
        <p:blipFill>
          <a:blip r:embed="rId2"/>
          <a:srcRect/>
          <a:stretch/>
        </p:blipFill>
        <p:spPr>
          <a:xfrm>
            <a:off x="8234292" y="6220821"/>
            <a:ext cx="3622798" cy="385761"/>
          </a:xfrm>
          <a:prstGeom prst="rect">
            <a:avLst/>
          </a:prstGeom>
        </p:spPr>
      </p:pic>
    </p:spTree>
    <p:extLst>
      <p:ext uri="{BB962C8B-B14F-4D97-AF65-F5344CB8AC3E}">
        <p14:creationId xmlns:p14="http://schemas.microsoft.com/office/powerpoint/2010/main" val="4030083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tegory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4A33B2-2AF1-B0C3-B68B-4D895E0E198A}"/>
              </a:ext>
            </a:extLst>
          </p:cNvPr>
          <p:cNvSpPr/>
          <p:nvPr userDrawn="1"/>
        </p:nvSpPr>
        <p:spPr>
          <a:xfrm>
            <a:off x="-2" y="0"/>
            <a:ext cx="12191999" cy="6858000"/>
          </a:xfrm>
          <a:prstGeom prst="rect">
            <a:avLst/>
          </a:prstGeom>
          <a:gradFill flip="none" rotWithShape="1">
            <a:gsLst>
              <a:gs pos="0">
                <a:srgbClr val="CDFF4E"/>
              </a:gs>
              <a:gs pos="31000">
                <a:srgbClr val="120A36"/>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up of a logo&#10;&#10;AI-generated content may be incorrect.">
            <a:extLst>
              <a:ext uri="{FF2B5EF4-FFF2-40B4-BE49-F238E27FC236}">
                <a16:creationId xmlns:a16="http://schemas.microsoft.com/office/drawing/2014/main" id="{86D6DB15-E700-1E72-B54F-27D2149D83D9}"/>
              </a:ext>
            </a:extLst>
          </p:cNvPr>
          <p:cNvPicPr>
            <a:picLocks noChangeAspect="1"/>
          </p:cNvPicPr>
          <p:nvPr userDrawn="1"/>
        </p:nvPicPr>
        <p:blipFill>
          <a:blip r:embed="rId2"/>
          <a:stretch>
            <a:fillRect/>
          </a:stretch>
        </p:blipFill>
        <p:spPr>
          <a:xfrm>
            <a:off x="8234287" y="6220821"/>
            <a:ext cx="3622808" cy="385762"/>
          </a:xfrm>
          <a:prstGeom prst="rect">
            <a:avLst/>
          </a:prstGeom>
        </p:spPr>
      </p:pic>
      <p:sp>
        <p:nvSpPr>
          <p:cNvPr id="10" name="Rectangle 9">
            <a:extLst>
              <a:ext uri="{FF2B5EF4-FFF2-40B4-BE49-F238E27FC236}">
                <a16:creationId xmlns:a16="http://schemas.microsoft.com/office/drawing/2014/main" id="{2486CCBB-E78C-8840-9D8F-A5610DAEBA75}"/>
              </a:ext>
            </a:extLst>
          </p:cNvPr>
          <p:cNvSpPr/>
          <p:nvPr userDrawn="1"/>
        </p:nvSpPr>
        <p:spPr>
          <a:xfrm>
            <a:off x="0" y="-1"/>
            <a:ext cx="12192000" cy="555762"/>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1E08FE-32D9-01D8-5613-99726990FBC5}"/>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5E6273C4-74D3-A436-BD16-B7265D481D05}"/>
              </a:ext>
            </a:extLst>
          </p:cNvPr>
          <p:cNvSpPr/>
          <p:nvPr userDrawn="1"/>
        </p:nvSpPr>
        <p:spPr>
          <a:xfrm>
            <a:off x="663517" y="2854668"/>
            <a:ext cx="2444405" cy="1636124"/>
          </a:xfrm>
          <a:prstGeom prst="roundRect">
            <a:avLst/>
          </a:prstGeom>
          <a:solidFill>
            <a:srgbClr val="FFFFFF"/>
          </a:solidFill>
          <a:ln w="12700">
            <a:solidFill>
              <a:srgbClr val="D15A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ounded Rectangle 14">
            <a:extLst>
              <a:ext uri="{FF2B5EF4-FFF2-40B4-BE49-F238E27FC236}">
                <a16:creationId xmlns:a16="http://schemas.microsoft.com/office/drawing/2014/main" id="{223E2782-81EC-7E15-5806-19D700E63693}"/>
              </a:ext>
            </a:extLst>
          </p:cNvPr>
          <p:cNvSpPr/>
          <p:nvPr userDrawn="1"/>
        </p:nvSpPr>
        <p:spPr>
          <a:xfrm>
            <a:off x="3542863" y="2854668"/>
            <a:ext cx="2444405" cy="1636124"/>
          </a:xfrm>
          <a:prstGeom prst="roundRect">
            <a:avLst/>
          </a:prstGeom>
          <a:solidFill>
            <a:srgbClr val="FFFFFF"/>
          </a:solidFill>
          <a:ln w="12700">
            <a:solidFill>
              <a:srgbClr val="D15A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ounded Rectangle 15">
            <a:extLst>
              <a:ext uri="{FF2B5EF4-FFF2-40B4-BE49-F238E27FC236}">
                <a16:creationId xmlns:a16="http://schemas.microsoft.com/office/drawing/2014/main" id="{CCF131AE-04D7-16B4-6398-BC897BE5B6C0}"/>
              </a:ext>
            </a:extLst>
          </p:cNvPr>
          <p:cNvSpPr/>
          <p:nvPr userDrawn="1"/>
        </p:nvSpPr>
        <p:spPr>
          <a:xfrm>
            <a:off x="6422209" y="2854668"/>
            <a:ext cx="2444405" cy="1636124"/>
          </a:xfrm>
          <a:prstGeom prst="roundRect">
            <a:avLst/>
          </a:prstGeom>
          <a:solidFill>
            <a:srgbClr val="FFFFFF"/>
          </a:solidFill>
          <a:ln w="12700">
            <a:solidFill>
              <a:srgbClr val="D15A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Rounded Rectangle 18">
            <a:extLst>
              <a:ext uri="{FF2B5EF4-FFF2-40B4-BE49-F238E27FC236}">
                <a16:creationId xmlns:a16="http://schemas.microsoft.com/office/drawing/2014/main" id="{8A5E075E-9241-8E8F-A68A-DDD554D39867}"/>
              </a:ext>
            </a:extLst>
          </p:cNvPr>
          <p:cNvSpPr/>
          <p:nvPr userDrawn="1"/>
        </p:nvSpPr>
        <p:spPr>
          <a:xfrm>
            <a:off x="9301556" y="2854668"/>
            <a:ext cx="2444405" cy="1636124"/>
          </a:xfrm>
          <a:prstGeom prst="roundRect">
            <a:avLst/>
          </a:prstGeom>
          <a:solidFill>
            <a:srgbClr val="FFFFFF"/>
          </a:solidFill>
          <a:ln w="12700">
            <a:solidFill>
              <a:srgbClr val="D15A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Text Placeholder 2">
            <a:extLst>
              <a:ext uri="{FF2B5EF4-FFF2-40B4-BE49-F238E27FC236}">
                <a16:creationId xmlns:a16="http://schemas.microsoft.com/office/drawing/2014/main" id="{4943BFAE-AB36-873B-BE56-478D38A975D3}"/>
              </a:ext>
            </a:extLst>
          </p:cNvPr>
          <p:cNvSpPr>
            <a:spLocks noGrp="1"/>
          </p:cNvSpPr>
          <p:nvPr>
            <p:ph type="body" sz="quarter" idx="11" hasCustomPrompt="1"/>
          </p:nvPr>
        </p:nvSpPr>
        <p:spPr>
          <a:xfrm>
            <a:off x="656630" y="1209147"/>
            <a:ext cx="10317480" cy="423256"/>
          </a:xfrm>
          <a:prstGeom prst="rect">
            <a:avLst/>
          </a:prstGeom>
        </p:spPr>
        <p:txBody>
          <a:bodyPr anchor="ctr"/>
          <a:lstStyle>
            <a:lvl1pPr>
              <a:buNone/>
              <a:defRPr lang="en-US" sz="3600" b="1" kern="1200" dirty="0" smtClean="0">
                <a:solidFill>
                  <a:schemeClr val="bg1"/>
                </a:solidFill>
                <a:latin typeface="Arial" panose="020B0604020202020204" pitchFamily="34" charset="0"/>
                <a:ea typeface="+mn-ea"/>
                <a:cs typeface="Arial" panose="020B0604020202020204" pitchFamily="34" charset="0"/>
              </a:defRPr>
            </a:lvl1pPr>
          </a:lstStyle>
          <a:p>
            <a:pPr lvl="0"/>
            <a:r>
              <a:rPr lang="en-US"/>
              <a:t>Title</a:t>
            </a:r>
          </a:p>
        </p:txBody>
      </p:sp>
      <p:sp>
        <p:nvSpPr>
          <p:cNvPr id="23" name="Text Placeholder 21">
            <a:extLst>
              <a:ext uri="{FF2B5EF4-FFF2-40B4-BE49-F238E27FC236}">
                <a16:creationId xmlns:a16="http://schemas.microsoft.com/office/drawing/2014/main" id="{0DF7DFED-E21A-25FA-A8F6-017388991B3F}"/>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rgbClr val="120A36"/>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
        <p:nvSpPr>
          <p:cNvPr id="26" name="Text Placeholder 25">
            <a:extLst>
              <a:ext uri="{FF2B5EF4-FFF2-40B4-BE49-F238E27FC236}">
                <a16:creationId xmlns:a16="http://schemas.microsoft.com/office/drawing/2014/main" id="{7416512D-0EA6-3A11-E39A-EE7F0BA2612D}"/>
              </a:ext>
            </a:extLst>
          </p:cNvPr>
          <p:cNvSpPr>
            <a:spLocks noGrp="1"/>
          </p:cNvSpPr>
          <p:nvPr>
            <p:ph type="body" sz="quarter" idx="12" hasCustomPrompt="1"/>
          </p:nvPr>
        </p:nvSpPr>
        <p:spPr>
          <a:xfrm>
            <a:off x="755987" y="3165278"/>
            <a:ext cx="2259464" cy="1045773"/>
          </a:xfrm>
          <a:prstGeom prst="rect">
            <a:avLst/>
          </a:prstGeom>
        </p:spPr>
        <p:txBody>
          <a:bodyPr anchor="ctr"/>
          <a:lstStyle>
            <a:lvl1pPr marL="0" algn="ctr">
              <a:lnSpc>
                <a:spcPct val="100000"/>
              </a:lnSpc>
              <a:spcBef>
                <a:spcPts val="0"/>
              </a:spcBef>
              <a:spcAft>
                <a:spcPts val="600"/>
              </a:spcAft>
              <a:buNone/>
              <a:defRPr lang="en-US" sz="18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Insert information or category here</a:t>
            </a:r>
          </a:p>
        </p:txBody>
      </p:sp>
      <p:sp>
        <p:nvSpPr>
          <p:cNvPr id="27" name="Text Placeholder 25">
            <a:extLst>
              <a:ext uri="{FF2B5EF4-FFF2-40B4-BE49-F238E27FC236}">
                <a16:creationId xmlns:a16="http://schemas.microsoft.com/office/drawing/2014/main" id="{2A622693-FD71-44B7-43A9-C399C9D166AE}"/>
              </a:ext>
            </a:extLst>
          </p:cNvPr>
          <p:cNvSpPr>
            <a:spLocks noGrp="1"/>
          </p:cNvSpPr>
          <p:nvPr>
            <p:ph type="body" sz="quarter" idx="13" hasCustomPrompt="1"/>
          </p:nvPr>
        </p:nvSpPr>
        <p:spPr>
          <a:xfrm>
            <a:off x="3638084" y="3165278"/>
            <a:ext cx="2259464" cy="1045773"/>
          </a:xfrm>
          <a:prstGeom prst="rect">
            <a:avLst/>
          </a:prstGeom>
        </p:spPr>
        <p:txBody>
          <a:bodyPr anchor="ctr"/>
          <a:lstStyle>
            <a:lvl1pPr marL="0" algn="ctr">
              <a:lnSpc>
                <a:spcPct val="100000"/>
              </a:lnSpc>
              <a:spcBef>
                <a:spcPts val="0"/>
              </a:spcBef>
              <a:spcAft>
                <a:spcPts val="600"/>
              </a:spcAft>
              <a:buNone/>
              <a:defRPr lang="en-US" sz="18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Insert information or category here</a:t>
            </a:r>
          </a:p>
        </p:txBody>
      </p:sp>
      <p:sp>
        <p:nvSpPr>
          <p:cNvPr id="28" name="Text Placeholder 25">
            <a:extLst>
              <a:ext uri="{FF2B5EF4-FFF2-40B4-BE49-F238E27FC236}">
                <a16:creationId xmlns:a16="http://schemas.microsoft.com/office/drawing/2014/main" id="{753CD383-9D50-0F6F-A96A-3F955E1E3D14}"/>
              </a:ext>
            </a:extLst>
          </p:cNvPr>
          <p:cNvSpPr>
            <a:spLocks noGrp="1"/>
          </p:cNvSpPr>
          <p:nvPr>
            <p:ph type="body" sz="quarter" idx="14" hasCustomPrompt="1"/>
          </p:nvPr>
        </p:nvSpPr>
        <p:spPr>
          <a:xfrm>
            <a:off x="6508606" y="3165278"/>
            <a:ext cx="2259464" cy="1045773"/>
          </a:xfrm>
          <a:prstGeom prst="rect">
            <a:avLst/>
          </a:prstGeom>
        </p:spPr>
        <p:txBody>
          <a:bodyPr anchor="ctr"/>
          <a:lstStyle>
            <a:lvl1pPr marL="0" algn="ctr">
              <a:lnSpc>
                <a:spcPct val="100000"/>
              </a:lnSpc>
              <a:spcBef>
                <a:spcPts val="0"/>
              </a:spcBef>
              <a:spcAft>
                <a:spcPts val="600"/>
              </a:spcAft>
              <a:buNone/>
              <a:defRPr lang="en-US" sz="18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Insert information or category here</a:t>
            </a:r>
          </a:p>
        </p:txBody>
      </p:sp>
      <p:sp>
        <p:nvSpPr>
          <p:cNvPr id="29" name="Text Placeholder 25">
            <a:extLst>
              <a:ext uri="{FF2B5EF4-FFF2-40B4-BE49-F238E27FC236}">
                <a16:creationId xmlns:a16="http://schemas.microsoft.com/office/drawing/2014/main" id="{1BB1FDCF-282A-5133-E43B-8071F645E5C2}"/>
              </a:ext>
            </a:extLst>
          </p:cNvPr>
          <p:cNvSpPr>
            <a:spLocks noGrp="1"/>
          </p:cNvSpPr>
          <p:nvPr>
            <p:ph type="body" sz="quarter" idx="15" hasCustomPrompt="1"/>
          </p:nvPr>
        </p:nvSpPr>
        <p:spPr>
          <a:xfrm>
            <a:off x="9390703" y="3165278"/>
            <a:ext cx="2259464" cy="1045773"/>
          </a:xfrm>
          <a:prstGeom prst="rect">
            <a:avLst/>
          </a:prstGeom>
        </p:spPr>
        <p:txBody>
          <a:bodyPr anchor="ctr"/>
          <a:lstStyle>
            <a:lvl1pPr marL="0" algn="ctr">
              <a:lnSpc>
                <a:spcPct val="100000"/>
              </a:lnSpc>
              <a:spcBef>
                <a:spcPts val="0"/>
              </a:spcBef>
              <a:spcAft>
                <a:spcPts val="600"/>
              </a:spcAft>
              <a:buNone/>
              <a:defRPr lang="en-US" sz="18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Insert information or category here</a:t>
            </a:r>
          </a:p>
        </p:txBody>
      </p:sp>
    </p:spTree>
    <p:extLst>
      <p:ext uri="{BB962C8B-B14F-4D97-AF65-F5344CB8AC3E}">
        <p14:creationId xmlns:p14="http://schemas.microsoft.com/office/powerpoint/2010/main" val="2421594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5CA8FC-361C-3297-29DE-978D25B5304D}"/>
              </a:ext>
            </a:extLst>
          </p:cNvPr>
          <p:cNvSpPr/>
          <p:nvPr userDrawn="1"/>
        </p:nvSpPr>
        <p:spPr>
          <a:xfrm>
            <a:off x="-2" y="0"/>
            <a:ext cx="12191999" cy="6858000"/>
          </a:xfrm>
          <a:prstGeom prst="rect">
            <a:avLst/>
          </a:prstGeom>
          <a:gradFill flip="none" rotWithShape="1">
            <a:gsLst>
              <a:gs pos="0">
                <a:srgbClr val="CDFF4E"/>
              </a:gs>
              <a:gs pos="31000">
                <a:srgbClr val="120A36"/>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AF2556F-4603-FFB2-FD5D-8B8EE4101C63}"/>
              </a:ext>
            </a:extLst>
          </p:cNvPr>
          <p:cNvSpPr/>
          <p:nvPr userDrawn="1"/>
        </p:nvSpPr>
        <p:spPr>
          <a:xfrm>
            <a:off x="0" y="-1"/>
            <a:ext cx="12192000" cy="555762"/>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1A9291-F3A4-AF03-E4CE-B7E872C99FA3}"/>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logo&#10;&#10;AI-generated content may be incorrect.">
            <a:extLst>
              <a:ext uri="{FF2B5EF4-FFF2-40B4-BE49-F238E27FC236}">
                <a16:creationId xmlns:a16="http://schemas.microsoft.com/office/drawing/2014/main" id="{CED9C486-59BF-284D-AC0E-24102EBC24E1}"/>
              </a:ext>
            </a:extLst>
          </p:cNvPr>
          <p:cNvPicPr>
            <a:picLocks noChangeAspect="1"/>
          </p:cNvPicPr>
          <p:nvPr userDrawn="1"/>
        </p:nvPicPr>
        <p:blipFill>
          <a:blip r:embed="rId2"/>
          <a:stretch>
            <a:fillRect/>
          </a:stretch>
        </p:blipFill>
        <p:spPr>
          <a:xfrm>
            <a:off x="8234287" y="6211057"/>
            <a:ext cx="3622808" cy="385762"/>
          </a:xfrm>
          <a:prstGeom prst="rect">
            <a:avLst/>
          </a:prstGeom>
        </p:spPr>
      </p:pic>
      <p:sp>
        <p:nvSpPr>
          <p:cNvPr id="8" name="TextBox 7">
            <a:extLst>
              <a:ext uri="{FF2B5EF4-FFF2-40B4-BE49-F238E27FC236}">
                <a16:creationId xmlns:a16="http://schemas.microsoft.com/office/drawing/2014/main" id="{99603209-6482-E880-8E72-3C96AF667455}"/>
              </a:ext>
            </a:extLst>
          </p:cNvPr>
          <p:cNvSpPr txBox="1"/>
          <p:nvPr userDrawn="1"/>
        </p:nvSpPr>
        <p:spPr>
          <a:xfrm>
            <a:off x="1067270" y="1275159"/>
            <a:ext cx="1122420" cy="2215991"/>
          </a:xfrm>
          <a:prstGeom prst="rect">
            <a:avLst/>
          </a:prstGeom>
          <a:noFill/>
        </p:spPr>
        <p:txBody>
          <a:bodyPr wrap="square">
            <a:spAutoFit/>
          </a:bodyPr>
          <a:lstStyle/>
          <a:p>
            <a:pPr>
              <a:buNone/>
            </a:pPr>
            <a:r>
              <a:rPr lang="en-US" sz="13800" b="1">
                <a:solidFill>
                  <a:srgbClr val="CEFC4C"/>
                </a:solidFill>
                <a:latin typeface="Arial" panose="020B0604020202020204" pitchFamily="34" charset="0"/>
                <a:cs typeface="Arial" panose="020B0604020202020204" pitchFamily="34" charset="0"/>
              </a:rPr>
              <a:t>“</a:t>
            </a:r>
            <a:endParaRPr lang="en-US" sz="13800" b="1">
              <a:solidFill>
                <a:srgbClr val="CEFC4C"/>
              </a:solidFill>
              <a:latin typeface="Poppins SemiBold" pitchFamily="2" charset="77"/>
              <a:cs typeface="Poppins SemiBold" pitchFamily="2" charset="77"/>
            </a:endParaRPr>
          </a:p>
        </p:txBody>
      </p:sp>
      <p:sp>
        <p:nvSpPr>
          <p:cNvPr id="12" name="Text Placeholder 25">
            <a:extLst>
              <a:ext uri="{FF2B5EF4-FFF2-40B4-BE49-F238E27FC236}">
                <a16:creationId xmlns:a16="http://schemas.microsoft.com/office/drawing/2014/main" id="{74E6AC14-D8F3-7243-C401-0F697837EA7F}"/>
              </a:ext>
            </a:extLst>
          </p:cNvPr>
          <p:cNvSpPr>
            <a:spLocks noGrp="1"/>
          </p:cNvSpPr>
          <p:nvPr>
            <p:ph type="body" sz="quarter" idx="11" hasCustomPrompt="1"/>
          </p:nvPr>
        </p:nvSpPr>
        <p:spPr>
          <a:xfrm>
            <a:off x="2401359" y="4372550"/>
            <a:ext cx="3168168" cy="376773"/>
          </a:xfrm>
          <a:prstGeom prst="rect">
            <a:avLst/>
          </a:prstGeom>
        </p:spPr>
        <p:txBody>
          <a:bodyPr/>
          <a:lstStyle>
            <a:lvl1pPr marL="0">
              <a:lnSpc>
                <a:spcPct val="100000"/>
              </a:lnSpc>
              <a:spcBef>
                <a:spcPts val="0"/>
              </a:spcBef>
              <a:spcAft>
                <a:spcPts val="600"/>
              </a:spcAft>
              <a:buNone/>
              <a:defRPr lang="en-US" sz="2000" b="1" kern="1200" dirty="0" smtClean="0">
                <a:solidFill>
                  <a:srgbClr val="CEFC4C"/>
                </a:solidFill>
                <a:latin typeface="Arial" panose="020B0604020202020204" pitchFamily="34" charset="0"/>
                <a:ea typeface="+mn-ea"/>
                <a:cs typeface="Arial" panose="020B0604020202020204" pitchFamily="34" charset="0"/>
              </a:defRPr>
            </a:lvl1pPr>
          </a:lstStyle>
          <a:p>
            <a:pPr lvl="0"/>
            <a:r>
              <a:rPr lang="en-US"/>
              <a:t>Name</a:t>
            </a:r>
          </a:p>
        </p:txBody>
      </p:sp>
      <p:sp>
        <p:nvSpPr>
          <p:cNvPr id="13" name="Text Placeholder 25">
            <a:extLst>
              <a:ext uri="{FF2B5EF4-FFF2-40B4-BE49-F238E27FC236}">
                <a16:creationId xmlns:a16="http://schemas.microsoft.com/office/drawing/2014/main" id="{3662DFD6-261E-51B8-7A08-4B28F2861BDF}"/>
              </a:ext>
            </a:extLst>
          </p:cNvPr>
          <p:cNvSpPr>
            <a:spLocks noGrp="1"/>
          </p:cNvSpPr>
          <p:nvPr>
            <p:ph type="body" sz="quarter" idx="12" hasCustomPrompt="1"/>
          </p:nvPr>
        </p:nvSpPr>
        <p:spPr>
          <a:xfrm>
            <a:off x="2401359" y="4784048"/>
            <a:ext cx="3168168" cy="747478"/>
          </a:xfrm>
          <a:prstGeom prst="rect">
            <a:avLst/>
          </a:prstGeom>
        </p:spPr>
        <p:txBody>
          <a:bodyPr/>
          <a:lstStyle>
            <a:lvl1pPr marL="0">
              <a:lnSpc>
                <a:spcPct val="100000"/>
              </a:lnSpc>
              <a:spcBef>
                <a:spcPts val="0"/>
              </a:spcBef>
              <a:spcAft>
                <a:spcPts val="600"/>
              </a:spcAft>
              <a:buNone/>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Title</a:t>
            </a:r>
          </a:p>
          <a:p>
            <a:pPr lvl="0"/>
            <a:r>
              <a:rPr lang="en-US"/>
              <a:t>Company</a:t>
            </a:r>
          </a:p>
        </p:txBody>
      </p:sp>
      <p:sp>
        <p:nvSpPr>
          <p:cNvPr id="16" name="Text Placeholder 24">
            <a:extLst>
              <a:ext uri="{FF2B5EF4-FFF2-40B4-BE49-F238E27FC236}">
                <a16:creationId xmlns:a16="http://schemas.microsoft.com/office/drawing/2014/main" id="{C4990023-2CB1-2B2F-48CC-81DB6FCC0E4B}"/>
              </a:ext>
            </a:extLst>
          </p:cNvPr>
          <p:cNvSpPr>
            <a:spLocks noGrp="1"/>
          </p:cNvSpPr>
          <p:nvPr>
            <p:ph type="body" sz="quarter" idx="14" hasCustomPrompt="1"/>
          </p:nvPr>
        </p:nvSpPr>
        <p:spPr>
          <a:xfrm>
            <a:off x="2401356" y="2165277"/>
            <a:ext cx="7184433" cy="1938992"/>
          </a:xfrm>
          <a:prstGeom prst="rect">
            <a:avLst/>
          </a:prstGeom>
        </p:spPr>
        <p:txBody>
          <a:bodyPr/>
          <a:lstStyle>
            <a:lvl1pPr marL="11113" indent="-11113">
              <a:buClr>
                <a:srgbClr val="D15A0A"/>
              </a:buClr>
              <a:buNone/>
              <a:tabLst/>
              <a:defRPr lang="en-US" sz="2400" kern="1200" dirty="0" smtClean="0">
                <a:solidFill>
                  <a:schemeClr val="bg1"/>
                </a:solidFill>
                <a:latin typeface="Arial" panose="020B0604020202020204" pitchFamily="34" charset="0"/>
                <a:ea typeface="+mn-ea"/>
                <a:cs typeface="Arial" panose="020B0604020202020204" pitchFamily="34" charset="0"/>
              </a:defRPr>
            </a:lvl1pPr>
            <a:lvl2pPr>
              <a:buClr>
                <a:srgbClr val="D15A0A"/>
              </a:buClr>
              <a:defRPr lang="en-US" sz="1800" kern="1200" dirty="0" smtClean="0">
                <a:solidFill>
                  <a:schemeClr val="bg1"/>
                </a:solidFill>
                <a:latin typeface="Arial" panose="020B0604020202020204" pitchFamily="34" charset="0"/>
                <a:ea typeface="+mn-ea"/>
                <a:cs typeface="Arial" panose="020B0604020202020204" pitchFamily="34" charset="0"/>
              </a:defRPr>
            </a:lvl2pPr>
            <a:lvl3pPr>
              <a:buClr>
                <a:srgbClr val="D15A0A"/>
              </a:buClr>
              <a:defRPr lang="en-US" sz="1800" kern="1200" dirty="0" smtClean="0">
                <a:solidFill>
                  <a:schemeClr val="bg1"/>
                </a:solidFill>
                <a:latin typeface="Arial" panose="020B0604020202020204" pitchFamily="34" charset="0"/>
                <a:ea typeface="+mn-ea"/>
                <a:cs typeface="Arial" panose="020B0604020202020204" pitchFamily="34" charset="0"/>
              </a:defRPr>
            </a:lvl3pPr>
            <a:lvl4pPr>
              <a:buClr>
                <a:srgbClr val="D15A0A"/>
              </a:buClr>
              <a:defRPr lang="en-US" sz="1800" kern="1200" dirty="0" smtClean="0">
                <a:solidFill>
                  <a:schemeClr val="bg1"/>
                </a:solidFill>
                <a:latin typeface="Arial" panose="020B0604020202020204" pitchFamily="34" charset="0"/>
                <a:ea typeface="+mn-ea"/>
                <a:cs typeface="Arial" panose="020B0604020202020204" pitchFamily="34" charset="0"/>
              </a:defRPr>
            </a:lvl4pPr>
            <a:lvl5pPr>
              <a:buClr>
                <a:srgbClr val="D15A0A"/>
              </a:buClr>
              <a:defRPr lang="en-US" sz="1800" kern="1200" dirty="0">
                <a:solidFill>
                  <a:schemeClr val="bg1"/>
                </a:solidFill>
                <a:latin typeface="Arial" panose="020B0604020202020204" pitchFamily="34" charset="0"/>
                <a:ea typeface="+mn-ea"/>
                <a:cs typeface="Arial" panose="020B0604020202020204" pitchFamily="34" charset="0"/>
              </a:defRPr>
            </a:lvl5pPr>
          </a:lstStyle>
          <a:p>
            <a:pPr lvl="0"/>
            <a:r>
              <a:rPr lang="en-US"/>
              <a:t>Insert quote copy here</a:t>
            </a:r>
          </a:p>
        </p:txBody>
      </p:sp>
      <p:sp>
        <p:nvSpPr>
          <p:cNvPr id="17" name="Text Placeholder 21">
            <a:extLst>
              <a:ext uri="{FF2B5EF4-FFF2-40B4-BE49-F238E27FC236}">
                <a16:creationId xmlns:a16="http://schemas.microsoft.com/office/drawing/2014/main" id="{FC6072DA-644E-B630-ED49-D95D87303C37}"/>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783170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llow Me on L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5CA8FC-361C-3297-29DE-978D25B5304D}"/>
              </a:ext>
            </a:extLst>
          </p:cNvPr>
          <p:cNvSpPr/>
          <p:nvPr userDrawn="1"/>
        </p:nvSpPr>
        <p:spPr>
          <a:xfrm>
            <a:off x="-2" y="0"/>
            <a:ext cx="12191999" cy="6858000"/>
          </a:xfrm>
          <a:prstGeom prst="rect">
            <a:avLst/>
          </a:prstGeom>
          <a:gradFill flip="none" rotWithShape="1">
            <a:gsLst>
              <a:gs pos="0">
                <a:srgbClr val="D15A0A"/>
              </a:gs>
              <a:gs pos="31000">
                <a:srgbClr val="120A36"/>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82337BED-DB84-277A-F969-9ED1B40720E3}"/>
              </a:ext>
            </a:extLst>
          </p:cNvPr>
          <p:cNvSpPr/>
          <p:nvPr userDrawn="1"/>
        </p:nvSpPr>
        <p:spPr>
          <a:xfrm>
            <a:off x="1912267" y="1404428"/>
            <a:ext cx="8367465" cy="4049145"/>
          </a:xfrm>
          <a:prstGeom prst="roundRect">
            <a:avLst>
              <a:gd name="adj" fmla="val 11121"/>
            </a:avLst>
          </a:prstGeom>
          <a:solidFill>
            <a:schemeClr val="bg1"/>
          </a:solidFill>
          <a:ln w="12700">
            <a:solidFill>
              <a:srgbClr val="D15A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AF2556F-4603-FFB2-FD5D-8B8EE4101C63}"/>
              </a:ext>
            </a:extLst>
          </p:cNvPr>
          <p:cNvSpPr/>
          <p:nvPr userDrawn="1"/>
        </p:nvSpPr>
        <p:spPr>
          <a:xfrm>
            <a:off x="0" y="-1"/>
            <a:ext cx="12192000" cy="555762"/>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Rectangle 4">
            <a:extLst>
              <a:ext uri="{FF2B5EF4-FFF2-40B4-BE49-F238E27FC236}">
                <a16:creationId xmlns:a16="http://schemas.microsoft.com/office/drawing/2014/main" id="{351A9291-F3A4-AF03-E4CE-B7E872C99FA3}"/>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logo&#10;&#10;AI-generated content may be incorrect.">
            <a:extLst>
              <a:ext uri="{FF2B5EF4-FFF2-40B4-BE49-F238E27FC236}">
                <a16:creationId xmlns:a16="http://schemas.microsoft.com/office/drawing/2014/main" id="{CED9C486-59BF-284D-AC0E-24102EBC24E1}"/>
              </a:ext>
            </a:extLst>
          </p:cNvPr>
          <p:cNvPicPr>
            <a:picLocks noChangeAspect="1"/>
          </p:cNvPicPr>
          <p:nvPr userDrawn="1"/>
        </p:nvPicPr>
        <p:blipFill>
          <a:blip r:embed="rId2"/>
          <a:stretch>
            <a:fillRect/>
          </a:stretch>
        </p:blipFill>
        <p:spPr>
          <a:xfrm>
            <a:off x="8234287" y="6211057"/>
            <a:ext cx="3622808" cy="385762"/>
          </a:xfrm>
          <a:prstGeom prst="rect">
            <a:avLst/>
          </a:prstGeom>
        </p:spPr>
      </p:pic>
      <p:sp>
        <p:nvSpPr>
          <p:cNvPr id="17" name="Text Placeholder 21">
            <a:extLst>
              <a:ext uri="{FF2B5EF4-FFF2-40B4-BE49-F238E27FC236}">
                <a16:creationId xmlns:a16="http://schemas.microsoft.com/office/drawing/2014/main" id="{FC6072DA-644E-B630-ED49-D95D87303C37}"/>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rgbClr val="120A36"/>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
        <p:nvSpPr>
          <p:cNvPr id="10" name="TextBox 9">
            <a:extLst>
              <a:ext uri="{FF2B5EF4-FFF2-40B4-BE49-F238E27FC236}">
                <a16:creationId xmlns:a16="http://schemas.microsoft.com/office/drawing/2014/main" id="{3BCDB293-78D1-1622-B627-D94DBD0812FE}"/>
              </a:ext>
            </a:extLst>
          </p:cNvPr>
          <p:cNvSpPr txBox="1"/>
          <p:nvPr userDrawn="1"/>
        </p:nvSpPr>
        <p:spPr>
          <a:xfrm>
            <a:off x="5571314" y="1741464"/>
            <a:ext cx="3708701" cy="1477328"/>
          </a:xfrm>
          <a:prstGeom prst="rect">
            <a:avLst/>
          </a:prstGeom>
          <a:noFill/>
        </p:spPr>
        <p:txBody>
          <a:bodyPr wrap="square" lIns="0" tIns="0" rIns="0" bIns="0" rtlCol="0">
            <a:spAutoFit/>
          </a:bodyPr>
          <a:lstStyle/>
          <a:p>
            <a:pPr algn="l"/>
            <a:r>
              <a:rPr lang="en-US" sz="4800" b="1">
                <a:solidFill>
                  <a:srgbClr val="120A36"/>
                </a:solidFill>
                <a:latin typeface="Arial" panose="020B0604020202020204" pitchFamily="34" charset="0"/>
                <a:cs typeface="Arial" panose="020B0604020202020204" pitchFamily="34" charset="0"/>
              </a:rPr>
              <a:t>Follow me</a:t>
            </a:r>
            <a:br>
              <a:rPr lang="en-US" sz="4800" b="1">
                <a:solidFill>
                  <a:srgbClr val="120A36"/>
                </a:solidFill>
                <a:latin typeface="Arial" panose="020B0604020202020204" pitchFamily="34" charset="0"/>
                <a:cs typeface="Arial" panose="020B0604020202020204" pitchFamily="34" charset="0"/>
              </a:rPr>
            </a:br>
            <a:r>
              <a:rPr lang="en-US" sz="4800" b="1">
                <a:solidFill>
                  <a:srgbClr val="120A36"/>
                </a:solidFill>
                <a:latin typeface="Arial" panose="020B0604020202020204" pitchFamily="34" charset="0"/>
                <a:cs typeface="Arial" panose="020B0604020202020204" pitchFamily="34" charset="0"/>
              </a:rPr>
              <a:t>on LinkedIn</a:t>
            </a:r>
            <a:endParaRPr lang="en-US" sz="4800">
              <a:solidFill>
                <a:srgbClr val="120A36"/>
              </a:solidFill>
              <a:latin typeface="Arial" panose="020B0604020202020204" pitchFamily="34" charset="0"/>
              <a:cs typeface="Arial" panose="020B0604020202020204" pitchFamily="34" charset="0"/>
            </a:endParaRPr>
          </a:p>
        </p:txBody>
      </p:sp>
      <p:sp>
        <p:nvSpPr>
          <p:cNvPr id="19" name="Picture Placeholder 28">
            <a:extLst>
              <a:ext uri="{FF2B5EF4-FFF2-40B4-BE49-F238E27FC236}">
                <a16:creationId xmlns:a16="http://schemas.microsoft.com/office/drawing/2014/main" id="{813A7DC3-4047-4DE9-A453-B6209A5A6789}"/>
              </a:ext>
            </a:extLst>
          </p:cNvPr>
          <p:cNvSpPr>
            <a:spLocks noGrp="1"/>
          </p:cNvSpPr>
          <p:nvPr>
            <p:ph type="pic" sz="quarter" idx="13"/>
          </p:nvPr>
        </p:nvSpPr>
        <p:spPr>
          <a:xfrm>
            <a:off x="2362449" y="1814882"/>
            <a:ext cx="2638478" cy="3228236"/>
          </a:xfrm>
          <a:prstGeom prst="roundRect">
            <a:avLst>
              <a:gd name="adj" fmla="val 10963"/>
            </a:avLst>
          </a:prstGeom>
        </p:spPr>
        <p:txBody>
          <a:bodyPr/>
          <a:lstStyle/>
          <a:p>
            <a:endParaRPr lang="en-US"/>
          </a:p>
        </p:txBody>
      </p:sp>
      <p:sp>
        <p:nvSpPr>
          <p:cNvPr id="11" name="Picture Placeholder 2">
            <a:extLst>
              <a:ext uri="{FF2B5EF4-FFF2-40B4-BE49-F238E27FC236}">
                <a16:creationId xmlns:a16="http://schemas.microsoft.com/office/drawing/2014/main" id="{943B8D2E-B4AF-C972-CABC-5E6ACD13FDDC}"/>
              </a:ext>
            </a:extLst>
          </p:cNvPr>
          <p:cNvSpPr>
            <a:spLocks noGrp="1"/>
          </p:cNvSpPr>
          <p:nvPr>
            <p:ph type="pic" sz="quarter" idx="20" hasCustomPrompt="1"/>
          </p:nvPr>
        </p:nvSpPr>
        <p:spPr>
          <a:xfrm>
            <a:off x="6713290" y="3555827"/>
            <a:ext cx="1424748" cy="1424377"/>
          </a:xfrm>
          <a:prstGeom prst="roundRect">
            <a:avLst>
              <a:gd name="adj" fmla="val 6016"/>
            </a:avLst>
          </a:prstGeom>
          <a:solidFill>
            <a:schemeClr val="bg1"/>
          </a:solidFill>
          <a:effectLst>
            <a:outerShdw blurRad="287710" dist="38100" dir="8100000" algn="tr" rotWithShape="0">
              <a:prstClr val="black">
                <a:alpha val="15000"/>
              </a:prstClr>
            </a:outerShdw>
          </a:effectLst>
        </p:spPr>
        <p:txBody>
          <a:bodyPr lIns="0" tIns="0" rIns="0" bIns="0" anchor="ctr"/>
          <a:lstStyle>
            <a:lvl1pPr marL="0" indent="0" algn="ctr">
              <a:buNone/>
              <a:defRPr sz="1600" b="0" i="0">
                <a:solidFill>
                  <a:schemeClr val="tx1"/>
                </a:solidFill>
                <a:latin typeface="Arial" panose="020B0604020202020204" pitchFamily="34" charset="0"/>
              </a:defRPr>
            </a:lvl1pPr>
          </a:lstStyle>
          <a:p>
            <a:r>
              <a:rPr lang="en-US"/>
              <a:t>Place QR Code</a:t>
            </a:r>
          </a:p>
        </p:txBody>
      </p:sp>
    </p:spTree>
    <p:extLst>
      <p:ext uri="{BB962C8B-B14F-4D97-AF65-F5344CB8AC3E}">
        <p14:creationId xmlns:p14="http://schemas.microsoft.com/office/powerpoint/2010/main" val="1790459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5CA8FC-361C-3297-29DE-978D25B5304D}"/>
              </a:ext>
            </a:extLst>
          </p:cNvPr>
          <p:cNvSpPr/>
          <p:nvPr userDrawn="1"/>
        </p:nvSpPr>
        <p:spPr>
          <a:xfrm>
            <a:off x="-2" y="0"/>
            <a:ext cx="12191999" cy="6858000"/>
          </a:xfrm>
          <a:prstGeom prst="rect">
            <a:avLst/>
          </a:prstGeom>
          <a:gradFill flip="none" rotWithShape="1">
            <a:gsLst>
              <a:gs pos="0">
                <a:srgbClr val="CDFF4E"/>
              </a:gs>
              <a:gs pos="31000">
                <a:srgbClr val="120A36"/>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AF2556F-4603-FFB2-FD5D-8B8EE4101C63}"/>
              </a:ext>
            </a:extLst>
          </p:cNvPr>
          <p:cNvSpPr/>
          <p:nvPr userDrawn="1"/>
        </p:nvSpPr>
        <p:spPr>
          <a:xfrm>
            <a:off x="0" y="-1"/>
            <a:ext cx="12192000" cy="555762"/>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1A9291-F3A4-AF03-E4CE-B7E872C99FA3}"/>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logo&#10;&#10;AI-generated content may be incorrect.">
            <a:extLst>
              <a:ext uri="{FF2B5EF4-FFF2-40B4-BE49-F238E27FC236}">
                <a16:creationId xmlns:a16="http://schemas.microsoft.com/office/drawing/2014/main" id="{CED9C486-59BF-284D-AC0E-24102EBC24E1}"/>
              </a:ext>
            </a:extLst>
          </p:cNvPr>
          <p:cNvPicPr>
            <a:picLocks noChangeAspect="1"/>
          </p:cNvPicPr>
          <p:nvPr userDrawn="1"/>
        </p:nvPicPr>
        <p:blipFill>
          <a:blip r:embed="rId2"/>
          <a:stretch>
            <a:fillRect/>
          </a:stretch>
        </p:blipFill>
        <p:spPr>
          <a:xfrm>
            <a:off x="8234287" y="6211057"/>
            <a:ext cx="3622808" cy="385762"/>
          </a:xfrm>
          <a:prstGeom prst="rect">
            <a:avLst/>
          </a:prstGeom>
        </p:spPr>
      </p:pic>
      <p:sp>
        <p:nvSpPr>
          <p:cNvPr id="17" name="Text Placeholder 21">
            <a:extLst>
              <a:ext uri="{FF2B5EF4-FFF2-40B4-BE49-F238E27FC236}">
                <a16:creationId xmlns:a16="http://schemas.microsoft.com/office/drawing/2014/main" id="{FC6072DA-644E-B630-ED49-D95D87303C37}"/>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
        <p:nvSpPr>
          <p:cNvPr id="7" name="Text Placeholder 15">
            <a:extLst>
              <a:ext uri="{FF2B5EF4-FFF2-40B4-BE49-F238E27FC236}">
                <a16:creationId xmlns:a16="http://schemas.microsoft.com/office/drawing/2014/main" id="{D44644BA-730C-4CC0-FF8B-087D5F24CBE2}"/>
              </a:ext>
            </a:extLst>
          </p:cNvPr>
          <p:cNvSpPr>
            <a:spLocks noGrp="1"/>
          </p:cNvSpPr>
          <p:nvPr>
            <p:ph type="body" sz="quarter" idx="13" hasCustomPrompt="1"/>
          </p:nvPr>
        </p:nvSpPr>
        <p:spPr>
          <a:xfrm>
            <a:off x="2685649" y="2885630"/>
            <a:ext cx="4701269" cy="585787"/>
          </a:xfrm>
          <a:prstGeom prst="rect">
            <a:avLst/>
          </a:prstGeom>
        </p:spPr>
        <p:txBody>
          <a:bodyPr vert="horz" lIns="0" tIns="0" rIns="0" bIns="0"/>
          <a:lstStyle>
            <a:lvl1pPr marL="0" indent="0">
              <a:buNone/>
              <a:defRPr sz="2400" b="1" i="0" baseline="0">
                <a:solidFill>
                  <a:schemeClr val="bg1"/>
                </a:solidFill>
                <a:latin typeface="Arial" panose="020B0604020202020204" pitchFamily="34" charset="0"/>
              </a:defRPr>
            </a:lvl1pPr>
            <a:lvl2pPr>
              <a:defRPr sz="3200" b="1">
                <a:solidFill>
                  <a:schemeClr val="bg1"/>
                </a:solidFill>
              </a:defRPr>
            </a:lvl2pPr>
            <a:lvl3pPr>
              <a:defRPr sz="2800" b="1">
                <a:solidFill>
                  <a:schemeClr val="bg1"/>
                </a:solidFill>
              </a:defRPr>
            </a:lvl3pPr>
            <a:lvl4pPr>
              <a:defRPr sz="2400" b="1">
                <a:solidFill>
                  <a:schemeClr val="bg1"/>
                </a:solidFill>
              </a:defRPr>
            </a:lvl4pPr>
            <a:lvl5pPr>
              <a:defRPr sz="2400" b="1">
                <a:solidFill>
                  <a:schemeClr val="bg1"/>
                </a:solidFill>
              </a:defRPr>
            </a:lvl5pPr>
          </a:lstStyle>
          <a:p>
            <a:pPr lvl="0"/>
            <a:r>
              <a:rPr lang="en-US"/>
              <a:t>Contact us</a:t>
            </a:r>
          </a:p>
        </p:txBody>
      </p:sp>
      <p:sp>
        <p:nvSpPr>
          <p:cNvPr id="9" name="Text Placeholder 15">
            <a:extLst>
              <a:ext uri="{FF2B5EF4-FFF2-40B4-BE49-F238E27FC236}">
                <a16:creationId xmlns:a16="http://schemas.microsoft.com/office/drawing/2014/main" id="{54127AE9-3438-8A45-57A3-2D3E6A0F7BBC}"/>
              </a:ext>
            </a:extLst>
          </p:cNvPr>
          <p:cNvSpPr>
            <a:spLocks noGrp="1"/>
          </p:cNvSpPr>
          <p:nvPr>
            <p:ph type="body" sz="quarter" idx="15"/>
          </p:nvPr>
        </p:nvSpPr>
        <p:spPr>
          <a:xfrm>
            <a:off x="2685649" y="3488259"/>
            <a:ext cx="4701269" cy="1244765"/>
          </a:xfrm>
          <a:prstGeom prst="rect">
            <a:avLst/>
          </a:prstGeom>
        </p:spPr>
        <p:txBody>
          <a:bodyPr vert="horz" lIns="0" tIns="0" rIns="0" bIns="0"/>
          <a:lstStyle>
            <a:lvl1pPr marL="0" indent="0">
              <a:buNone/>
              <a:defRPr sz="1800" b="0" i="0" baseline="0">
                <a:solidFill>
                  <a:schemeClr val="bg1"/>
                </a:solidFill>
                <a:latin typeface="Arial" panose="020B0604020202020204" pitchFamily="34" charset="0"/>
              </a:defRPr>
            </a:lvl1pPr>
            <a:lvl2pPr>
              <a:defRPr sz="3200" b="1">
                <a:solidFill>
                  <a:schemeClr val="bg1"/>
                </a:solidFill>
              </a:defRPr>
            </a:lvl2pPr>
            <a:lvl3pPr>
              <a:defRPr sz="2800" b="1">
                <a:solidFill>
                  <a:schemeClr val="bg1"/>
                </a:solidFill>
              </a:defRPr>
            </a:lvl3pPr>
            <a:lvl4pPr>
              <a:defRPr sz="2400" b="1">
                <a:solidFill>
                  <a:schemeClr val="bg1"/>
                </a:solidFill>
              </a:defRPr>
            </a:lvl4pPr>
            <a:lvl5pPr>
              <a:defRPr sz="2400" b="1">
                <a:solidFill>
                  <a:schemeClr val="bg1"/>
                </a:solidFill>
              </a:defRPr>
            </a:lvl5pPr>
          </a:lstStyle>
          <a:p>
            <a:pPr lvl="0"/>
            <a:endParaRPr lang="en-US"/>
          </a:p>
        </p:txBody>
      </p:sp>
      <p:sp>
        <p:nvSpPr>
          <p:cNvPr id="10" name="TextBox 9">
            <a:extLst>
              <a:ext uri="{FF2B5EF4-FFF2-40B4-BE49-F238E27FC236}">
                <a16:creationId xmlns:a16="http://schemas.microsoft.com/office/drawing/2014/main" id="{3BCDB293-78D1-1622-B627-D94DBD0812FE}"/>
              </a:ext>
            </a:extLst>
          </p:cNvPr>
          <p:cNvSpPr txBox="1"/>
          <p:nvPr userDrawn="1"/>
        </p:nvSpPr>
        <p:spPr>
          <a:xfrm>
            <a:off x="2685648" y="1623903"/>
            <a:ext cx="6821675" cy="923330"/>
          </a:xfrm>
          <a:prstGeom prst="rect">
            <a:avLst/>
          </a:prstGeom>
          <a:noFill/>
        </p:spPr>
        <p:txBody>
          <a:bodyPr wrap="square" lIns="0" tIns="0" rIns="0" bIns="0" rtlCol="0">
            <a:spAutoFit/>
          </a:bodyPr>
          <a:lstStyle/>
          <a:p>
            <a:r>
              <a:rPr lang="en-US" sz="6000" b="1" i="0" spc="0">
                <a:solidFill>
                  <a:srgbClr val="CDFF4E"/>
                </a:solidFill>
                <a:latin typeface="Arial" panose="020B0604020202020204" pitchFamily="34" charset="0"/>
                <a:ea typeface="Helvetica" charset="0"/>
                <a:cs typeface="Arial" panose="020B0604020202020204" pitchFamily="34" charset="0"/>
              </a:rPr>
              <a:t>Thank you</a:t>
            </a:r>
          </a:p>
        </p:txBody>
      </p:sp>
      <p:sp>
        <p:nvSpPr>
          <p:cNvPr id="11" name="Picture Placeholder 2">
            <a:extLst>
              <a:ext uri="{FF2B5EF4-FFF2-40B4-BE49-F238E27FC236}">
                <a16:creationId xmlns:a16="http://schemas.microsoft.com/office/drawing/2014/main" id="{943B8D2E-B4AF-C972-CABC-5E6ACD13FDDC}"/>
              </a:ext>
            </a:extLst>
          </p:cNvPr>
          <p:cNvSpPr>
            <a:spLocks noGrp="1"/>
          </p:cNvSpPr>
          <p:nvPr>
            <p:ph type="pic" sz="quarter" idx="20" hasCustomPrompt="1"/>
          </p:nvPr>
        </p:nvSpPr>
        <p:spPr>
          <a:xfrm>
            <a:off x="8319978" y="2242937"/>
            <a:ext cx="2372744" cy="2372126"/>
          </a:xfrm>
          <a:prstGeom prst="roundRect">
            <a:avLst>
              <a:gd name="adj" fmla="val 6016"/>
            </a:avLst>
          </a:prstGeom>
          <a:solidFill>
            <a:schemeClr val="bg1"/>
          </a:solidFill>
          <a:effectLst>
            <a:outerShdw blurRad="287710" dist="38100" dir="8100000" algn="tr" rotWithShape="0">
              <a:prstClr val="black">
                <a:alpha val="15000"/>
              </a:prstClr>
            </a:outerShdw>
          </a:effectLst>
        </p:spPr>
        <p:txBody>
          <a:bodyPr lIns="0" tIns="0" rIns="0" bIns="0" anchor="ctr"/>
          <a:lstStyle>
            <a:lvl1pPr marL="0" indent="0" algn="ctr">
              <a:buNone/>
              <a:defRPr sz="1600" b="0" i="0">
                <a:solidFill>
                  <a:schemeClr val="tx1"/>
                </a:solidFill>
                <a:latin typeface="Arial" panose="020B0604020202020204" pitchFamily="34" charset="0"/>
              </a:defRPr>
            </a:lvl1pPr>
          </a:lstStyle>
          <a:p>
            <a:r>
              <a:rPr lang="en-US"/>
              <a:t>Place QR Code</a:t>
            </a:r>
          </a:p>
        </p:txBody>
      </p:sp>
    </p:spTree>
    <p:extLst>
      <p:ext uri="{BB962C8B-B14F-4D97-AF65-F5344CB8AC3E}">
        <p14:creationId xmlns:p14="http://schemas.microsoft.com/office/powerpoint/2010/main" val="172876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576DB88-2637-B1F8-9C48-4092BCA19F32}"/>
              </a:ext>
            </a:extLst>
          </p:cNvPr>
          <p:cNvSpPr/>
          <p:nvPr userDrawn="1"/>
        </p:nvSpPr>
        <p:spPr>
          <a:xfrm>
            <a:off x="-11" y="0"/>
            <a:ext cx="12191999" cy="6858000"/>
          </a:xfrm>
          <a:prstGeom prst="rect">
            <a:avLst/>
          </a:prstGeom>
          <a:gradFill flip="none" rotWithShape="1">
            <a:gsLst>
              <a:gs pos="40000">
                <a:srgbClr val="120A36"/>
              </a:gs>
              <a:gs pos="0">
                <a:srgbClr val="D15A0A"/>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background with white dots&#10;&#10;AI-generated content may be incorrect.">
            <a:extLst>
              <a:ext uri="{FF2B5EF4-FFF2-40B4-BE49-F238E27FC236}">
                <a16:creationId xmlns:a16="http://schemas.microsoft.com/office/drawing/2014/main" id="{49966758-FC11-7185-8343-10B8A1EF23A6}"/>
              </a:ext>
            </a:extLst>
          </p:cNvPr>
          <p:cNvPicPr>
            <a:picLocks noChangeAspect="1"/>
          </p:cNvPicPr>
          <p:nvPr userDrawn="1"/>
        </p:nvPicPr>
        <p:blipFill>
          <a:blip r:embed="rId2"/>
          <a:srcRect b="35492"/>
          <a:stretch>
            <a:fillRect/>
          </a:stretch>
        </p:blipFill>
        <p:spPr>
          <a:xfrm>
            <a:off x="0" y="0"/>
            <a:ext cx="12192000" cy="4423971"/>
          </a:xfrm>
          <a:prstGeom prst="rect">
            <a:avLst/>
          </a:prstGeom>
        </p:spPr>
      </p:pic>
      <p:sp>
        <p:nvSpPr>
          <p:cNvPr id="7" name="Rectangle 6">
            <a:extLst>
              <a:ext uri="{FF2B5EF4-FFF2-40B4-BE49-F238E27FC236}">
                <a16:creationId xmlns:a16="http://schemas.microsoft.com/office/drawing/2014/main" id="{B7486EF7-E3A3-71AA-604C-2159DE7519A2}"/>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up of a logo&#10;&#10;AI-generated content may be incorrect.">
            <a:extLst>
              <a:ext uri="{FF2B5EF4-FFF2-40B4-BE49-F238E27FC236}">
                <a16:creationId xmlns:a16="http://schemas.microsoft.com/office/drawing/2014/main" id="{4F4C2C0E-092A-1613-5CC0-0043477DCB8F}"/>
              </a:ext>
            </a:extLst>
          </p:cNvPr>
          <p:cNvPicPr>
            <a:picLocks noChangeAspect="1"/>
          </p:cNvPicPr>
          <p:nvPr userDrawn="1"/>
        </p:nvPicPr>
        <p:blipFill>
          <a:blip r:embed="rId3"/>
          <a:stretch>
            <a:fillRect/>
          </a:stretch>
        </p:blipFill>
        <p:spPr>
          <a:xfrm>
            <a:off x="8234287" y="6165259"/>
            <a:ext cx="3622808" cy="385762"/>
          </a:xfrm>
          <a:prstGeom prst="rect">
            <a:avLst/>
          </a:prstGeom>
        </p:spPr>
      </p:pic>
      <p:sp>
        <p:nvSpPr>
          <p:cNvPr id="9" name="Rounded Rectangle 8">
            <a:extLst>
              <a:ext uri="{FF2B5EF4-FFF2-40B4-BE49-F238E27FC236}">
                <a16:creationId xmlns:a16="http://schemas.microsoft.com/office/drawing/2014/main" id="{4E7E1853-53AB-E796-5B63-D8B072C8178D}"/>
              </a:ext>
            </a:extLst>
          </p:cNvPr>
          <p:cNvSpPr/>
          <p:nvPr userDrawn="1"/>
        </p:nvSpPr>
        <p:spPr>
          <a:xfrm>
            <a:off x="3464952" y="449707"/>
            <a:ext cx="8392138" cy="5383520"/>
          </a:xfrm>
          <a:prstGeom prst="roundRect">
            <a:avLst/>
          </a:prstGeom>
          <a:solidFill>
            <a:schemeClr val="bg1"/>
          </a:solidFill>
          <a:ln w="12700">
            <a:solidFill>
              <a:srgbClr val="FA7E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F0AB47A-7E87-9C02-504F-7AF068554371}"/>
              </a:ext>
            </a:extLst>
          </p:cNvPr>
          <p:cNvSpPr txBox="1"/>
          <p:nvPr userDrawn="1"/>
        </p:nvSpPr>
        <p:spPr>
          <a:xfrm>
            <a:off x="602354" y="798811"/>
            <a:ext cx="2260234" cy="738664"/>
          </a:xfrm>
          <a:prstGeom prst="rect">
            <a:avLst/>
          </a:prstGeom>
          <a:noFill/>
        </p:spPr>
        <p:txBody>
          <a:bodyPr wrap="none" lIns="0" tIns="0" rIns="0" bIns="0" rtlCol="0">
            <a:spAutoFit/>
          </a:bodyPr>
          <a:lstStyle/>
          <a:p>
            <a:r>
              <a:rPr lang="en-US" altLang="en-US" sz="4800" b="1" i="0">
                <a:solidFill>
                  <a:srgbClr val="CDFF4E"/>
                </a:solidFill>
                <a:latin typeface="Arial" panose="020B0604020202020204" pitchFamily="34" charset="0"/>
                <a:ea typeface="Verdana" panose="020B0604030504040204" pitchFamily="34" charset="0"/>
                <a:cs typeface="Arial" panose="020B0604020202020204" pitchFamily="34" charset="0"/>
              </a:rPr>
              <a:t>Agenda</a:t>
            </a:r>
            <a:endParaRPr lang="en-US" sz="4800" b="1" i="0">
              <a:solidFill>
                <a:srgbClr val="CDFF4E"/>
              </a:solidFill>
              <a:latin typeface="Arial" panose="020B0604020202020204" pitchFamily="34" charset="0"/>
              <a:ea typeface="Verdana" panose="020B0604030504040204" pitchFamily="34" charset="0"/>
              <a:cs typeface="Arial" panose="020B0604020202020204" pitchFamily="34" charset="0"/>
            </a:endParaRPr>
          </a:p>
        </p:txBody>
      </p:sp>
      <p:sp>
        <p:nvSpPr>
          <p:cNvPr id="14" name="Text Placeholder 4">
            <a:extLst>
              <a:ext uri="{FF2B5EF4-FFF2-40B4-BE49-F238E27FC236}">
                <a16:creationId xmlns:a16="http://schemas.microsoft.com/office/drawing/2014/main" id="{3A9ED7AB-519C-1E9F-42B9-6B3D8EB3E4F1}"/>
              </a:ext>
            </a:extLst>
          </p:cNvPr>
          <p:cNvSpPr>
            <a:spLocks noGrp="1"/>
          </p:cNvSpPr>
          <p:nvPr>
            <p:ph type="body" sz="quarter" idx="10" hasCustomPrompt="1"/>
          </p:nvPr>
        </p:nvSpPr>
        <p:spPr>
          <a:xfrm>
            <a:off x="4156075" y="1168400"/>
            <a:ext cx="6911975" cy="3973513"/>
          </a:xfrm>
          <a:prstGeom prst="rect">
            <a:avLst/>
          </a:prstGeom>
        </p:spPr>
        <p:txBody>
          <a:bodyPr/>
          <a:lstStyle>
            <a:lvl1pPr marL="228600" marR="0" indent="-228600" algn="l" defTabSz="914400" rtl="0" eaLnBrk="1" fontAlgn="auto" latinLnBrk="0" hangingPunct="1">
              <a:lnSpc>
                <a:spcPct val="150000"/>
              </a:lnSpc>
              <a:spcBef>
                <a:spcPts val="0"/>
              </a:spcBef>
              <a:spcAft>
                <a:spcPts val="1000"/>
              </a:spcAft>
              <a:buClr>
                <a:srgbClr val="D15A0A"/>
              </a:buClr>
              <a:buSzTx/>
              <a:buFont typeface="+mj-lt"/>
              <a:buAutoNum type="arabicPeriod"/>
              <a:tabLst/>
              <a:defRPr lang="en-US" sz="2400" b="0" i="0" kern="1200" dirty="0" smtClean="0">
                <a:solidFill>
                  <a:srgbClr val="120A36"/>
                </a:solidFill>
                <a:latin typeface="Arial" panose="020B0604020202020204" pitchFamily="34" charset="0"/>
                <a:ea typeface="+mn-ea"/>
                <a:cs typeface="+mn-cs"/>
              </a:defRPr>
            </a:lvl1pPr>
            <a:lvl2pPr>
              <a:lnSpc>
                <a:spcPct val="150000"/>
              </a:lnSpc>
              <a:spcAft>
                <a:spcPts val="1000"/>
              </a:spcAft>
              <a:buClr>
                <a:srgbClr val="D15A0A"/>
              </a:buClr>
              <a:buFont typeface="+mj-lt"/>
              <a:buAutoNum type="arabicPeriod"/>
              <a:defRPr lang="en-US" sz="2400" b="0" i="0" kern="1200" dirty="0" smtClean="0">
                <a:solidFill>
                  <a:srgbClr val="120A36"/>
                </a:solidFill>
                <a:latin typeface="Arial" panose="020B0604020202020204" pitchFamily="34" charset="0"/>
                <a:ea typeface="+mn-ea"/>
                <a:cs typeface="+mn-cs"/>
              </a:defRPr>
            </a:lvl2pPr>
            <a:lvl3pPr>
              <a:lnSpc>
                <a:spcPct val="150000"/>
              </a:lnSpc>
              <a:spcAft>
                <a:spcPts val="1000"/>
              </a:spcAft>
              <a:buClr>
                <a:srgbClr val="D15A0A"/>
              </a:buClr>
              <a:buFont typeface="+mj-lt"/>
              <a:buAutoNum type="arabicPeriod"/>
              <a:defRPr lang="en-US" sz="2400" b="0" i="0" kern="1200" dirty="0" smtClean="0">
                <a:solidFill>
                  <a:srgbClr val="120A36"/>
                </a:solidFill>
                <a:latin typeface="Arial" panose="020B0604020202020204" pitchFamily="34" charset="0"/>
                <a:ea typeface="+mn-ea"/>
                <a:cs typeface="+mn-cs"/>
              </a:defRPr>
            </a:lvl3pPr>
            <a:lvl4pPr>
              <a:lnSpc>
                <a:spcPct val="150000"/>
              </a:lnSpc>
              <a:spcAft>
                <a:spcPts val="1000"/>
              </a:spcAft>
              <a:buClr>
                <a:srgbClr val="D15A0A"/>
              </a:buClr>
              <a:buFont typeface="+mj-lt"/>
              <a:buAutoNum type="arabicPeriod"/>
              <a:defRPr lang="en-US" sz="2400" b="0" i="0" kern="1200" dirty="0" smtClean="0">
                <a:solidFill>
                  <a:srgbClr val="120A36"/>
                </a:solidFill>
                <a:latin typeface="Arial" panose="020B0604020202020204" pitchFamily="34" charset="0"/>
                <a:ea typeface="+mn-ea"/>
                <a:cs typeface="+mn-cs"/>
              </a:defRPr>
            </a:lvl4pPr>
            <a:lvl5pPr>
              <a:lnSpc>
                <a:spcPct val="150000"/>
              </a:lnSpc>
              <a:spcAft>
                <a:spcPts val="1000"/>
              </a:spcAft>
              <a:buClr>
                <a:srgbClr val="D15A0A"/>
              </a:buClr>
              <a:buFont typeface="+mj-lt"/>
              <a:buAutoNum type="arabicPeriod"/>
              <a:defRPr lang="en-US" sz="2400" b="0" i="0" kern="1200" dirty="0">
                <a:solidFill>
                  <a:srgbClr val="120A36"/>
                </a:solidFill>
                <a:latin typeface="Arial" panose="020B0604020202020204" pitchFamily="34" charset="0"/>
                <a:ea typeface="+mn-ea"/>
                <a:cs typeface="+mn-cs"/>
              </a:defRPr>
            </a:lvl5pPr>
          </a:lstStyle>
          <a:p>
            <a:pPr lvl="0"/>
            <a:r>
              <a:rPr lang="en-US"/>
              <a:t> Click to add agenda item</a:t>
            </a:r>
          </a:p>
          <a:p>
            <a:pPr marL="228600" marR="0" lvl="0" indent="-228600" algn="l" defTabSz="914400" rtl="0" eaLnBrk="1" fontAlgn="auto" latinLnBrk="0" hangingPunct="1">
              <a:lnSpc>
                <a:spcPct val="150000"/>
              </a:lnSpc>
              <a:spcBef>
                <a:spcPts val="0"/>
              </a:spcBef>
              <a:spcAft>
                <a:spcPts val="1000"/>
              </a:spcAft>
              <a:buClr>
                <a:srgbClr val="D15A0A"/>
              </a:buClr>
              <a:buSzTx/>
              <a:buFont typeface="+mj-lt"/>
              <a:buAutoNum type="arabicPeriod"/>
              <a:tabLst/>
              <a:defRPr/>
            </a:pPr>
            <a:r>
              <a:rPr lang="en-US"/>
              <a:t> Click to add agenda item</a:t>
            </a:r>
          </a:p>
          <a:p>
            <a:pPr marL="228600" marR="0" lvl="0" indent="-228600" algn="l" defTabSz="914400" rtl="0" eaLnBrk="1" fontAlgn="auto" latinLnBrk="0" hangingPunct="1">
              <a:lnSpc>
                <a:spcPct val="150000"/>
              </a:lnSpc>
              <a:spcBef>
                <a:spcPts val="0"/>
              </a:spcBef>
              <a:spcAft>
                <a:spcPts val="1000"/>
              </a:spcAft>
              <a:buClr>
                <a:srgbClr val="D15A0A"/>
              </a:buClr>
              <a:buSzTx/>
              <a:buFont typeface="+mj-lt"/>
              <a:buAutoNum type="arabicPeriod"/>
              <a:tabLst/>
              <a:defRPr/>
            </a:pPr>
            <a:r>
              <a:rPr lang="en-US"/>
              <a:t> Click to add agenda item</a:t>
            </a:r>
          </a:p>
          <a:p>
            <a:pPr marL="228600" marR="0" lvl="0" indent="-228600" algn="l" defTabSz="914400" rtl="0" eaLnBrk="1" fontAlgn="auto" latinLnBrk="0" hangingPunct="1">
              <a:lnSpc>
                <a:spcPct val="150000"/>
              </a:lnSpc>
              <a:spcBef>
                <a:spcPts val="0"/>
              </a:spcBef>
              <a:spcAft>
                <a:spcPts val="1000"/>
              </a:spcAft>
              <a:buClr>
                <a:srgbClr val="D15A0A"/>
              </a:buClr>
              <a:buSzTx/>
              <a:buFont typeface="+mj-lt"/>
              <a:buAutoNum type="arabicPeriod"/>
              <a:tabLst/>
              <a:defRPr/>
            </a:pPr>
            <a:r>
              <a:rPr lang="en-US"/>
              <a:t> Click to add agenda item</a:t>
            </a:r>
          </a:p>
          <a:p>
            <a:pPr marL="228600" marR="0" lvl="0" indent="-228600" algn="l" defTabSz="914400" rtl="0" eaLnBrk="1" fontAlgn="auto" latinLnBrk="0" hangingPunct="1">
              <a:lnSpc>
                <a:spcPct val="150000"/>
              </a:lnSpc>
              <a:spcBef>
                <a:spcPts val="0"/>
              </a:spcBef>
              <a:spcAft>
                <a:spcPts val="1000"/>
              </a:spcAft>
              <a:buClr>
                <a:srgbClr val="D15A0A"/>
              </a:buClr>
              <a:buSzTx/>
              <a:buFont typeface="+mj-lt"/>
              <a:buAutoNum type="arabicPeriod"/>
              <a:tabLst/>
              <a:defRPr/>
            </a:pPr>
            <a:r>
              <a:rPr lang="en-US"/>
              <a:t> Click to add agenda item</a:t>
            </a:r>
          </a:p>
          <a:p>
            <a:pPr marL="228600" marR="0" lvl="0" indent="-228600" algn="l" defTabSz="914400" rtl="0" eaLnBrk="1" fontAlgn="auto" latinLnBrk="0" hangingPunct="1">
              <a:lnSpc>
                <a:spcPct val="150000"/>
              </a:lnSpc>
              <a:spcBef>
                <a:spcPts val="0"/>
              </a:spcBef>
              <a:spcAft>
                <a:spcPts val="1000"/>
              </a:spcAft>
              <a:buClr>
                <a:srgbClr val="D15A0A"/>
              </a:buClr>
              <a:buSzTx/>
              <a:buFont typeface="+mj-lt"/>
              <a:buAutoNum type="arabicPeriod"/>
              <a:tabLst/>
              <a:defRPr/>
            </a:pPr>
            <a:r>
              <a:rPr lang="en-US"/>
              <a:t> Click to add agenda item</a:t>
            </a:r>
          </a:p>
          <a:p>
            <a:pPr lvl="0"/>
            <a:endParaRPr lang="en-US"/>
          </a:p>
          <a:p>
            <a:pPr lvl="0"/>
            <a:endParaRPr lang="en-US"/>
          </a:p>
        </p:txBody>
      </p:sp>
    </p:spTree>
    <p:extLst>
      <p:ext uri="{BB962C8B-B14F-4D97-AF65-F5344CB8AC3E}">
        <p14:creationId xmlns:p14="http://schemas.microsoft.com/office/powerpoint/2010/main" val="3561429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748FFA-3BB0-E085-EF6E-8C9432D8B168}"/>
              </a:ext>
            </a:extLst>
          </p:cNvPr>
          <p:cNvSpPr/>
          <p:nvPr userDrawn="1"/>
        </p:nvSpPr>
        <p:spPr>
          <a:xfrm rot="10800000">
            <a:off x="-2" y="0"/>
            <a:ext cx="12191999" cy="6858000"/>
          </a:xfrm>
          <a:prstGeom prst="rect">
            <a:avLst/>
          </a:prstGeom>
          <a:gradFill>
            <a:gsLst>
              <a:gs pos="0">
                <a:srgbClr val="D15A0A"/>
              </a:gs>
              <a:gs pos="45000">
                <a:srgbClr val="120A3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urple and black landscape&#10;&#10;AI-generated content may be incorrect.">
            <a:extLst>
              <a:ext uri="{FF2B5EF4-FFF2-40B4-BE49-F238E27FC236}">
                <a16:creationId xmlns:a16="http://schemas.microsoft.com/office/drawing/2014/main" id="{0543D6B8-1569-1C03-1682-2F39A5FDBAA0}"/>
              </a:ext>
            </a:extLst>
          </p:cNvPr>
          <p:cNvPicPr>
            <a:picLocks noChangeAspect="1"/>
          </p:cNvPicPr>
          <p:nvPr userDrawn="1"/>
        </p:nvPicPr>
        <p:blipFill>
          <a:blip r:embed="rId2"/>
          <a:srcRect t="71640" b="3028"/>
          <a:stretch>
            <a:fillRect/>
          </a:stretch>
        </p:blipFill>
        <p:spPr>
          <a:xfrm>
            <a:off x="-5" y="5120720"/>
            <a:ext cx="12191997" cy="1737280"/>
          </a:xfrm>
          <a:prstGeom prst="rect">
            <a:avLst/>
          </a:prstGeom>
        </p:spPr>
      </p:pic>
      <p:pic>
        <p:nvPicPr>
          <p:cNvPr id="10" name="Picture 9" descr="A black background with white dots&#10;&#10;AI-generated content may be incorrect.">
            <a:extLst>
              <a:ext uri="{FF2B5EF4-FFF2-40B4-BE49-F238E27FC236}">
                <a16:creationId xmlns:a16="http://schemas.microsoft.com/office/drawing/2014/main" id="{A63211DD-2520-86C7-208F-C079867A0D9B}"/>
              </a:ext>
            </a:extLst>
          </p:cNvPr>
          <p:cNvPicPr>
            <a:picLocks noChangeAspect="1"/>
          </p:cNvPicPr>
          <p:nvPr userDrawn="1"/>
        </p:nvPicPr>
        <p:blipFill>
          <a:blip r:embed="rId3"/>
          <a:srcRect b="35492"/>
          <a:stretch>
            <a:fillRect/>
          </a:stretch>
        </p:blipFill>
        <p:spPr>
          <a:xfrm>
            <a:off x="0" y="0"/>
            <a:ext cx="12192000" cy="4423971"/>
          </a:xfrm>
          <a:prstGeom prst="rect">
            <a:avLst/>
          </a:prstGeom>
        </p:spPr>
      </p:pic>
      <p:sp>
        <p:nvSpPr>
          <p:cNvPr id="11" name="Text Placeholder 7">
            <a:extLst>
              <a:ext uri="{FF2B5EF4-FFF2-40B4-BE49-F238E27FC236}">
                <a16:creationId xmlns:a16="http://schemas.microsoft.com/office/drawing/2014/main" id="{AEF3708F-899A-B541-159A-C8521E183C8E}"/>
              </a:ext>
            </a:extLst>
          </p:cNvPr>
          <p:cNvSpPr txBox="1">
            <a:spLocks/>
          </p:cNvSpPr>
          <p:nvPr userDrawn="1"/>
        </p:nvSpPr>
        <p:spPr>
          <a:xfrm>
            <a:off x="1457324" y="2586149"/>
            <a:ext cx="9469765" cy="1685702"/>
          </a:xfrm>
          <a:prstGeom prst="rect">
            <a:avLst/>
          </a:prstGeom>
        </p:spPr>
        <p:txBody>
          <a:bodyPr lIns="0" tIns="0" rIns="0" bIns="0" anchor="b"/>
          <a:lstStyle>
            <a:lvl1pPr marL="0" indent="0" algn="l" defTabSz="914400" rtl="0" eaLnBrk="1" latinLnBrk="0" hangingPunct="1">
              <a:lnSpc>
                <a:spcPct val="90000"/>
              </a:lnSpc>
              <a:spcBef>
                <a:spcPts val="0"/>
              </a:spcBef>
              <a:buFont typeface="Arial" panose="020B0604020202020204" pitchFamily="34" charset="0"/>
              <a:buNone/>
              <a:defRPr sz="48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Poppins SemiBold" pitchFamily="2" charset="77"/>
                <a:ea typeface="+mn-ea"/>
                <a:cs typeface="Poppins SemiBold"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Poppins SemiBold" pitchFamily="2" charset="77"/>
                <a:ea typeface="+mn-ea"/>
                <a:cs typeface="Poppins SemiBold"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Poppins SemiBold" pitchFamily="2" charset="77"/>
                <a:ea typeface="+mn-ea"/>
                <a:cs typeface="Poppins SemiBold"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Poppins SemiBold" pitchFamily="2" charset="77"/>
                <a:ea typeface="+mn-ea"/>
                <a:cs typeface="Poppins SemiBold"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3800"/>
              <a:t>Q</a:t>
            </a:r>
            <a:r>
              <a:rPr lang="en-US" sz="13800">
                <a:solidFill>
                  <a:srgbClr val="CDFF4E"/>
                </a:solidFill>
              </a:rPr>
              <a:t>&amp;</a:t>
            </a:r>
            <a:r>
              <a:rPr lang="en-US" sz="13800"/>
              <a:t>A</a:t>
            </a:r>
          </a:p>
        </p:txBody>
      </p:sp>
      <p:pic>
        <p:nvPicPr>
          <p:cNvPr id="12" name="Picture 11" descr="A close-up of a logo&#10;&#10;AI-generated content may be incorrect.">
            <a:extLst>
              <a:ext uri="{FF2B5EF4-FFF2-40B4-BE49-F238E27FC236}">
                <a16:creationId xmlns:a16="http://schemas.microsoft.com/office/drawing/2014/main" id="{8D737F61-481A-522F-672E-D65AD0E1582C}"/>
              </a:ext>
            </a:extLst>
          </p:cNvPr>
          <p:cNvPicPr>
            <a:picLocks noChangeAspect="1"/>
          </p:cNvPicPr>
          <p:nvPr userDrawn="1"/>
        </p:nvPicPr>
        <p:blipFill>
          <a:blip r:embed="rId4"/>
          <a:stretch>
            <a:fillRect/>
          </a:stretch>
        </p:blipFill>
        <p:spPr>
          <a:xfrm>
            <a:off x="4629647" y="353307"/>
            <a:ext cx="3125118" cy="332767"/>
          </a:xfrm>
          <a:prstGeom prst="rect">
            <a:avLst/>
          </a:prstGeom>
        </p:spPr>
      </p:pic>
    </p:spTree>
    <p:extLst>
      <p:ext uri="{BB962C8B-B14F-4D97-AF65-F5344CB8AC3E}">
        <p14:creationId xmlns:p14="http://schemas.microsoft.com/office/powerpoint/2010/main" val="2330420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8200F9-42C1-9524-CDCB-D5FB3C3C46DC}"/>
              </a:ext>
            </a:extLst>
          </p:cNvPr>
          <p:cNvSpPr/>
          <p:nvPr userDrawn="1"/>
        </p:nvSpPr>
        <p:spPr>
          <a:xfrm rot="10800000">
            <a:off x="-2" y="0"/>
            <a:ext cx="12191999" cy="6858000"/>
          </a:xfrm>
          <a:prstGeom prst="rect">
            <a:avLst/>
          </a:prstGeom>
          <a:gradFill>
            <a:gsLst>
              <a:gs pos="0">
                <a:srgbClr val="D15A0A"/>
              </a:gs>
              <a:gs pos="45000">
                <a:srgbClr val="120A3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urple and black landscape&#10;&#10;AI-generated content may be incorrect.">
            <a:extLst>
              <a:ext uri="{FF2B5EF4-FFF2-40B4-BE49-F238E27FC236}">
                <a16:creationId xmlns:a16="http://schemas.microsoft.com/office/drawing/2014/main" id="{E96E938A-1D1A-C627-7A7C-28C348616192}"/>
              </a:ext>
            </a:extLst>
          </p:cNvPr>
          <p:cNvPicPr>
            <a:picLocks noChangeAspect="1"/>
          </p:cNvPicPr>
          <p:nvPr userDrawn="1"/>
        </p:nvPicPr>
        <p:blipFill>
          <a:blip r:embed="rId2"/>
          <a:srcRect t="71640" b="3028"/>
          <a:stretch>
            <a:fillRect/>
          </a:stretch>
        </p:blipFill>
        <p:spPr>
          <a:xfrm>
            <a:off x="-2" y="5120720"/>
            <a:ext cx="12191997" cy="1737280"/>
          </a:xfrm>
          <a:prstGeom prst="rect">
            <a:avLst/>
          </a:prstGeom>
        </p:spPr>
      </p:pic>
      <p:pic>
        <p:nvPicPr>
          <p:cNvPr id="9" name="Picture 8" descr="A black background with white dots&#10;&#10;AI-generated content may be incorrect.">
            <a:extLst>
              <a:ext uri="{FF2B5EF4-FFF2-40B4-BE49-F238E27FC236}">
                <a16:creationId xmlns:a16="http://schemas.microsoft.com/office/drawing/2014/main" id="{6D2CCFF6-609D-C590-0006-CD9F36CD1C0D}"/>
              </a:ext>
            </a:extLst>
          </p:cNvPr>
          <p:cNvPicPr>
            <a:picLocks noChangeAspect="1"/>
          </p:cNvPicPr>
          <p:nvPr userDrawn="1"/>
        </p:nvPicPr>
        <p:blipFill>
          <a:blip r:embed="rId3"/>
          <a:srcRect b="35492"/>
          <a:stretch>
            <a:fillRect/>
          </a:stretch>
        </p:blipFill>
        <p:spPr>
          <a:xfrm>
            <a:off x="0" y="0"/>
            <a:ext cx="12192000" cy="4423971"/>
          </a:xfrm>
          <a:prstGeom prst="rect">
            <a:avLst/>
          </a:prstGeom>
        </p:spPr>
      </p:pic>
      <p:pic>
        <p:nvPicPr>
          <p:cNvPr id="10" name="Graphic 9">
            <a:extLst>
              <a:ext uri="{FF2B5EF4-FFF2-40B4-BE49-F238E27FC236}">
                <a16:creationId xmlns:a16="http://schemas.microsoft.com/office/drawing/2014/main" id="{8635378B-2A85-676E-8625-0FB9764DB17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31354" y="449075"/>
            <a:ext cx="2208681" cy="330200"/>
          </a:xfrm>
          <a:prstGeom prst="rect">
            <a:avLst/>
          </a:prstGeom>
        </p:spPr>
      </p:pic>
      <p:sp>
        <p:nvSpPr>
          <p:cNvPr id="11" name="Text Placeholder 7">
            <a:extLst>
              <a:ext uri="{FF2B5EF4-FFF2-40B4-BE49-F238E27FC236}">
                <a16:creationId xmlns:a16="http://schemas.microsoft.com/office/drawing/2014/main" id="{0B83F21F-D672-6FD6-4176-B14DED72B2A0}"/>
              </a:ext>
            </a:extLst>
          </p:cNvPr>
          <p:cNvSpPr txBox="1">
            <a:spLocks/>
          </p:cNvSpPr>
          <p:nvPr userDrawn="1"/>
        </p:nvSpPr>
        <p:spPr>
          <a:xfrm>
            <a:off x="1457324" y="2211985"/>
            <a:ext cx="9469765" cy="2190663"/>
          </a:xfrm>
          <a:prstGeom prst="rect">
            <a:avLst/>
          </a:prstGeom>
        </p:spPr>
        <p:txBody>
          <a:bodyPr lIns="0" tIns="0" rIns="0" bIns="0" anchor="b"/>
          <a:lstStyle>
            <a:lvl1pPr marL="0" indent="0" algn="l" defTabSz="914400" rtl="0" eaLnBrk="1" latinLnBrk="0" hangingPunct="1">
              <a:lnSpc>
                <a:spcPct val="90000"/>
              </a:lnSpc>
              <a:spcBef>
                <a:spcPts val="0"/>
              </a:spcBef>
              <a:buFont typeface="Arial" panose="020B0604020202020204" pitchFamily="34" charset="0"/>
              <a:buNone/>
              <a:defRPr sz="48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Poppins SemiBold" pitchFamily="2" charset="77"/>
                <a:ea typeface="+mn-ea"/>
                <a:cs typeface="Poppins SemiBold"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Poppins SemiBold" pitchFamily="2" charset="77"/>
                <a:ea typeface="+mn-ea"/>
                <a:cs typeface="Poppins SemiBold"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Poppins SemiBold" pitchFamily="2" charset="77"/>
                <a:ea typeface="+mn-ea"/>
                <a:cs typeface="Poppins SemiBold"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Poppins SemiBold" pitchFamily="2" charset="77"/>
                <a:ea typeface="+mn-ea"/>
                <a:cs typeface="Poppins SemiBold"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3800">
                <a:solidFill>
                  <a:srgbClr val="CDFF4E"/>
                </a:solidFill>
              </a:rPr>
              <a:t>Thank </a:t>
            </a:r>
            <a:r>
              <a:rPr lang="en-US" sz="13800"/>
              <a:t>you</a:t>
            </a:r>
          </a:p>
        </p:txBody>
      </p:sp>
      <p:pic>
        <p:nvPicPr>
          <p:cNvPr id="12" name="Picture 11" descr="A close-up of a logo&#10;&#10;AI-generated content may be incorrect.">
            <a:extLst>
              <a:ext uri="{FF2B5EF4-FFF2-40B4-BE49-F238E27FC236}">
                <a16:creationId xmlns:a16="http://schemas.microsoft.com/office/drawing/2014/main" id="{5FDAF561-D3A0-8D52-26C3-415509C470B7}"/>
              </a:ext>
            </a:extLst>
          </p:cNvPr>
          <p:cNvPicPr>
            <a:picLocks noChangeAspect="1"/>
          </p:cNvPicPr>
          <p:nvPr userDrawn="1"/>
        </p:nvPicPr>
        <p:blipFill>
          <a:blip r:embed="rId5"/>
          <a:stretch>
            <a:fillRect/>
          </a:stretch>
        </p:blipFill>
        <p:spPr>
          <a:xfrm>
            <a:off x="8248575" y="308993"/>
            <a:ext cx="3622808" cy="385762"/>
          </a:xfrm>
          <a:prstGeom prst="rect">
            <a:avLst/>
          </a:prstGeom>
        </p:spPr>
      </p:pic>
    </p:spTree>
    <p:extLst>
      <p:ext uri="{BB962C8B-B14F-4D97-AF65-F5344CB8AC3E}">
        <p14:creationId xmlns:p14="http://schemas.microsoft.com/office/powerpoint/2010/main" val="4199341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8200F9-42C1-9524-CDCB-D5FB3C3C46DC}"/>
              </a:ext>
            </a:extLst>
          </p:cNvPr>
          <p:cNvSpPr/>
          <p:nvPr userDrawn="1"/>
        </p:nvSpPr>
        <p:spPr>
          <a:xfrm rot="10800000">
            <a:off x="-2" y="0"/>
            <a:ext cx="12191999" cy="6858000"/>
          </a:xfrm>
          <a:prstGeom prst="rect">
            <a:avLst/>
          </a:prstGeom>
          <a:gradFill>
            <a:gsLst>
              <a:gs pos="0">
                <a:srgbClr val="D15A0A"/>
              </a:gs>
              <a:gs pos="45000">
                <a:srgbClr val="120A3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urple and black landscape&#10;&#10;AI-generated content may be incorrect.">
            <a:extLst>
              <a:ext uri="{FF2B5EF4-FFF2-40B4-BE49-F238E27FC236}">
                <a16:creationId xmlns:a16="http://schemas.microsoft.com/office/drawing/2014/main" id="{E96E938A-1D1A-C627-7A7C-28C348616192}"/>
              </a:ext>
            </a:extLst>
          </p:cNvPr>
          <p:cNvPicPr>
            <a:picLocks noChangeAspect="1"/>
          </p:cNvPicPr>
          <p:nvPr userDrawn="1"/>
        </p:nvPicPr>
        <p:blipFill>
          <a:blip r:embed="rId2"/>
          <a:srcRect t="71640" b="3028"/>
          <a:stretch>
            <a:fillRect/>
          </a:stretch>
        </p:blipFill>
        <p:spPr>
          <a:xfrm>
            <a:off x="-2" y="5120720"/>
            <a:ext cx="12191997" cy="1737280"/>
          </a:xfrm>
          <a:prstGeom prst="rect">
            <a:avLst/>
          </a:prstGeom>
        </p:spPr>
      </p:pic>
      <p:pic>
        <p:nvPicPr>
          <p:cNvPr id="9" name="Picture 8" descr="A black background with white dots&#10;&#10;AI-generated content may be incorrect.">
            <a:extLst>
              <a:ext uri="{FF2B5EF4-FFF2-40B4-BE49-F238E27FC236}">
                <a16:creationId xmlns:a16="http://schemas.microsoft.com/office/drawing/2014/main" id="{6D2CCFF6-609D-C590-0006-CD9F36CD1C0D}"/>
              </a:ext>
            </a:extLst>
          </p:cNvPr>
          <p:cNvPicPr>
            <a:picLocks noChangeAspect="1"/>
          </p:cNvPicPr>
          <p:nvPr userDrawn="1"/>
        </p:nvPicPr>
        <p:blipFill>
          <a:blip r:embed="rId3"/>
          <a:srcRect b="35492"/>
          <a:stretch>
            <a:fillRect/>
          </a:stretch>
        </p:blipFill>
        <p:spPr>
          <a:xfrm>
            <a:off x="0" y="0"/>
            <a:ext cx="12192000" cy="4423971"/>
          </a:xfrm>
          <a:prstGeom prst="rect">
            <a:avLst/>
          </a:prstGeom>
        </p:spPr>
      </p:pic>
      <p:pic>
        <p:nvPicPr>
          <p:cNvPr id="10" name="Graphic 9">
            <a:extLst>
              <a:ext uri="{FF2B5EF4-FFF2-40B4-BE49-F238E27FC236}">
                <a16:creationId xmlns:a16="http://schemas.microsoft.com/office/drawing/2014/main" id="{8635378B-2A85-676E-8625-0FB9764DB17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31354" y="449075"/>
            <a:ext cx="2208681" cy="330200"/>
          </a:xfrm>
          <a:prstGeom prst="rect">
            <a:avLst/>
          </a:prstGeom>
        </p:spPr>
      </p:pic>
      <p:pic>
        <p:nvPicPr>
          <p:cNvPr id="12" name="Picture 11" descr="A close-up of a logo&#10;&#10;AI-generated content may be incorrect.">
            <a:extLst>
              <a:ext uri="{FF2B5EF4-FFF2-40B4-BE49-F238E27FC236}">
                <a16:creationId xmlns:a16="http://schemas.microsoft.com/office/drawing/2014/main" id="{5FDAF561-D3A0-8D52-26C3-415509C470B7}"/>
              </a:ext>
            </a:extLst>
          </p:cNvPr>
          <p:cNvPicPr>
            <a:picLocks noChangeAspect="1"/>
          </p:cNvPicPr>
          <p:nvPr userDrawn="1"/>
        </p:nvPicPr>
        <p:blipFill>
          <a:blip r:embed="rId5"/>
          <a:stretch>
            <a:fillRect/>
          </a:stretch>
        </p:blipFill>
        <p:spPr>
          <a:xfrm>
            <a:off x="8248575" y="308993"/>
            <a:ext cx="3622808" cy="385762"/>
          </a:xfrm>
          <a:prstGeom prst="rect">
            <a:avLst/>
          </a:prstGeom>
        </p:spPr>
      </p:pic>
    </p:spTree>
    <p:extLst>
      <p:ext uri="{BB962C8B-B14F-4D97-AF65-F5344CB8AC3E}">
        <p14:creationId xmlns:p14="http://schemas.microsoft.com/office/powerpoint/2010/main" val="923194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ckground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DD4B04-8F5A-E5F8-9FDB-C70AAA0166B3}"/>
              </a:ext>
            </a:extLst>
          </p:cNvPr>
          <p:cNvSpPr/>
          <p:nvPr userDrawn="1"/>
        </p:nvSpPr>
        <p:spPr>
          <a:xfrm>
            <a:off x="0" y="12315"/>
            <a:ext cx="12191999" cy="6858000"/>
          </a:xfrm>
          <a:prstGeom prst="rect">
            <a:avLst/>
          </a:prstGeom>
          <a:gradFill flip="none" rotWithShape="1">
            <a:gsLst>
              <a:gs pos="0">
                <a:srgbClr val="D15A0A"/>
              </a:gs>
              <a:gs pos="100000">
                <a:schemeClr val="bg1">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46C76D5-FE89-4833-D088-2E9AEC42F463}"/>
              </a:ext>
            </a:extLst>
          </p:cNvPr>
          <p:cNvPicPr>
            <a:picLocks noChangeAspect="1"/>
          </p:cNvPicPr>
          <p:nvPr userDrawn="1"/>
        </p:nvPicPr>
        <p:blipFill>
          <a:blip r:embed="rId2"/>
          <a:srcRect/>
          <a:stretch/>
        </p:blipFill>
        <p:spPr>
          <a:xfrm>
            <a:off x="8234287" y="6220821"/>
            <a:ext cx="3622808" cy="385761"/>
          </a:xfrm>
          <a:prstGeom prst="rect">
            <a:avLst/>
          </a:prstGeom>
        </p:spPr>
      </p:pic>
      <p:sp>
        <p:nvSpPr>
          <p:cNvPr id="3" name="Rectangle 2">
            <a:extLst>
              <a:ext uri="{FF2B5EF4-FFF2-40B4-BE49-F238E27FC236}">
                <a16:creationId xmlns:a16="http://schemas.microsoft.com/office/drawing/2014/main" id="{AE1A5E59-7573-FA45-EF10-ACEE9F040FCD}"/>
              </a:ext>
            </a:extLst>
          </p:cNvPr>
          <p:cNvSpPr/>
          <p:nvPr userDrawn="1"/>
        </p:nvSpPr>
        <p:spPr>
          <a:xfrm>
            <a:off x="0" y="6789700"/>
            <a:ext cx="12192000" cy="80615"/>
          </a:xfrm>
          <a:prstGeom prst="rect">
            <a:avLst/>
          </a:prstGeom>
          <a:solidFill>
            <a:srgbClr val="120A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359902"/>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Background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DD4B04-8F5A-E5F8-9FDB-C70AAA0166B3}"/>
              </a:ext>
            </a:extLst>
          </p:cNvPr>
          <p:cNvSpPr/>
          <p:nvPr userDrawn="1"/>
        </p:nvSpPr>
        <p:spPr>
          <a:xfrm>
            <a:off x="0" y="12315"/>
            <a:ext cx="12191999" cy="6858000"/>
          </a:xfrm>
          <a:prstGeom prst="rect">
            <a:avLst/>
          </a:prstGeom>
          <a:gradFill flip="none" rotWithShape="1">
            <a:gsLst>
              <a:gs pos="0">
                <a:srgbClr val="D15A0A"/>
              </a:gs>
              <a:gs pos="100000">
                <a:schemeClr val="bg1">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46C76D5-FE89-4833-D088-2E9AEC42F463}"/>
              </a:ext>
            </a:extLst>
          </p:cNvPr>
          <p:cNvPicPr>
            <a:picLocks noChangeAspect="1"/>
          </p:cNvPicPr>
          <p:nvPr userDrawn="1"/>
        </p:nvPicPr>
        <p:blipFill>
          <a:blip r:embed="rId2"/>
          <a:srcRect/>
          <a:stretch/>
        </p:blipFill>
        <p:spPr>
          <a:xfrm>
            <a:off x="8234287" y="6220821"/>
            <a:ext cx="3622808" cy="385761"/>
          </a:xfrm>
          <a:prstGeom prst="rect">
            <a:avLst/>
          </a:prstGeom>
        </p:spPr>
      </p:pic>
      <p:sp>
        <p:nvSpPr>
          <p:cNvPr id="3" name="Rectangle 2">
            <a:extLst>
              <a:ext uri="{FF2B5EF4-FFF2-40B4-BE49-F238E27FC236}">
                <a16:creationId xmlns:a16="http://schemas.microsoft.com/office/drawing/2014/main" id="{AE1A5E59-7573-FA45-EF10-ACEE9F040FCD}"/>
              </a:ext>
            </a:extLst>
          </p:cNvPr>
          <p:cNvSpPr/>
          <p:nvPr userDrawn="1"/>
        </p:nvSpPr>
        <p:spPr>
          <a:xfrm>
            <a:off x="0" y="6789700"/>
            <a:ext cx="12192000" cy="80615"/>
          </a:xfrm>
          <a:prstGeom prst="rect">
            <a:avLst/>
          </a:prstGeom>
          <a:solidFill>
            <a:srgbClr val="120A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359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ckground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AD3A89-83C1-33F1-F8AA-E547CCF0019A}"/>
              </a:ext>
            </a:extLst>
          </p:cNvPr>
          <p:cNvSpPr/>
          <p:nvPr userDrawn="1"/>
        </p:nvSpPr>
        <p:spPr>
          <a:xfrm>
            <a:off x="-2" y="0"/>
            <a:ext cx="12191999" cy="6858000"/>
          </a:xfrm>
          <a:prstGeom prst="rect">
            <a:avLst/>
          </a:prstGeom>
          <a:gradFill>
            <a:gsLst>
              <a:gs pos="0">
                <a:schemeClr val="bg1">
                  <a:lumMod val="99000"/>
                  <a:lumOff val="1000"/>
                  <a:alpha val="0"/>
                </a:schemeClr>
              </a:gs>
              <a:gs pos="100000">
                <a:srgbClr val="CDFF4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CBFD25-1D68-19EA-DD15-58F421A8E0BE}"/>
              </a:ext>
            </a:extLst>
          </p:cNvPr>
          <p:cNvPicPr>
            <a:picLocks noChangeAspect="1"/>
          </p:cNvPicPr>
          <p:nvPr userDrawn="1"/>
        </p:nvPicPr>
        <p:blipFill>
          <a:blip r:embed="rId2"/>
          <a:srcRect/>
          <a:stretch/>
        </p:blipFill>
        <p:spPr>
          <a:xfrm>
            <a:off x="8234292" y="6220821"/>
            <a:ext cx="3622798" cy="385761"/>
          </a:xfrm>
          <a:prstGeom prst="rect">
            <a:avLst/>
          </a:prstGeom>
        </p:spPr>
      </p:pic>
      <p:sp>
        <p:nvSpPr>
          <p:cNvPr id="4" name="Rectangle 3">
            <a:extLst>
              <a:ext uri="{FF2B5EF4-FFF2-40B4-BE49-F238E27FC236}">
                <a16:creationId xmlns:a16="http://schemas.microsoft.com/office/drawing/2014/main" id="{2F633C82-2402-E4FD-4E1A-91D78C45CF42}"/>
              </a:ext>
            </a:extLst>
          </p:cNvPr>
          <p:cNvSpPr/>
          <p:nvPr userDrawn="1"/>
        </p:nvSpPr>
        <p:spPr>
          <a:xfrm>
            <a:off x="0" y="6789700"/>
            <a:ext cx="12192000" cy="80615"/>
          </a:xfrm>
          <a:prstGeom prst="rect">
            <a:avLst/>
          </a:prstGeom>
          <a:solidFill>
            <a:srgbClr val="120A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1365989"/>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Background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AD3A89-83C1-33F1-F8AA-E547CCF0019A}"/>
              </a:ext>
            </a:extLst>
          </p:cNvPr>
          <p:cNvSpPr/>
          <p:nvPr userDrawn="1"/>
        </p:nvSpPr>
        <p:spPr>
          <a:xfrm>
            <a:off x="-2" y="0"/>
            <a:ext cx="12191999" cy="6858000"/>
          </a:xfrm>
          <a:prstGeom prst="rect">
            <a:avLst/>
          </a:prstGeom>
          <a:gradFill>
            <a:gsLst>
              <a:gs pos="0">
                <a:schemeClr val="bg1">
                  <a:lumMod val="99000"/>
                  <a:lumOff val="1000"/>
                  <a:alpha val="0"/>
                </a:schemeClr>
              </a:gs>
              <a:gs pos="100000">
                <a:srgbClr val="CDFF4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CBFD25-1D68-19EA-DD15-58F421A8E0BE}"/>
              </a:ext>
            </a:extLst>
          </p:cNvPr>
          <p:cNvPicPr>
            <a:picLocks noChangeAspect="1"/>
          </p:cNvPicPr>
          <p:nvPr userDrawn="1"/>
        </p:nvPicPr>
        <p:blipFill>
          <a:blip r:embed="rId2"/>
          <a:srcRect/>
          <a:stretch/>
        </p:blipFill>
        <p:spPr>
          <a:xfrm>
            <a:off x="8234292" y="6220821"/>
            <a:ext cx="3622798" cy="385761"/>
          </a:xfrm>
          <a:prstGeom prst="rect">
            <a:avLst/>
          </a:prstGeom>
        </p:spPr>
      </p:pic>
      <p:sp>
        <p:nvSpPr>
          <p:cNvPr id="4" name="Rectangle 3">
            <a:extLst>
              <a:ext uri="{FF2B5EF4-FFF2-40B4-BE49-F238E27FC236}">
                <a16:creationId xmlns:a16="http://schemas.microsoft.com/office/drawing/2014/main" id="{2F633C82-2402-E4FD-4E1A-91D78C45CF42}"/>
              </a:ext>
            </a:extLst>
          </p:cNvPr>
          <p:cNvSpPr/>
          <p:nvPr userDrawn="1"/>
        </p:nvSpPr>
        <p:spPr>
          <a:xfrm>
            <a:off x="0" y="6789700"/>
            <a:ext cx="12192000" cy="80615"/>
          </a:xfrm>
          <a:prstGeom prst="rect">
            <a:avLst/>
          </a:prstGeom>
          <a:solidFill>
            <a:srgbClr val="120A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1365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ckground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66B7AC-71DF-FBCC-9117-D327EEBE9DA5}"/>
              </a:ext>
            </a:extLst>
          </p:cNvPr>
          <p:cNvSpPr/>
          <p:nvPr userDrawn="1"/>
        </p:nvSpPr>
        <p:spPr>
          <a:xfrm>
            <a:off x="-2" y="0"/>
            <a:ext cx="12191999" cy="6858000"/>
          </a:xfrm>
          <a:prstGeom prst="rect">
            <a:avLst/>
          </a:prstGeom>
          <a:gradFill flip="none" rotWithShape="1">
            <a:gsLst>
              <a:gs pos="0">
                <a:srgbClr val="D15A0A"/>
              </a:gs>
              <a:gs pos="31000">
                <a:srgbClr val="120A36"/>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22E9E62-D459-FAE0-B75E-876915B84A04}"/>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AI-generated content may be incorrect.">
            <a:extLst>
              <a:ext uri="{FF2B5EF4-FFF2-40B4-BE49-F238E27FC236}">
                <a16:creationId xmlns:a16="http://schemas.microsoft.com/office/drawing/2014/main" id="{82E427E8-D780-F2B2-6598-069D85535CED}"/>
              </a:ext>
            </a:extLst>
          </p:cNvPr>
          <p:cNvPicPr>
            <a:picLocks noChangeAspect="1"/>
          </p:cNvPicPr>
          <p:nvPr userDrawn="1"/>
        </p:nvPicPr>
        <p:blipFill>
          <a:blip r:embed="rId2"/>
          <a:stretch>
            <a:fillRect/>
          </a:stretch>
        </p:blipFill>
        <p:spPr>
          <a:xfrm>
            <a:off x="8234287" y="6211057"/>
            <a:ext cx="3622808" cy="385762"/>
          </a:xfrm>
          <a:prstGeom prst="rect">
            <a:avLst/>
          </a:prstGeom>
        </p:spPr>
      </p:pic>
    </p:spTree>
    <p:extLst>
      <p:ext uri="{BB962C8B-B14F-4D97-AF65-F5344CB8AC3E}">
        <p14:creationId xmlns:p14="http://schemas.microsoft.com/office/powerpoint/2010/main" val="151806382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Background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66B7AC-71DF-FBCC-9117-D327EEBE9DA5}"/>
              </a:ext>
            </a:extLst>
          </p:cNvPr>
          <p:cNvSpPr/>
          <p:nvPr userDrawn="1"/>
        </p:nvSpPr>
        <p:spPr>
          <a:xfrm>
            <a:off x="-2" y="0"/>
            <a:ext cx="12191999" cy="6858000"/>
          </a:xfrm>
          <a:prstGeom prst="rect">
            <a:avLst/>
          </a:prstGeom>
          <a:gradFill flip="none" rotWithShape="1">
            <a:gsLst>
              <a:gs pos="0">
                <a:srgbClr val="D15A0A"/>
              </a:gs>
              <a:gs pos="31000">
                <a:srgbClr val="120A36"/>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22E9E62-D459-FAE0-B75E-876915B84A04}"/>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AI-generated content may be incorrect.">
            <a:extLst>
              <a:ext uri="{FF2B5EF4-FFF2-40B4-BE49-F238E27FC236}">
                <a16:creationId xmlns:a16="http://schemas.microsoft.com/office/drawing/2014/main" id="{82E427E8-D780-F2B2-6598-069D85535CED}"/>
              </a:ext>
            </a:extLst>
          </p:cNvPr>
          <p:cNvPicPr>
            <a:picLocks noChangeAspect="1"/>
          </p:cNvPicPr>
          <p:nvPr userDrawn="1"/>
        </p:nvPicPr>
        <p:blipFill>
          <a:blip r:embed="rId2"/>
          <a:stretch>
            <a:fillRect/>
          </a:stretch>
        </p:blipFill>
        <p:spPr>
          <a:xfrm>
            <a:off x="8234287" y="6211057"/>
            <a:ext cx="3622808" cy="385762"/>
          </a:xfrm>
          <a:prstGeom prst="rect">
            <a:avLst/>
          </a:prstGeom>
        </p:spPr>
      </p:pic>
    </p:spTree>
    <p:extLst>
      <p:ext uri="{BB962C8B-B14F-4D97-AF65-F5344CB8AC3E}">
        <p14:creationId xmlns:p14="http://schemas.microsoft.com/office/powerpoint/2010/main" val="1518063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ackground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2E9E62-D459-FAE0-B75E-876915B84A04}"/>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8D0B0F-6EBF-94D1-9672-433ECC9BD5F7}"/>
              </a:ext>
            </a:extLst>
          </p:cNvPr>
          <p:cNvPicPr>
            <a:picLocks noChangeAspect="1"/>
          </p:cNvPicPr>
          <p:nvPr userDrawn="1"/>
        </p:nvPicPr>
        <p:blipFill>
          <a:blip r:embed="rId2"/>
          <a:srcRect/>
          <a:stretch/>
        </p:blipFill>
        <p:spPr>
          <a:xfrm>
            <a:off x="8234292" y="6220821"/>
            <a:ext cx="3622798" cy="385761"/>
          </a:xfrm>
          <a:prstGeom prst="rect">
            <a:avLst/>
          </a:prstGeom>
        </p:spPr>
      </p:pic>
    </p:spTree>
    <p:extLst>
      <p:ext uri="{BB962C8B-B14F-4D97-AF65-F5344CB8AC3E}">
        <p14:creationId xmlns:p14="http://schemas.microsoft.com/office/powerpoint/2010/main" val="3782482752"/>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1_Background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2E9E62-D459-FAE0-B75E-876915B84A04}"/>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8D0B0F-6EBF-94D1-9672-433ECC9BD5F7}"/>
              </a:ext>
            </a:extLst>
          </p:cNvPr>
          <p:cNvPicPr>
            <a:picLocks noChangeAspect="1"/>
          </p:cNvPicPr>
          <p:nvPr userDrawn="1"/>
        </p:nvPicPr>
        <p:blipFill>
          <a:blip r:embed="rId2"/>
          <a:srcRect/>
          <a:stretch/>
        </p:blipFill>
        <p:spPr>
          <a:xfrm>
            <a:off x="8234292" y="6220821"/>
            <a:ext cx="3622798" cy="385761"/>
          </a:xfrm>
          <a:prstGeom prst="rect">
            <a:avLst/>
          </a:prstGeom>
        </p:spPr>
      </p:pic>
    </p:spTree>
    <p:extLst>
      <p:ext uri="{BB962C8B-B14F-4D97-AF65-F5344CB8AC3E}">
        <p14:creationId xmlns:p14="http://schemas.microsoft.com/office/powerpoint/2010/main" val="3782482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ackground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35DDE9-91A5-5C50-5A7F-8CAD40C4EA96}"/>
              </a:ext>
            </a:extLst>
          </p:cNvPr>
          <p:cNvPicPr>
            <a:picLocks noChangeAspect="1"/>
          </p:cNvPicPr>
          <p:nvPr userDrawn="1"/>
        </p:nvPicPr>
        <p:blipFill>
          <a:blip r:embed="rId2"/>
          <a:srcRect/>
          <a:stretch/>
        </p:blipFill>
        <p:spPr>
          <a:xfrm>
            <a:off x="8234292" y="6220821"/>
            <a:ext cx="3622798" cy="385761"/>
          </a:xfrm>
          <a:prstGeom prst="rect">
            <a:avLst/>
          </a:prstGeom>
        </p:spPr>
      </p:pic>
      <p:sp>
        <p:nvSpPr>
          <p:cNvPr id="4" name="Rectangle 3">
            <a:extLst>
              <a:ext uri="{FF2B5EF4-FFF2-40B4-BE49-F238E27FC236}">
                <a16:creationId xmlns:a16="http://schemas.microsoft.com/office/drawing/2014/main" id="{2630B07A-0A7A-AE58-9DC7-1E5552D20503}"/>
              </a:ext>
            </a:extLst>
          </p:cNvPr>
          <p:cNvSpPr/>
          <p:nvPr userDrawn="1"/>
        </p:nvSpPr>
        <p:spPr>
          <a:xfrm>
            <a:off x="0" y="6789700"/>
            <a:ext cx="12192000" cy="80615"/>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46804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1_Background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35DDE9-91A5-5C50-5A7F-8CAD40C4EA96}"/>
              </a:ext>
            </a:extLst>
          </p:cNvPr>
          <p:cNvPicPr>
            <a:picLocks noChangeAspect="1"/>
          </p:cNvPicPr>
          <p:nvPr userDrawn="1"/>
        </p:nvPicPr>
        <p:blipFill>
          <a:blip r:embed="rId2"/>
          <a:srcRect/>
          <a:stretch/>
        </p:blipFill>
        <p:spPr>
          <a:xfrm>
            <a:off x="8234292" y="6220821"/>
            <a:ext cx="3622798" cy="385761"/>
          </a:xfrm>
          <a:prstGeom prst="rect">
            <a:avLst/>
          </a:prstGeom>
        </p:spPr>
      </p:pic>
      <p:sp>
        <p:nvSpPr>
          <p:cNvPr id="4" name="Rectangle 3">
            <a:extLst>
              <a:ext uri="{FF2B5EF4-FFF2-40B4-BE49-F238E27FC236}">
                <a16:creationId xmlns:a16="http://schemas.microsoft.com/office/drawing/2014/main" id="{2630B07A-0A7A-AE58-9DC7-1E5552D20503}"/>
              </a:ext>
            </a:extLst>
          </p:cNvPr>
          <p:cNvSpPr/>
          <p:nvPr userDrawn="1"/>
        </p:nvSpPr>
        <p:spPr>
          <a:xfrm>
            <a:off x="0" y="6789700"/>
            <a:ext cx="12192000" cy="80615"/>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468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ackground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66B7AC-71DF-FBCC-9117-D327EEBE9DA5}"/>
              </a:ext>
            </a:extLst>
          </p:cNvPr>
          <p:cNvSpPr/>
          <p:nvPr userDrawn="1"/>
        </p:nvSpPr>
        <p:spPr>
          <a:xfrm>
            <a:off x="-2" y="0"/>
            <a:ext cx="12191999" cy="6858000"/>
          </a:xfrm>
          <a:prstGeom prst="rect">
            <a:avLst/>
          </a:prstGeom>
          <a:solidFill>
            <a:srgbClr val="120A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22E9E62-D459-FAE0-B75E-876915B84A04}"/>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AI-generated content may be incorrect.">
            <a:extLst>
              <a:ext uri="{FF2B5EF4-FFF2-40B4-BE49-F238E27FC236}">
                <a16:creationId xmlns:a16="http://schemas.microsoft.com/office/drawing/2014/main" id="{82E427E8-D780-F2B2-6598-069D85535CED}"/>
              </a:ext>
            </a:extLst>
          </p:cNvPr>
          <p:cNvPicPr>
            <a:picLocks noChangeAspect="1"/>
          </p:cNvPicPr>
          <p:nvPr userDrawn="1"/>
        </p:nvPicPr>
        <p:blipFill>
          <a:blip r:embed="rId2"/>
          <a:stretch>
            <a:fillRect/>
          </a:stretch>
        </p:blipFill>
        <p:spPr>
          <a:xfrm>
            <a:off x="8234287" y="6211057"/>
            <a:ext cx="3622808" cy="385762"/>
          </a:xfrm>
          <a:prstGeom prst="rect">
            <a:avLst/>
          </a:prstGeom>
        </p:spPr>
      </p:pic>
    </p:spTree>
    <p:extLst>
      <p:ext uri="{BB962C8B-B14F-4D97-AF65-F5344CB8AC3E}">
        <p14:creationId xmlns:p14="http://schemas.microsoft.com/office/powerpoint/2010/main" val="1867258551"/>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2_Background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66B7AC-71DF-FBCC-9117-D327EEBE9DA5}"/>
              </a:ext>
            </a:extLst>
          </p:cNvPr>
          <p:cNvSpPr/>
          <p:nvPr userDrawn="1"/>
        </p:nvSpPr>
        <p:spPr>
          <a:xfrm>
            <a:off x="-2" y="0"/>
            <a:ext cx="12191999" cy="6858000"/>
          </a:xfrm>
          <a:prstGeom prst="rect">
            <a:avLst/>
          </a:prstGeom>
          <a:solidFill>
            <a:srgbClr val="120A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22E9E62-D459-FAE0-B75E-876915B84A04}"/>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AI-generated content may be incorrect.">
            <a:extLst>
              <a:ext uri="{FF2B5EF4-FFF2-40B4-BE49-F238E27FC236}">
                <a16:creationId xmlns:a16="http://schemas.microsoft.com/office/drawing/2014/main" id="{82E427E8-D780-F2B2-6598-069D85535CED}"/>
              </a:ext>
            </a:extLst>
          </p:cNvPr>
          <p:cNvPicPr>
            <a:picLocks noChangeAspect="1"/>
          </p:cNvPicPr>
          <p:nvPr userDrawn="1"/>
        </p:nvPicPr>
        <p:blipFill>
          <a:blip r:embed="rId2"/>
          <a:stretch>
            <a:fillRect/>
          </a:stretch>
        </p:blipFill>
        <p:spPr>
          <a:xfrm>
            <a:off x="8234287" y="6211057"/>
            <a:ext cx="3622808" cy="385762"/>
          </a:xfrm>
          <a:prstGeom prst="rect">
            <a:avLst/>
          </a:prstGeom>
        </p:spPr>
      </p:pic>
    </p:spTree>
    <p:extLst>
      <p:ext uri="{BB962C8B-B14F-4D97-AF65-F5344CB8AC3E}">
        <p14:creationId xmlns:p14="http://schemas.microsoft.com/office/powerpoint/2010/main" val="1867258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Background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66B7AC-71DF-FBCC-9117-D327EEBE9DA5}"/>
              </a:ext>
            </a:extLst>
          </p:cNvPr>
          <p:cNvSpPr/>
          <p:nvPr userDrawn="1"/>
        </p:nvSpPr>
        <p:spPr>
          <a:xfrm>
            <a:off x="-2" y="0"/>
            <a:ext cx="12191999" cy="6858000"/>
          </a:xfrm>
          <a:prstGeom prst="rect">
            <a:avLst/>
          </a:prstGeom>
          <a:solidFill>
            <a:srgbClr val="120A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22E9E62-D459-FAE0-B75E-876915B84A04}"/>
              </a:ext>
            </a:extLst>
          </p:cNvPr>
          <p:cNvSpPr/>
          <p:nvPr userDrawn="1"/>
        </p:nvSpPr>
        <p:spPr>
          <a:xfrm>
            <a:off x="0" y="6789700"/>
            <a:ext cx="12192000" cy="8061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AI-generated content may be incorrect.">
            <a:extLst>
              <a:ext uri="{FF2B5EF4-FFF2-40B4-BE49-F238E27FC236}">
                <a16:creationId xmlns:a16="http://schemas.microsoft.com/office/drawing/2014/main" id="{82E427E8-D780-F2B2-6598-069D85535CED}"/>
              </a:ext>
            </a:extLst>
          </p:cNvPr>
          <p:cNvPicPr>
            <a:picLocks noChangeAspect="1"/>
          </p:cNvPicPr>
          <p:nvPr userDrawn="1"/>
        </p:nvPicPr>
        <p:blipFill>
          <a:blip r:embed="rId2"/>
          <a:stretch>
            <a:fillRect/>
          </a:stretch>
        </p:blipFill>
        <p:spPr>
          <a:xfrm>
            <a:off x="8234287" y="6211057"/>
            <a:ext cx="3622808" cy="385762"/>
          </a:xfrm>
          <a:prstGeom prst="rect">
            <a:avLst/>
          </a:prstGeom>
        </p:spPr>
      </p:pic>
    </p:spTree>
    <p:extLst>
      <p:ext uri="{BB962C8B-B14F-4D97-AF65-F5344CB8AC3E}">
        <p14:creationId xmlns:p14="http://schemas.microsoft.com/office/powerpoint/2010/main" val="173806389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3_Background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66B7AC-71DF-FBCC-9117-D327EEBE9DA5}"/>
              </a:ext>
            </a:extLst>
          </p:cNvPr>
          <p:cNvSpPr/>
          <p:nvPr userDrawn="1"/>
        </p:nvSpPr>
        <p:spPr>
          <a:xfrm>
            <a:off x="-2" y="0"/>
            <a:ext cx="12191999" cy="6858000"/>
          </a:xfrm>
          <a:prstGeom prst="rect">
            <a:avLst/>
          </a:prstGeom>
          <a:solidFill>
            <a:srgbClr val="120A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22E9E62-D459-FAE0-B75E-876915B84A04}"/>
              </a:ext>
            </a:extLst>
          </p:cNvPr>
          <p:cNvSpPr/>
          <p:nvPr userDrawn="1"/>
        </p:nvSpPr>
        <p:spPr>
          <a:xfrm>
            <a:off x="0" y="6789700"/>
            <a:ext cx="12192000" cy="8061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AI-generated content may be incorrect.">
            <a:extLst>
              <a:ext uri="{FF2B5EF4-FFF2-40B4-BE49-F238E27FC236}">
                <a16:creationId xmlns:a16="http://schemas.microsoft.com/office/drawing/2014/main" id="{82E427E8-D780-F2B2-6598-069D85535CED}"/>
              </a:ext>
            </a:extLst>
          </p:cNvPr>
          <p:cNvPicPr>
            <a:picLocks noChangeAspect="1"/>
          </p:cNvPicPr>
          <p:nvPr userDrawn="1"/>
        </p:nvPicPr>
        <p:blipFill>
          <a:blip r:embed="rId2"/>
          <a:stretch>
            <a:fillRect/>
          </a:stretch>
        </p:blipFill>
        <p:spPr>
          <a:xfrm>
            <a:off x="8234287" y="6211057"/>
            <a:ext cx="3622808" cy="385762"/>
          </a:xfrm>
          <a:prstGeom prst="rect">
            <a:avLst/>
          </a:prstGeom>
        </p:spPr>
      </p:pic>
    </p:spTree>
    <p:extLst>
      <p:ext uri="{BB962C8B-B14F-4D97-AF65-F5344CB8AC3E}">
        <p14:creationId xmlns:p14="http://schemas.microsoft.com/office/powerpoint/2010/main" val="173806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Speak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CDA52D5-04C7-CF08-68F6-E95E49BB80F4}"/>
              </a:ext>
            </a:extLst>
          </p:cNvPr>
          <p:cNvSpPr>
            <a:spLocks noGrp="1" noRot="1" noMove="1" noResize="1" noEditPoints="1" noAdjustHandles="1" noChangeArrowheads="1" noChangeShapeType="1"/>
          </p:cNvSpPr>
          <p:nvPr userDrawn="1"/>
        </p:nvSpPr>
        <p:spPr>
          <a:xfrm>
            <a:off x="-2" y="0"/>
            <a:ext cx="12191999" cy="6858000"/>
          </a:xfrm>
          <a:prstGeom prst="rect">
            <a:avLst/>
          </a:prstGeom>
          <a:gradFill flip="none" rotWithShape="1">
            <a:gsLst>
              <a:gs pos="0">
                <a:srgbClr val="D15A0A"/>
              </a:gs>
              <a:gs pos="31000">
                <a:srgbClr val="120A36"/>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AI-generated content may be incorrect.">
            <a:extLst>
              <a:ext uri="{FF2B5EF4-FFF2-40B4-BE49-F238E27FC236}">
                <a16:creationId xmlns:a16="http://schemas.microsoft.com/office/drawing/2014/main" id="{FC9350F2-2D1D-D02B-5C65-AC3DB0183C70}"/>
              </a:ext>
            </a:extLst>
          </p:cNvPr>
          <p:cNvPicPr>
            <a:picLocks noChangeAspect="1"/>
          </p:cNvPicPr>
          <p:nvPr userDrawn="1"/>
        </p:nvPicPr>
        <p:blipFill>
          <a:blip r:embed="rId2"/>
          <a:stretch>
            <a:fillRect/>
          </a:stretch>
        </p:blipFill>
        <p:spPr>
          <a:xfrm>
            <a:off x="8234287" y="6220821"/>
            <a:ext cx="3622808" cy="385762"/>
          </a:xfrm>
          <a:prstGeom prst="rect">
            <a:avLst/>
          </a:prstGeom>
        </p:spPr>
      </p:pic>
      <p:sp>
        <p:nvSpPr>
          <p:cNvPr id="11" name="Rectangle 10">
            <a:extLst>
              <a:ext uri="{FF2B5EF4-FFF2-40B4-BE49-F238E27FC236}">
                <a16:creationId xmlns:a16="http://schemas.microsoft.com/office/drawing/2014/main" id="{44561283-C573-19BE-5D66-ABF53E176987}"/>
              </a:ext>
            </a:extLst>
          </p:cNvPr>
          <p:cNvSpPr/>
          <p:nvPr userDrawn="1"/>
        </p:nvSpPr>
        <p:spPr>
          <a:xfrm>
            <a:off x="0" y="-1"/>
            <a:ext cx="12192000" cy="555762"/>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D9861AD-46DF-A338-85BA-89E5C9299003}"/>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1">
            <a:extLst>
              <a:ext uri="{FF2B5EF4-FFF2-40B4-BE49-F238E27FC236}">
                <a16:creationId xmlns:a16="http://schemas.microsoft.com/office/drawing/2014/main" id="{1F063B32-9991-220E-9B20-DA8CB1A0F27D}"/>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rgbClr val="120A36"/>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
        <p:nvSpPr>
          <p:cNvPr id="31" name="Rounded Rectangle 30">
            <a:extLst>
              <a:ext uri="{FF2B5EF4-FFF2-40B4-BE49-F238E27FC236}">
                <a16:creationId xmlns:a16="http://schemas.microsoft.com/office/drawing/2014/main" id="{4D3F8976-999E-72EE-CF10-5078530A8EAB}"/>
              </a:ext>
            </a:extLst>
          </p:cNvPr>
          <p:cNvSpPr/>
          <p:nvPr userDrawn="1"/>
        </p:nvSpPr>
        <p:spPr>
          <a:xfrm>
            <a:off x="2152891" y="1404427"/>
            <a:ext cx="7357365" cy="4049145"/>
          </a:xfrm>
          <a:prstGeom prst="roundRect">
            <a:avLst>
              <a:gd name="adj" fmla="val 11121"/>
            </a:avLst>
          </a:prstGeom>
          <a:noFill/>
          <a:ln w="12700">
            <a:solidFill>
              <a:srgbClr val="CDFF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5">
            <a:extLst>
              <a:ext uri="{FF2B5EF4-FFF2-40B4-BE49-F238E27FC236}">
                <a16:creationId xmlns:a16="http://schemas.microsoft.com/office/drawing/2014/main" id="{9699476B-3DCB-8F98-87F0-8CDAB5911B4E}"/>
              </a:ext>
            </a:extLst>
          </p:cNvPr>
          <p:cNvSpPr>
            <a:spLocks noGrp="1"/>
          </p:cNvSpPr>
          <p:nvPr>
            <p:ph type="body" sz="quarter" idx="14" hasCustomPrompt="1"/>
          </p:nvPr>
        </p:nvSpPr>
        <p:spPr>
          <a:xfrm>
            <a:off x="6117880" y="2976080"/>
            <a:ext cx="2890195" cy="376773"/>
          </a:xfrm>
          <a:prstGeom prst="rect">
            <a:avLst/>
          </a:prstGeom>
        </p:spPr>
        <p:txBody>
          <a:bodyPr/>
          <a:lstStyle>
            <a:lvl1pPr marL="0">
              <a:lnSpc>
                <a:spcPct val="100000"/>
              </a:lnSpc>
              <a:spcBef>
                <a:spcPts val="0"/>
              </a:spcBef>
              <a:spcAft>
                <a:spcPts val="600"/>
              </a:spcAft>
              <a:buNone/>
              <a:defRPr lang="en-US" sz="2000" b="1" kern="1200" dirty="0" smtClean="0">
                <a:solidFill>
                  <a:srgbClr val="CEFC4C"/>
                </a:solidFill>
                <a:latin typeface="Arial" panose="020B0604020202020204" pitchFamily="34" charset="0"/>
                <a:ea typeface="+mn-ea"/>
                <a:cs typeface="Arial" panose="020B0604020202020204" pitchFamily="34" charset="0"/>
              </a:defRPr>
            </a:lvl1pPr>
          </a:lstStyle>
          <a:p>
            <a:pPr lvl="0"/>
            <a:r>
              <a:rPr lang="en-US"/>
              <a:t>Name</a:t>
            </a:r>
          </a:p>
        </p:txBody>
      </p:sp>
      <p:sp>
        <p:nvSpPr>
          <p:cNvPr id="33" name="Text Placeholder 25">
            <a:extLst>
              <a:ext uri="{FF2B5EF4-FFF2-40B4-BE49-F238E27FC236}">
                <a16:creationId xmlns:a16="http://schemas.microsoft.com/office/drawing/2014/main" id="{133A5167-E066-AD5C-E8E5-5024EC6AD8B4}"/>
              </a:ext>
            </a:extLst>
          </p:cNvPr>
          <p:cNvSpPr>
            <a:spLocks noGrp="1"/>
          </p:cNvSpPr>
          <p:nvPr>
            <p:ph type="body" sz="quarter" idx="15" hasCustomPrompt="1"/>
          </p:nvPr>
        </p:nvSpPr>
        <p:spPr>
          <a:xfrm>
            <a:off x="6117880" y="3387578"/>
            <a:ext cx="2890195" cy="747478"/>
          </a:xfrm>
          <a:prstGeom prst="rect">
            <a:avLst/>
          </a:prstGeom>
        </p:spPr>
        <p:txBody>
          <a:bodyPr/>
          <a:lstStyle>
            <a:lvl1pPr marL="0">
              <a:lnSpc>
                <a:spcPct val="100000"/>
              </a:lnSpc>
              <a:spcBef>
                <a:spcPts val="0"/>
              </a:spcBef>
              <a:spcAft>
                <a:spcPts val="600"/>
              </a:spcAft>
              <a:buNone/>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Title</a:t>
            </a:r>
          </a:p>
          <a:p>
            <a:pPr lvl="0"/>
            <a:r>
              <a:rPr lang="en-US"/>
              <a:t>Company</a:t>
            </a:r>
          </a:p>
        </p:txBody>
      </p:sp>
      <p:sp>
        <p:nvSpPr>
          <p:cNvPr id="16" name="Picture Placeholder 28">
            <a:extLst>
              <a:ext uri="{FF2B5EF4-FFF2-40B4-BE49-F238E27FC236}">
                <a16:creationId xmlns:a16="http://schemas.microsoft.com/office/drawing/2014/main" id="{2029E8A8-2319-4B10-E343-DFD815250343}"/>
              </a:ext>
            </a:extLst>
          </p:cNvPr>
          <p:cNvSpPr>
            <a:spLocks noGrp="1"/>
          </p:cNvSpPr>
          <p:nvPr>
            <p:ph type="pic" sz="quarter" idx="13"/>
          </p:nvPr>
        </p:nvSpPr>
        <p:spPr>
          <a:xfrm>
            <a:off x="3067791" y="2110105"/>
            <a:ext cx="2638478" cy="2637788"/>
          </a:xfrm>
          <a:prstGeom prst="roundRect">
            <a:avLst>
              <a:gd name="adj" fmla="val 10963"/>
            </a:avLst>
          </a:prstGeom>
        </p:spPr>
        <p:txBody>
          <a:bodyPr/>
          <a:lstStyle/>
          <a:p>
            <a:endParaRPr lang="en-US"/>
          </a:p>
        </p:txBody>
      </p:sp>
    </p:spTree>
    <p:extLst>
      <p:ext uri="{BB962C8B-B14F-4D97-AF65-F5344CB8AC3E}">
        <p14:creationId xmlns:p14="http://schemas.microsoft.com/office/powerpoint/2010/main" val="29709742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ackground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DF4CA5-3A8E-2881-89F9-C3FD71CE39A8}"/>
              </a:ext>
            </a:extLst>
          </p:cNvPr>
          <p:cNvSpPr/>
          <p:nvPr userDrawn="1"/>
        </p:nvSpPr>
        <p:spPr>
          <a:xfrm rot="10800000">
            <a:off x="-2" y="0"/>
            <a:ext cx="12191999" cy="6858000"/>
          </a:xfrm>
          <a:prstGeom prst="rect">
            <a:avLst/>
          </a:prstGeom>
          <a:gradFill flip="none" rotWithShape="1">
            <a:gsLst>
              <a:gs pos="40000">
                <a:schemeClr val="bg1">
                  <a:lumMod val="99000"/>
                  <a:lumOff val="1000"/>
                  <a:alpha val="0"/>
                </a:schemeClr>
              </a:gs>
              <a:gs pos="0">
                <a:srgbClr val="CDFF4E"/>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535DDE9-91A5-5C50-5A7F-8CAD40C4EA96}"/>
              </a:ext>
            </a:extLst>
          </p:cNvPr>
          <p:cNvPicPr>
            <a:picLocks noChangeAspect="1"/>
          </p:cNvPicPr>
          <p:nvPr userDrawn="1"/>
        </p:nvPicPr>
        <p:blipFill>
          <a:blip r:embed="rId2"/>
          <a:srcRect/>
          <a:stretch/>
        </p:blipFill>
        <p:spPr>
          <a:xfrm>
            <a:off x="8234292" y="6220821"/>
            <a:ext cx="3622798" cy="385761"/>
          </a:xfrm>
          <a:prstGeom prst="rect">
            <a:avLst/>
          </a:prstGeom>
        </p:spPr>
      </p:pic>
      <p:sp>
        <p:nvSpPr>
          <p:cNvPr id="4" name="Rectangle 3">
            <a:extLst>
              <a:ext uri="{FF2B5EF4-FFF2-40B4-BE49-F238E27FC236}">
                <a16:creationId xmlns:a16="http://schemas.microsoft.com/office/drawing/2014/main" id="{2630B07A-0A7A-AE58-9DC7-1E5552D20503}"/>
              </a:ext>
            </a:extLst>
          </p:cNvPr>
          <p:cNvSpPr/>
          <p:nvPr userDrawn="1"/>
        </p:nvSpPr>
        <p:spPr>
          <a:xfrm>
            <a:off x="0" y="6789700"/>
            <a:ext cx="12192000" cy="80615"/>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24199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blank" preserve="1">
  <p:cSld name="Background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DF4CA5-3A8E-2881-89F9-C3FD71CE39A8}"/>
              </a:ext>
            </a:extLst>
          </p:cNvPr>
          <p:cNvSpPr/>
          <p:nvPr userDrawn="1"/>
        </p:nvSpPr>
        <p:spPr>
          <a:xfrm rot="10800000">
            <a:off x="-2" y="0"/>
            <a:ext cx="12191999" cy="6858000"/>
          </a:xfrm>
          <a:prstGeom prst="rect">
            <a:avLst/>
          </a:prstGeom>
          <a:gradFill flip="none" rotWithShape="1">
            <a:gsLst>
              <a:gs pos="40000">
                <a:schemeClr val="bg1">
                  <a:lumMod val="99000"/>
                  <a:lumOff val="1000"/>
                  <a:alpha val="0"/>
                </a:schemeClr>
              </a:gs>
              <a:gs pos="0">
                <a:srgbClr val="CDFF4E"/>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535DDE9-91A5-5C50-5A7F-8CAD40C4EA96}"/>
              </a:ext>
            </a:extLst>
          </p:cNvPr>
          <p:cNvPicPr>
            <a:picLocks noChangeAspect="1"/>
          </p:cNvPicPr>
          <p:nvPr userDrawn="1"/>
        </p:nvPicPr>
        <p:blipFill>
          <a:blip r:embed="rId2"/>
          <a:srcRect/>
          <a:stretch/>
        </p:blipFill>
        <p:spPr>
          <a:xfrm>
            <a:off x="8234292" y="6220821"/>
            <a:ext cx="3622798" cy="385761"/>
          </a:xfrm>
          <a:prstGeom prst="rect">
            <a:avLst/>
          </a:prstGeom>
        </p:spPr>
      </p:pic>
      <p:sp>
        <p:nvSpPr>
          <p:cNvPr id="4" name="Rectangle 3">
            <a:extLst>
              <a:ext uri="{FF2B5EF4-FFF2-40B4-BE49-F238E27FC236}">
                <a16:creationId xmlns:a16="http://schemas.microsoft.com/office/drawing/2014/main" id="{2630B07A-0A7A-AE58-9DC7-1E5552D20503}"/>
              </a:ext>
            </a:extLst>
          </p:cNvPr>
          <p:cNvSpPr/>
          <p:nvPr userDrawn="1"/>
        </p:nvSpPr>
        <p:spPr>
          <a:xfrm>
            <a:off x="0" y="6789700"/>
            <a:ext cx="12192000" cy="80615"/>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241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ckground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AE0C23-EE46-12C9-DD2D-D874093BD23A}"/>
              </a:ext>
            </a:extLst>
          </p:cNvPr>
          <p:cNvSpPr/>
          <p:nvPr userDrawn="1"/>
        </p:nvSpPr>
        <p:spPr>
          <a:xfrm rot="10800000">
            <a:off x="-2" y="0"/>
            <a:ext cx="12191999" cy="6858000"/>
          </a:xfrm>
          <a:prstGeom prst="rect">
            <a:avLst/>
          </a:prstGeom>
          <a:gradFill flip="none" rotWithShape="1">
            <a:gsLst>
              <a:gs pos="40000">
                <a:schemeClr val="bg1">
                  <a:lumMod val="99000"/>
                  <a:lumOff val="1000"/>
                  <a:alpha val="0"/>
                </a:schemeClr>
              </a:gs>
              <a:gs pos="0">
                <a:srgbClr val="D15A0A"/>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954A757-65B0-33D0-AA0A-599C10B5E3FF}"/>
              </a:ext>
            </a:extLst>
          </p:cNvPr>
          <p:cNvPicPr>
            <a:picLocks noChangeAspect="1"/>
          </p:cNvPicPr>
          <p:nvPr userDrawn="1"/>
        </p:nvPicPr>
        <p:blipFill>
          <a:blip r:embed="rId2"/>
          <a:srcRect/>
          <a:stretch/>
        </p:blipFill>
        <p:spPr>
          <a:xfrm>
            <a:off x="8234292" y="6220821"/>
            <a:ext cx="3622798" cy="385761"/>
          </a:xfrm>
          <a:prstGeom prst="rect">
            <a:avLst/>
          </a:prstGeom>
        </p:spPr>
      </p:pic>
      <p:sp>
        <p:nvSpPr>
          <p:cNvPr id="5" name="Rectangle 4">
            <a:extLst>
              <a:ext uri="{FF2B5EF4-FFF2-40B4-BE49-F238E27FC236}">
                <a16:creationId xmlns:a16="http://schemas.microsoft.com/office/drawing/2014/main" id="{1C17F8FF-DF8B-745E-D920-E3998D2B475A}"/>
              </a:ext>
            </a:extLst>
          </p:cNvPr>
          <p:cNvSpPr/>
          <p:nvPr userDrawn="1"/>
        </p:nvSpPr>
        <p:spPr>
          <a:xfrm>
            <a:off x="0" y="6789700"/>
            <a:ext cx="12192000" cy="80615"/>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397003"/>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Background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AE0C23-EE46-12C9-DD2D-D874093BD23A}"/>
              </a:ext>
            </a:extLst>
          </p:cNvPr>
          <p:cNvSpPr/>
          <p:nvPr userDrawn="1"/>
        </p:nvSpPr>
        <p:spPr>
          <a:xfrm rot="10800000">
            <a:off x="-2" y="0"/>
            <a:ext cx="12191999" cy="6858000"/>
          </a:xfrm>
          <a:prstGeom prst="rect">
            <a:avLst/>
          </a:prstGeom>
          <a:gradFill flip="none" rotWithShape="1">
            <a:gsLst>
              <a:gs pos="40000">
                <a:schemeClr val="bg1">
                  <a:lumMod val="99000"/>
                  <a:lumOff val="1000"/>
                  <a:alpha val="0"/>
                </a:schemeClr>
              </a:gs>
              <a:gs pos="0">
                <a:srgbClr val="D15A0A"/>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954A757-65B0-33D0-AA0A-599C10B5E3FF}"/>
              </a:ext>
            </a:extLst>
          </p:cNvPr>
          <p:cNvPicPr>
            <a:picLocks noChangeAspect="1"/>
          </p:cNvPicPr>
          <p:nvPr userDrawn="1"/>
        </p:nvPicPr>
        <p:blipFill>
          <a:blip r:embed="rId2"/>
          <a:srcRect/>
          <a:stretch/>
        </p:blipFill>
        <p:spPr>
          <a:xfrm>
            <a:off x="8234292" y="6220821"/>
            <a:ext cx="3622798" cy="385761"/>
          </a:xfrm>
          <a:prstGeom prst="rect">
            <a:avLst/>
          </a:prstGeom>
        </p:spPr>
      </p:pic>
      <p:sp>
        <p:nvSpPr>
          <p:cNvPr id="5" name="Rectangle 4">
            <a:extLst>
              <a:ext uri="{FF2B5EF4-FFF2-40B4-BE49-F238E27FC236}">
                <a16:creationId xmlns:a16="http://schemas.microsoft.com/office/drawing/2014/main" id="{1C17F8FF-DF8B-745E-D920-E3998D2B475A}"/>
              </a:ext>
            </a:extLst>
          </p:cNvPr>
          <p:cNvSpPr/>
          <p:nvPr userDrawn="1"/>
        </p:nvSpPr>
        <p:spPr>
          <a:xfrm>
            <a:off x="0" y="6789700"/>
            <a:ext cx="12192000" cy="80615"/>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397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alf Pag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9EBE9D-03D5-83D2-0EA1-DCA3A339B101}"/>
              </a:ext>
            </a:extLst>
          </p:cNvPr>
          <p:cNvSpPr/>
          <p:nvPr userDrawn="1"/>
        </p:nvSpPr>
        <p:spPr>
          <a:xfrm rot="10800000">
            <a:off x="6096000" y="7034"/>
            <a:ext cx="6095996" cy="6858000"/>
          </a:xfrm>
          <a:prstGeom prst="rect">
            <a:avLst/>
          </a:prstGeom>
          <a:gradFill flip="none" rotWithShape="1">
            <a:gsLst>
              <a:gs pos="40000">
                <a:srgbClr val="120A36"/>
              </a:gs>
              <a:gs pos="0">
                <a:srgbClr val="CDFF4E"/>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20198C-171A-AC7C-8FF4-CFB2F6B1992A}"/>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AI-generated content may be incorrect.">
            <a:extLst>
              <a:ext uri="{FF2B5EF4-FFF2-40B4-BE49-F238E27FC236}">
                <a16:creationId xmlns:a16="http://schemas.microsoft.com/office/drawing/2014/main" id="{4D2655E6-AEE9-9094-4188-43E5B33101D4}"/>
              </a:ext>
            </a:extLst>
          </p:cNvPr>
          <p:cNvPicPr>
            <a:picLocks noChangeAspect="1"/>
          </p:cNvPicPr>
          <p:nvPr userDrawn="1"/>
        </p:nvPicPr>
        <p:blipFill>
          <a:blip r:embed="rId2"/>
          <a:stretch>
            <a:fillRect/>
          </a:stretch>
        </p:blipFill>
        <p:spPr>
          <a:xfrm>
            <a:off x="8234287" y="6211057"/>
            <a:ext cx="3622808" cy="385762"/>
          </a:xfrm>
          <a:prstGeom prst="rect">
            <a:avLst/>
          </a:prstGeom>
        </p:spPr>
      </p:pic>
    </p:spTree>
    <p:extLst>
      <p:ext uri="{BB962C8B-B14F-4D97-AF65-F5344CB8AC3E}">
        <p14:creationId xmlns:p14="http://schemas.microsoft.com/office/powerpoint/2010/main" val="352699577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Half Pag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9EBE9D-03D5-83D2-0EA1-DCA3A339B101}"/>
              </a:ext>
            </a:extLst>
          </p:cNvPr>
          <p:cNvSpPr/>
          <p:nvPr userDrawn="1"/>
        </p:nvSpPr>
        <p:spPr>
          <a:xfrm rot="10800000">
            <a:off x="6096000" y="7034"/>
            <a:ext cx="6095996" cy="6858000"/>
          </a:xfrm>
          <a:prstGeom prst="rect">
            <a:avLst/>
          </a:prstGeom>
          <a:gradFill flip="none" rotWithShape="1">
            <a:gsLst>
              <a:gs pos="40000">
                <a:srgbClr val="120A36"/>
              </a:gs>
              <a:gs pos="0">
                <a:srgbClr val="CDFF4E"/>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20198C-171A-AC7C-8FF4-CFB2F6B1992A}"/>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AI-generated content may be incorrect.">
            <a:extLst>
              <a:ext uri="{FF2B5EF4-FFF2-40B4-BE49-F238E27FC236}">
                <a16:creationId xmlns:a16="http://schemas.microsoft.com/office/drawing/2014/main" id="{4D2655E6-AEE9-9094-4188-43E5B33101D4}"/>
              </a:ext>
            </a:extLst>
          </p:cNvPr>
          <p:cNvPicPr>
            <a:picLocks noChangeAspect="1"/>
          </p:cNvPicPr>
          <p:nvPr userDrawn="1"/>
        </p:nvPicPr>
        <p:blipFill>
          <a:blip r:embed="rId2"/>
          <a:stretch>
            <a:fillRect/>
          </a:stretch>
        </p:blipFill>
        <p:spPr>
          <a:xfrm>
            <a:off x="8234287" y="6211057"/>
            <a:ext cx="3622808" cy="385762"/>
          </a:xfrm>
          <a:prstGeom prst="rect">
            <a:avLst/>
          </a:prstGeom>
        </p:spPr>
      </p:pic>
    </p:spTree>
    <p:extLst>
      <p:ext uri="{BB962C8B-B14F-4D97-AF65-F5344CB8AC3E}">
        <p14:creationId xmlns:p14="http://schemas.microsoft.com/office/powerpoint/2010/main" val="3526995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Half Page 1 with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9EBE9D-03D5-83D2-0EA1-DCA3A339B101}"/>
              </a:ext>
            </a:extLst>
          </p:cNvPr>
          <p:cNvSpPr/>
          <p:nvPr userDrawn="1"/>
        </p:nvSpPr>
        <p:spPr>
          <a:xfrm rot="10800000">
            <a:off x="6096000" y="7034"/>
            <a:ext cx="6095996" cy="6858000"/>
          </a:xfrm>
          <a:prstGeom prst="rect">
            <a:avLst/>
          </a:prstGeom>
          <a:gradFill flip="none" rotWithShape="1">
            <a:gsLst>
              <a:gs pos="40000">
                <a:srgbClr val="120A36"/>
              </a:gs>
              <a:gs pos="0">
                <a:srgbClr val="CDFF4E"/>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20198C-171A-AC7C-8FF4-CFB2F6B1992A}"/>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nline Image Placeholder 5">
            <a:extLst>
              <a:ext uri="{FF2B5EF4-FFF2-40B4-BE49-F238E27FC236}">
                <a16:creationId xmlns:a16="http://schemas.microsoft.com/office/drawing/2014/main" id="{E7B35DD4-72B4-982A-B88A-E0A72D077DC6}"/>
              </a:ext>
            </a:extLst>
          </p:cNvPr>
          <p:cNvSpPr>
            <a:spLocks noGrp="1"/>
          </p:cNvSpPr>
          <p:nvPr>
            <p:ph type="clipArt" sz="quarter" idx="10"/>
          </p:nvPr>
        </p:nvSpPr>
        <p:spPr>
          <a:xfrm>
            <a:off x="0" y="0"/>
            <a:ext cx="6096000" cy="6789738"/>
          </a:xfrm>
          <a:prstGeom prst="rect">
            <a:avLst/>
          </a:prstGeom>
        </p:spPr>
        <p:txBody>
          <a:bodyPr/>
          <a:lstStyle/>
          <a:p>
            <a:endParaRPr lang="en-US"/>
          </a:p>
        </p:txBody>
      </p:sp>
      <p:pic>
        <p:nvPicPr>
          <p:cNvPr id="7" name="Picture 6" descr="A close-up of a logo&#10;&#10;AI-generated content may be incorrect.">
            <a:extLst>
              <a:ext uri="{FF2B5EF4-FFF2-40B4-BE49-F238E27FC236}">
                <a16:creationId xmlns:a16="http://schemas.microsoft.com/office/drawing/2014/main" id="{0ADE86CF-196A-05A0-95B3-B505F1232C51}"/>
              </a:ext>
            </a:extLst>
          </p:cNvPr>
          <p:cNvPicPr>
            <a:picLocks noChangeAspect="1"/>
          </p:cNvPicPr>
          <p:nvPr userDrawn="1"/>
        </p:nvPicPr>
        <p:blipFill>
          <a:blip r:embed="rId2"/>
          <a:stretch>
            <a:fillRect/>
          </a:stretch>
        </p:blipFill>
        <p:spPr>
          <a:xfrm>
            <a:off x="8234287" y="6211057"/>
            <a:ext cx="3622808" cy="385762"/>
          </a:xfrm>
          <a:prstGeom prst="rect">
            <a:avLst/>
          </a:prstGeom>
        </p:spPr>
      </p:pic>
    </p:spTree>
    <p:extLst>
      <p:ext uri="{BB962C8B-B14F-4D97-AF65-F5344CB8AC3E}">
        <p14:creationId xmlns:p14="http://schemas.microsoft.com/office/powerpoint/2010/main" val="92875136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1_Half Page 1 with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9EBE9D-03D5-83D2-0EA1-DCA3A339B101}"/>
              </a:ext>
            </a:extLst>
          </p:cNvPr>
          <p:cNvSpPr/>
          <p:nvPr userDrawn="1"/>
        </p:nvSpPr>
        <p:spPr>
          <a:xfrm rot="10800000">
            <a:off x="6096000" y="7034"/>
            <a:ext cx="6095996" cy="6858000"/>
          </a:xfrm>
          <a:prstGeom prst="rect">
            <a:avLst/>
          </a:prstGeom>
          <a:gradFill flip="none" rotWithShape="1">
            <a:gsLst>
              <a:gs pos="40000">
                <a:srgbClr val="120A36"/>
              </a:gs>
              <a:gs pos="0">
                <a:srgbClr val="CDFF4E"/>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20198C-171A-AC7C-8FF4-CFB2F6B1992A}"/>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nline Image Placeholder 5">
            <a:extLst>
              <a:ext uri="{FF2B5EF4-FFF2-40B4-BE49-F238E27FC236}">
                <a16:creationId xmlns:a16="http://schemas.microsoft.com/office/drawing/2014/main" id="{E7B35DD4-72B4-982A-B88A-E0A72D077DC6}"/>
              </a:ext>
            </a:extLst>
          </p:cNvPr>
          <p:cNvSpPr>
            <a:spLocks noGrp="1"/>
          </p:cNvSpPr>
          <p:nvPr>
            <p:ph type="clipArt" sz="quarter" idx="10"/>
          </p:nvPr>
        </p:nvSpPr>
        <p:spPr>
          <a:xfrm>
            <a:off x="0" y="0"/>
            <a:ext cx="6096000" cy="6789738"/>
          </a:xfrm>
          <a:prstGeom prst="rect">
            <a:avLst/>
          </a:prstGeom>
        </p:spPr>
        <p:txBody>
          <a:bodyPr/>
          <a:lstStyle/>
          <a:p>
            <a:endParaRPr lang="en-US"/>
          </a:p>
        </p:txBody>
      </p:sp>
      <p:pic>
        <p:nvPicPr>
          <p:cNvPr id="7" name="Picture 6" descr="A close-up of a logo&#10;&#10;AI-generated content may be incorrect.">
            <a:extLst>
              <a:ext uri="{FF2B5EF4-FFF2-40B4-BE49-F238E27FC236}">
                <a16:creationId xmlns:a16="http://schemas.microsoft.com/office/drawing/2014/main" id="{0ADE86CF-196A-05A0-95B3-B505F1232C51}"/>
              </a:ext>
            </a:extLst>
          </p:cNvPr>
          <p:cNvPicPr>
            <a:picLocks noChangeAspect="1"/>
          </p:cNvPicPr>
          <p:nvPr userDrawn="1"/>
        </p:nvPicPr>
        <p:blipFill>
          <a:blip r:embed="rId2"/>
          <a:stretch>
            <a:fillRect/>
          </a:stretch>
        </p:blipFill>
        <p:spPr>
          <a:xfrm>
            <a:off x="8234287" y="6211057"/>
            <a:ext cx="3622808" cy="385762"/>
          </a:xfrm>
          <a:prstGeom prst="rect">
            <a:avLst/>
          </a:prstGeom>
        </p:spPr>
      </p:pic>
    </p:spTree>
    <p:extLst>
      <p:ext uri="{BB962C8B-B14F-4D97-AF65-F5344CB8AC3E}">
        <p14:creationId xmlns:p14="http://schemas.microsoft.com/office/powerpoint/2010/main" val="928751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alf Pag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BA5484-85AB-6752-E2A0-84F8F56339C6}"/>
              </a:ext>
            </a:extLst>
          </p:cNvPr>
          <p:cNvSpPr/>
          <p:nvPr userDrawn="1"/>
        </p:nvSpPr>
        <p:spPr>
          <a:xfrm rot="10800000">
            <a:off x="6096000" y="7034"/>
            <a:ext cx="6095996" cy="6858000"/>
          </a:xfrm>
          <a:prstGeom prst="rect">
            <a:avLst/>
          </a:prstGeom>
          <a:gradFill flip="none" rotWithShape="1">
            <a:gsLst>
              <a:gs pos="40000">
                <a:srgbClr val="120A36"/>
              </a:gs>
              <a:gs pos="0">
                <a:srgbClr val="D15A0A"/>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B77F65E-CE03-CF52-35F6-FA7B1A823BDF}"/>
              </a:ext>
            </a:extLst>
          </p:cNvPr>
          <p:cNvSpPr/>
          <p:nvPr userDrawn="1"/>
        </p:nvSpPr>
        <p:spPr>
          <a:xfrm>
            <a:off x="0" y="6789700"/>
            <a:ext cx="12192000" cy="80615"/>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AI-generated content may be incorrect.">
            <a:extLst>
              <a:ext uri="{FF2B5EF4-FFF2-40B4-BE49-F238E27FC236}">
                <a16:creationId xmlns:a16="http://schemas.microsoft.com/office/drawing/2014/main" id="{F30BD4D6-1D7B-BD43-E5B3-8C29C0C3DF8A}"/>
              </a:ext>
            </a:extLst>
          </p:cNvPr>
          <p:cNvPicPr>
            <a:picLocks noChangeAspect="1"/>
          </p:cNvPicPr>
          <p:nvPr userDrawn="1"/>
        </p:nvPicPr>
        <p:blipFill>
          <a:blip r:embed="rId2"/>
          <a:stretch>
            <a:fillRect/>
          </a:stretch>
        </p:blipFill>
        <p:spPr>
          <a:xfrm>
            <a:off x="8234287" y="6211057"/>
            <a:ext cx="3622808" cy="385762"/>
          </a:xfrm>
          <a:prstGeom prst="rect">
            <a:avLst/>
          </a:prstGeom>
        </p:spPr>
      </p:pic>
    </p:spTree>
    <p:extLst>
      <p:ext uri="{BB962C8B-B14F-4D97-AF65-F5344CB8AC3E}">
        <p14:creationId xmlns:p14="http://schemas.microsoft.com/office/powerpoint/2010/main" val="26345751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Half Pag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BA5484-85AB-6752-E2A0-84F8F56339C6}"/>
              </a:ext>
            </a:extLst>
          </p:cNvPr>
          <p:cNvSpPr/>
          <p:nvPr userDrawn="1"/>
        </p:nvSpPr>
        <p:spPr>
          <a:xfrm rot="10800000">
            <a:off x="6096000" y="7034"/>
            <a:ext cx="6095996" cy="6858000"/>
          </a:xfrm>
          <a:prstGeom prst="rect">
            <a:avLst/>
          </a:prstGeom>
          <a:gradFill flip="none" rotWithShape="1">
            <a:gsLst>
              <a:gs pos="40000">
                <a:srgbClr val="120A36"/>
              </a:gs>
              <a:gs pos="0">
                <a:srgbClr val="D15A0A"/>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B77F65E-CE03-CF52-35F6-FA7B1A823BDF}"/>
              </a:ext>
            </a:extLst>
          </p:cNvPr>
          <p:cNvSpPr/>
          <p:nvPr userDrawn="1"/>
        </p:nvSpPr>
        <p:spPr>
          <a:xfrm>
            <a:off x="0" y="6789700"/>
            <a:ext cx="12192000" cy="80615"/>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AI-generated content may be incorrect.">
            <a:extLst>
              <a:ext uri="{FF2B5EF4-FFF2-40B4-BE49-F238E27FC236}">
                <a16:creationId xmlns:a16="http://schemas.microsoft.com/office/drawing/2014/main" id="{F30BD4D6-1D7B-BD43-E5B3-8C29C0C3DF8A}"/>
              </a:ext>
            </a:extLst>
          </p:cNvPr>
          <p:cNvPicPr>
            <a:picLocks noChangeAspect="1"/>
          </p:cNvPicPr>
          <p:nvPr userDrawn="1"/>
        </p:nvPicPr>
        <p:blipFill>
          <a:blip r:embed="rId2"/>
          <a:stretch>
            <a:fillRect/>
          </a:stretch>
        </p:blipFill>
        <p:spPr>
          <a:xfrm>
            <a:off x="8234287" y="6211057"/>
            <a:ext cx="3622808" cy="385762"/>
          </a:xfrm>
          <a:prstGeom prst="rect">
            <a:avLst/>
          </a:prstGeom>
        </p:spPr>
      </p:pic>
    </p:spTree>
    <p:extLst>
      <p:ext uri="{BB962C8B-B14F-4D97-AF65-F5344CB8AC3E}">
        <p14:creationId xmlns:p14="http://schemas.microsoft.com/office/powerpoint/2010/main" val="2634575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Half Page 2 with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BA5484-85AB-6752-E2A0-84F8F56339C6}"/>
              </a:ext>
            </a:extLst>
          </p:cNvPr>
          <p:cNvSpPr/>
          <p:nvPr userDrawn="1"/>
        </p:nvSpPr>
        <p:spPr>
          <a:xfrm rot="10800000">
            <a:off x="6096000" y="7034"/>
            <a:ext cx="6095996" cy="6858000"/>
          </a:xfrm>
          <a:prstGeom prst="rect">
            <a:avLst/>
          </a:prstGeom>
          <a:gradFill flip="none" rotWithShape="1">
            <a:gsLst>
              <a:gs pos="40000">
                <a:srgbClr val="120A36"/>
              </a:gs>
              <a:gs pos="0">
                <a:srgbClr val="D15A0A"/>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B77F65E-CE03-CF52-35F6-FA7B1A823BDF}"/>
              </a:ext>
            </a:extLst>
          </p:cNvPr>
          <p:cNvSpPr/>
          <p:nvPr userDrawn="1"/>
        </p:nvSpPr>
        <p:spPr>
          <a:xfrm>
            <a:off x="0" y="6789700"/>
            <a:ext cx="12192000" cy="80615"/>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nline Image Placeholder 5">
            <a:extLst>
              <a:ext uri="{FF2B5EF4-FFF2-40B4-BE49-F238E27FC236}">
                <a16:creationId xmlns:a16="http://schemas.microsoft.com/office/drawing/2014/main" id="{63B510DA-C871-6245-F578-C172BA3FAD6B}"/>
              </a:ext>
            </a:extLst>
          </p:cNvPr>
          <p:cNvSpPr>
            <a:spLocks noGrp="1"/>
          </p:cNvSpPr>
          <p:nvPr>
            <p:ph type="clipArt" sz="quarter" idx="10"/>
          </p:nvPr>
        </p:nvSpPr>
        <p:spPr>
          <a:xfrm>
            <a:off x="0" y="0"/>
            <a:ext cx="6096000" cy="6789738"/>
          </a:xfrm>
          <a:prstGeom prst="rect">
            <a:avLst/>
          </a:prstGeom>
        </p:spPr>
        <p:txBody>
          <a:bodyPr/>
          <a:lstStyle/>
          <a:p>
            <a:endParaRPr lang="en-US"/>
          </a:p>
        </p:txBody>
      </p:sp>
      <p:pic>
        <p:nvPicPr>
          <p:cNvPr id="6" name="Picture 5" descr="A close-up of a logo&#10;&#10;AI-generated content may be incorrect.">
            <a:extLst>
              <a:ext uri="{FF2B5EF4-FFF2-40B4-BE49-F238E27FC236}">
                <a16:creationId xmlns:a16="http://schemas.microsoft.com/office/drawing/2014/main" id="{05E6A61D-4ED7-0237-4E16-90C84F3DA0FF}"/>
              </a:ext>
            </a:extLst>
          </p:cNvPr>
          <p:cNvPicPr>
            <a:picLocks noChangeAspect="1"/>
          </p:cNvPicPr>
          <p:nvPr userDrawn="1"/>
        </p:nvPicPr>
        <p:blipFill>
          <a:blip r:embed="rId2"/>
          <a:stretch>
            <a:fillRect/>
          </a:stretch>
        </p:blipFill>
        <p:spPr>
          <a:xfrm>
            <a:off x="8234287" y="6211057"/>
            <a:ext cx="3622808" cy="385762"/>
          </a:xfrm>
          <a:prstGeom prst="rect">
            <a:avLst/>
          </a:prstGeom>
        </p:spPr>
      </p:pic>
    </p:spTree>
    <p:extLst>
      <p:ext uri="{BB962C8B-B14F-4D97-AF65-F5344CB8AC3E}">
        <p14:creationId xmlns:p14="http://schemas.microsoft.com/office/powerpoint/2010/main" val="1530946098"/>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2_Half Page 2 with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BA5484-85AB-6752-E2A0-84F8F56339C6}"/>
              </a:ext>
            </a:extLst>
          </p:cNvPr>
          <p:cNvSpPr/>
          <p:nvPr userDrawn="1"/>
        </p:nvSpPr>
        <p:spPr>
          <a:xfrm rot="10800000">
            <a:off x="6096000" y="7034"/>
            <a:ext cx="6095996" cy="6858000"/>
          </a:xfrm>
          <a:prstGeom prst="rect">
            <a:avLst/>
          </a:prstGeom>
          <a:gradFill flip="none" rotWithShape="1">
            <a:gsLst>
              <a:gs pos="40000">
                <a:srgbClr val="120A36"/>
              </a:gs>
              <a:gs pos="0">
                <a:srgbClr val="D15A0A"/>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B77F65E-CE03-CF52-35F6-FA7B1A823BDF}"/>
              </a:ext>
            </a:extLst>
          </p:cNvPr>
          <p:cNvSpPr/>
          <p:nvPr userDrawn="1"/>
        </p:nvSpPr>
        <p:spPr>
          <a:xfrm>
            <a:off x="0" y="6789700"/>
            <a:ext cx="12192000" cy="80615"/>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nline Image Placeholder 5">
            <a:extLst>
              <a:ext uri="{FF2B5EF4-FFF2-40B4-BE49-F238E27FC236}">
                <a16:creationId xmlns:a16="http://schemas.microsoft.com/office/drawing/2014/main" id="{63B510DA-C871-6245-F578-C172BA3FAD6B}"/>
              </a:ext>
            </a:extLst>
          </p:cNvPr>
          <p:cNvSpPr>
            <a:spLocks noGrp="1"/>
          </p:cNvSpPr>
          <p:nvPr>
            <p:ph type="clipArt" sz="quarter" idx="10"/>
          </p:nvPr>
        </p:nvSpPr>
        <p:spPr>
          <a:xfrm>
            <a:off x="0" y="0"/>
            <a:ext cx="6096000" cy="6789738"/>
          </a:xfrm>
          <a:prstGeom prst="rect">
            <a:avLst/>
          </a:prstGeom>
        </p:spPr>
        <p:txBody>
          <a:bodyPr/>
          <a:lstStyle/>
          <a:p>
            <a:endParaRPr lang="en-US"/>
          </a:p>
        </p:txBody>
      </p:sp>
      <p:pic>
        <p:nvPicPr>
          <p:cNvPr id="6" name="Picture 5" descr="A close-up of a logo&#10;&#10;AI-generated content may be incorrect.">
            <a:extLst>
              <a:ext uri="{FF2B5EF4-FFF2-40B4-BE49-F238E27FC236}">
                <a16:creationId xmlns:a16="http://schemas.microsoft.com/office/drawing/2014/main" id="{05E6A61D-4ED7-0237-4E16-90C84F3DA0FF}"/>
              </a:ext>
            </a:extLst>
          </p:cNvPr>
          <p:cNvPicPr>
            <a:picLocks noChangeAspect="1"/>
          </p:cNvPicPr>
          <p:nvPr userDrawn="1"/>
        </p:nvPicPr>
        <p:blipFill>
          <a:blip r:embed="rId2"/>
          <a:stretch>
            <a:fillRect/>
          </a:stretch>
        </p:blipFill>
        <p:spPr>
          <a:xfrm>
            <a:off x="8234287" y="6211057"/>
            <a:ext cx="3622808" cy="385762"/>
          </a:xfrm>
          <a:prstGeom prst="rect">
            <a:avLst/>
          </a:prstGeom>
        </p:spPr>
      </p:pic>
    </p:spTree>
    <p:extLst>
      <p:ext uri="{BB962C8B-B14F-4D97-AF65-F5344CB8AC3E}">
        <p14:creationId xmlns:p14="http://schemas.microsoft.com/office/powerpoint/2010/main" val="15309460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Half Pag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298BC3-2067-A9FF-6E02-7D1E53774629}"/>
              </a:ext>
            </a:extLst>
          </p:cNvPr>
          <p:cNvSpPr/>
          <p:nvPr userDrawn="1"/>
        </p:nvSpPr>
        <p:spPr>
          <a:xfrm rot="10800000">
            <a:off x="6096000" y="7034"/>
            <a:ext cx="6095996" cy="6858000"/>
          </a:xfrm>
          <a:prstGeom prst="rect">
            <a:avLst/>
          </a:prstGeom>
          <a:gradFill flip="none" rotWithShape="1">
            <a:gsLst>
              <a:gs pos="40000">
                <a:srgbClr val="FFFFFF"/>
              </a:gs>
              <a:gs pos="0">
                <a:srgbClr val="CDFF4E"/>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B77F65E-CE03-CF52-35F6-FA7B1A823BDF}"/>
              </a:ext>
            </a:extLst>
          </p:cNvPr>
          <p:cNvSpPr/>
          <p:nvPr userDrawn="1"/>
        </p:nvSpPr>
        <p:spPr>
          <a:xfrm>
            <a:off x="0" y="6789700"/>
            <a:ext cx="12192000" cy="80615"/>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97BD323-85D4-6D91-436A-D9EBF494714E}"/>
              </a:ext>
            </a:extLst>
          </p:cNvPr>
          <p:cNvPicPr>
            <a:picLocks noChangeAspect="1"/>
          </p:cNvPicPr>
          <p:nvPr userDrawn="1"/>
        </p:nvPicPr>
        <p:blipFill>
          <a:blip r:embed="rId2"/>
          <a:srcRect/>
          <a:stretch/>
        </p:blipFill>
        <p:spPr>
          <a:xfrm>
            <a:off x="8234292" y="6220821"/>
            <a:ext cx="3622798" cy="385761"/>
          </a:xfrm>
          <a:prstGeom prst="rect">
            <a:avLst/>
          </a:prstGeom>
        </p:spPr>
      </p:pic>
      <p:sp>
        <p:nvSpPr>
          <p:cNvPr id="8" name="Online Image Placeholder 5">
            <a:extLst>
              <a:ext uri="{FF2B5EF4-FFF2-40B4-BE49-F238E27FC236}">
                <a16:creationId xmlns:a16="http://schemas.microsoft.com/office/drawing/2014/main" id="{8B24C5A3-7A69-F24E-746B-B97108331D61}"/>
              </a:ext>
            </a:extLst>
          </p:cNvPr>
          <p:cNvSpPr>
            <a:spLocks noGrp="1"/>
          </p:cNvSpPr>
          <p:nvPr>
            <p:ph type="clipArt" sz="quarter" idx="10"/>
          </p:nvPr>
        </p:nvSpPr>
        <p:spPr>
          <a:xfrm>
            <a:off x="0" y="0"/>
            <a:ext cx="6096000" cy="6789738"/>
          </a:xfrm>
          <a:prstGeom prst="rect">
            <a:avLst/>
          </a:prstGeom>
        </p:spPr>
        <p:txBody>
          <a:bodyPr/>
          <a:lstStyle/>
          <a:p>
            <a:endParaRPr lang="en-US"/>
          </a:p>
        </p:txBody>
      </p:sp>
    </p:spTree>
    <p:extLst>
      <p:ext uri="{BB962C8B-B14F-4D97-AF65-F5344CB8AC3E}">
        <p14:creationId xmlns:p14="http://schemas.microsoft.com/office/powerpoint/2010/main" val="834222200"/>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_Half Pag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298BC3-2067-A9FF-6E02-7D1E53774629}"/>
              </a:ext>
            </a:extLst>
          </p:cNvPr>
          <p:cNvSpPr/>
          <p:nvPr userDrawn="1"/>
        </p:nvSpPr>
        <p:spPr>
          <a:xfrm rot="10800000">
            <a:off x="6096000" y="7034"/>
            <a:ext cx="6095996" cy="6858000"/>
          </a:xfrm>
          <a:prstGeom prst="rect">
            <a:avLst/>
          </a:prstGeom>
          <a:gradFill flip="none" rotWithShape="1">
            <a:gsLst>
              <a:gs pos="40000">
                <a:srgbClr val="FFFFFF"/>
              </a:gs>
              <a:gs pos="0">
                <a:srgbClr val="CDFF4E"/>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B77F65E-CE03-CF52-35F6-FA7B1A823BDF}"/>
              </a:ext>
            </a:extLst>
          </p:cNvPr>
          <p:cNvSpPr/>
          <p:nvPr userDrawn="1"/>
        </p:nvSpPr>
        <p:spPr>
          <a:xfrm>
            <a:off x="0" y="6789700"/>
            <a:ext cx="12192000" cy="80615"/>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97BD323-85D4-6D91-436A-D9EBF494714E}"/>
              </a:ext>
            </a:extLst>
          </p:cNvPr>
          <p:cNvPicPr>
            <a:picLocks noChangeAspect="1"/>
          </p:cNvPicPr>
          <p:nvPr userDrawn="1"/>
        </p:nvPicPr>
        <p:blipFill>
          <a:blip r:embed="rId2"/>
          <a:srcRect/>
          <a:stretch/>
        </p:blipFill>
        <p:spPr>
          <a:xfrm>
            <a:off x="8234292" y="6220821"/>
            <a:ext cx="3622798" cy="385761"/>
          </a:xfrm>
          <a:prstGeom prst="rect">
            <a:avLst/>
          </a:prstGeom>
        </p:spPr>
      </p:pic>
      <p:sp>
        <p:nvSpPr>
          <p:cNvPr id="8" name="Online Image Placeholder 5">
            <a:extLst>
              <a:ext uri="{FF2B5EF4-FFF2-40B4-BE49-F238E27FC236}">
                <a16:creationId xmlns:a16="http://schemas.microsoft.com/office/drawing/2014/main" id="{8B24C5A3-7A69-F24E-746B-B97108331D61}"/>
              </a:ext>
            </a:extLst>
          </p:cNvPr>
          <p:cNvSpPr>
            <a:spLocks noGrp="1"/>
          </p:cNvSpPr>
          <p:nvPr>
            <p:ph type="clipArt" sz="quarter" idx="10"/>
          </p:nvPr>
        </p:nvSpPr>
        <p:spPr>
          <a:xfrm>
            <a:off x="0" y="0"/>
            <a:ext cx="6096000" cy="6789738"/>
          </a:xfrm>
          <a:prstGeom prst="rect">
            <a:avLst/>
          </a:prstGeom>
        </p:spPr>
        <p:txBody>
          <a:bodyPr/>
          <a:lstStyle/>
          <a:p>
            <a:endParaRPr lang="en-US"/>
          </a:p>
        </p:txBody>
      </p:sp>
    </p:spTree>
    <p:extLst>
      <p:ext uri="{BB962C8B-B14F-4D97-AF65-F5344CB8AC3E}">
        <p14:creationId xmlns:p14="http://schemas.microsoft.com/office/powerpoint/2010/main" val="83422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Half Page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902DAA-D6C1-03AE-EF89-015CD3D4B285}"/>
              </a:ext>
            </a:extLst>
          </p:cNvPr>
          <p:cNvSpPr/>
          <p:nvPr userDrawn="1"/>
        </p:nvSpPr>
        <p:spPr>
          <a:xfrm rot="10800000">
            <a:off x="6096000" y="7034"/>
            <a:ext cx="6095996" cy="6858000"/>
          </a:xfrm>
          <a:prstGeom prst="rect">
            <a:avLst/>
          </a:prstGeom>
          <a:gradFill flip="none" rotWithShape="1">
            <a:gsLst>
              <a:gs pos="40000">
                <a:srgbClr val="FFFFFF"/>
              </a:gs>
              <a:gs pos="0">
                <a:srgbClr val="D15A0A"/>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C9181D7-2857-1B1D-D91B-1136CF75D2FD}"/>
              </a:ext>
            </a:extLst>
          </p:cNvPr>
          <p:cNvPicPr>
            <a:picLocks noChangeAspect="1"/>
          </p:cNvPicPr>
          <p:nvPr userDrawn="1"/>
        </p:nvPicPr>
        <p:blipFill>
          <a:blip r:embed="rId2"/>
          <a:srcRect/>
          <a:stretch/>
        </p:blipFill>
        <p:spPr>
          <a:xfrm>
            <a:off x="8234292" y="6220821"/>
            <a:ext cx="3622798" cy="385761"/>
          </a:xfrm>
          <a:prstGeom prst="rect">
            <a:avLst/>
          </a:prstGeom>
        </p:spPr>
      </p:pic>
      <p:sp>
        <p:nvSpPr>
          <p:cNvPr id="3" name="Rectangle 2">
            <a:extLst>
              <a:ext uri="{FF2B5EF4-FFF2-40B4-BE49-F238E27FC236}">
                <a16:creationId xmlns:a16="http://schemas.microsoft.com/office/drawing/2014/main" id="{8B77F65E-CE03-CF52-35F6-FA7B1A823BDF}"/>
              </a:ext>
            </a:extLst>
          </p:cNvPr>
          <p:cNvSpPr/>
          <p:nvPr userDrawn="1"/>
        </p:nvSpPr>
        <p:spPr>
          <a:xfrm>
            <a:off x="0" y="6789700"/>
            <a:ext cx="12192000" cy="80615"/>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nline Image Placeholder 5">
            <a:extLst>
              <a:ext uri="{FF2B5EF4-FFF2-40B4-BE49-F238E27FC236}">
                <a16:creationId xmlns:a16="http://schemas.microsoft.com/office/drawing/2014/main" id="{4BAA3291-2594-6F0E-D563-7DFF8EA5A28E}"/>
              </a:ext>
            </a:extLst>
          </p:cNvPr>
          <p:cNvSpPr>
            <a:spLocks noGrp="1"/>
          </p:cNvSpPr>
          <p:nvPr>
            <p:ph type="clipArt" sz="quarter" idx="10"/>
          </p:nvPr>
        </p:nvSpPr>
        <p:spPr>
          <a:xfrm>
            <a:off x="0" y="0"/>
            <a:ext cx="6096000" cy="6789738"/>
          </a:xfrm>
          <a:prstGeom prst="rect">
            <a:avLst/>
          </a:prstGeom>
        </p:spPr>
        <p:txBody>
          <a:bodyPr/>
          <a:lstStyle/>
          <a:p>
            <a:endParaRPr lang="en-US"/>
          </a:p>
        </p:txBody>
      </p:sp>
    </p:spTree>
    <p:extLst>
      <p:ext uri="{BB962C8B-B14F-4D97-AF65-F5344CB8AC3E}">
        <p14:creationId xmlns:p14="http://schemas.microsoft.com/office/powerpoint/2010/main" val="297033002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2_Half Page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902DAA-D6C1-03AE-EF89-015CD3D4B285}"/>
              </a:ext>
            </a:extLst>
          </p:cNvPr>
          <p:cNvSpPr/>
          <p:nvPr userDrawn="1"/>
        </p:nvSpPr>
        <p:spPr>
          <a:xfrm rot="10800000">
            <a:off x="6096000" y="7034"/>
            <a:ext cx="6095996" cy="6858000"/>
          </a:xfrm>
          <a:prstGeom prst="rect">
            <a:avLst/>
          </a:prstGeom>
          <a:gradFill flip="none" rotWithShape="1">
            <a:gsLst>
              <a:gs pos="40000">
                <a:srgbClr val="FFFFFF"/>
              </a:gs>
              <a:gs pos="0">
                <a:srgbClr val="D15A0A"/>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C9181D7-2857-1B1D-D91B-1136CF75D2FD}"/>
              </a:ext>
            </a:extLst>
          </p:cNvPr>
          <p:cNvPicPr>
            <a:picLocks noChangeAspect="1"/>
          </p:cNvPicPr>
          <p:nvPr userDrawn="1"/>
        </p:nvPicPr>
        <p:blipFill>
          <a:blip r:embed="rId2"/>
          <a:srcRect/>
          <a:stretch/>
        </p:blipFill>
        <p:spPr>
          <a:xfrm>
            <a:off x="8234292" y="6220821"/>
            <a:ext cx="3622798" cy="385761"/>
          </a:xfrm>
          <a:prstGeom prst="rect">
            <a:avLst/>
          </a:prstGeom>
        </p:spPr>
      </p:pic>
      <p:sp>
        <p:nvSpPr>
          <p:cNvPr id="3" name="Rectangle 2">
            <a:extLst>
              <a:ext uri="{FF2B5EF4-FFF2-40B4-BE49-F238E27FC236}">
                <a16:creationId xmlns:a16="http://schemas.microsoft.com/office/drawing/2014/main" id="{8B77F65E-CE03-CF52-35F6-FA7B1A823BDF}"/>
              </a:ext>
            </a:extLst>
          </p:cNvPr>
          <p:cNvSpPr/>
          <p:nvPr userDrawn="1"/>
        </p:nvSpPr>
        <p:spPr>
          <a:xfrm>
            <a:off x="0" y="6789700"/>
            <a:ext cx="12192000" cy="80615"/>
          </a:xfrm>
          <a:prstGeom prst="rect">
            <a:avLst/>
          </a:prstGeom>
          <a:solidFill>
            <a:srgbClr val="D15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nline Image Placeholder 5">
            <a:extLst>
              <a:ext uri="{FF2B5EF4-FFF2-40B4-BE49-F238E27FC236}">
                <a16:creationId xmlns:a16="http://schemas.microsoft.com/office/drawing/2014/main" id="{4BAA3291-2594-6F0E-D563-7DFF8EA5A28E}"/>
              </a:ext>
            </a:extLst>
          </p:cNvPr>
          <p:cNvSpPr>
            <a:spLocks noGrp="1"/>
          </p:cNvSpPr>
          <p:nvPr>
            <p:ph type="clipArt" sz="quarter" idx="10"/>
          </p:nvPr>
        </p:nvSpPr>
        <p:spPr>
          <a:xfrm>
            <a:off x="0" y="0"/>
            <a:ext cx="6096000" cy="6789738"/>
          </a:xfrm>
          <a:prstGeom prst="rect">
            <a:avLst/>
          </a:prstGeom>
        </p:spPr>
        <p:txBody>
          <a:bodyPr/>
          <a:lstStyle/>
          <a:p>
            <a:endParaRPr lang="en-US"/>
          </a:p>
        </p:txBody>
      </p:sp>
    </p:spTree>
    <p:extLst>
      <p:ext uri="{BB962C8B-B14F-4D97-AF65-F5344CB8AC3E}">
        <p14:creationId xmlns:p14="http://schemas.microsoft.com/office/powerpoint/2010/main" val="29703300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Pag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3AA429-D3F3-A190-A071-30F519A2F9BF}"/>
              </a:ext>
            </a:extLst>
          </p:cNvPr>
          <p:cNvSpPr/>
          <p:nvPr userDrawn="1"/>
        </p:nvSpPr>
        <p:spPr>
          <a:xfrm rot="10800000">
            <a:off x="-2" y="0"/>
            <a:ext cx="12191999" cy="6858000"/>
          </a:xfrm>
          <a:prstGeom prst="rect">
            <a:avLst/>
          </a:prstGeom>
          <a:gradFill>
            <a:gsLst>
              <a:gs pos="0">
                <a:srgbClr val="D15A0A"/>
              </a:gs>
              <a:gs pos="45000">
                <a:srgbClr val="120A3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urple and black landscape&#10;&#10;AI-generated content may be incorrect.">
            <a:extLst>
              <a:ext uri="{FF2B5EF4-FFF2-40B4-BE49-F238E27FC236}">
                <a16:creationId xmlns:a16="http://schemas.microsoft.com/office/drawing/2014/main" id="{2F1E728D-2235-3246-E84C-75DAAD40B3A8}"/>
              </a:ext>
            </a:extLst>
          </p:cNvPr>
          <p:cNvPicPr>
            <a:picLocks noChangeAspect="1"/>
          </p:cNvPicPr>
          <p:nvPr userDrawn="1"/>
        </p:nvPicPr>
        <p:blipFill>
          <a:blip r:embed="rId2"/>
          <a:srcRect t="71640" b="3028"/>
          <a:stretch>
            <a:fillRect/>
          </a:stretch>
        </p:blipFill>
        <p:spPr>
          <a:xfrm>
            <a:off x="-5" y="5120720"/>
            <a:ext cx="12191997" cy="1737280"/>
          </a:xfrm>
          <a:prstGeom prst="rect">
            <a:avLst/>
          </a:prstGeom>
        </p:spPr>
      </p:pic>
      <p:pic>
        <p:nvPicPr>
          <p:cNvPr id="4" name="Picture 3" descr="A black background with white dots&#10;&#10;AI-generated content may be incorrect.">
            <a:extLst>
              <a:ext uri="{FF2B5EF4-FFF2-40B4-BE49-F238E27FC236}">
                <a16:creationId xmlns:a16="http://schemas.microsoft.com/office/drawing/2014/main" id="{C3AE3744-68AE-8386-E55B-172ED21F5134}"/>
              </a:ext>
            </a:extLst>
          </p:cNvPr>
          <p:cNvPicPr>
            <a:picLocks noChangeAspect="1"/>
          </p:cNvPicPr>
          <p:nvPr userDrawn="1"/>
        </p:nvPicPr>
        <p:blipFill>
          <a:blip r:embed="rId3"/>
          <a:srcRect b="35492"/>
          <a:stretch>
            <a:fillRect/>
          </a:stretch>
        </p:blipFill>
        <p:spPr>
          <a:xfrm>
            <a:off x="0" y="0"/>
            <a:ext cx="12192000" cy="4423971"/>
          </a:xfrm>
          <a:prstGeom prst="rect">
            <a:avLst/>
          </a:prstGeom>
        </p:spPr>
      </p:pic>
      <p:pic>
        <p:nvPicPr>
          <p:cNvPr id="6" name="Picture 5" descr="A close-up of a logo&#10;&#10;AI-generated content may be incorrect.">
            <a:extLst>
              <a:ext uri="{FF2B5EF4-FFF2-40B4-BE49-F238E27FC236}">
                <a16:creationId xmlns:a16="http://schemas.microsoft.com/office/drawing/2014/main" id="{289FA388-14DB-7EEB-3092-F6ACD47E074A}"/>
              </a:ext>
            </a:extLst>
          </p:cNvPr>
          <p:cNvPicPr>
            <a:picLocks noChangeAspect="1"/>
          </p:cNvPicPr>
          <p:nvPr userDrawn="1"/>
        </p:nvPicPr>
        <p:blipFill>
          <a:blip r:embed="rId4"/>
          <a:stretch>
            <a:fillRect/>
          </a:stretch>
        </p:blipFill>
        <p:spPr>
          <a:xfrm>
            <a:off x="4629647" y="353307"/>
            <a:ext cx="3125118" cy="332767"/>
          </a:xfrm>
          <a:prstGeom prst="rect">
            <a:avLst/>
          </a:prstGeom>
        </p:spPr>
      </p:pic>
    </p:spTree>
    <p:extLst>
      <p:ext uri="{BB962C8B-B14F-4D97-AF65-F5344CB8AC3E}">
        <p14:creationId xmlns:p14="http://schemas.microsoft.com/office/powerpoint/2010/main" val="1345838576"/>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Cover Pag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3AA429-D3F3-A190-A071-30F519A2F9BF}"/>
              </a:ext>
            </a:extLst>
          </p:cNvPr>
          <p:cNvSpPr/>
          <p:nvPr userDrawn="1"/>
        </p:nvSpPr>
        <p:spPr>
          <a:xfrm rot="10800000">
            <a:off x="-2" y="0"/>
            <a:ext cx="12191999" cy="6858000"/>
          </a:xfrm>
          <a:prstGeom prst="rect">
            <a:avLst/>
          </a:prstGeom>
          <a:gradFill>
            <a:gsLst>
              <a:gs pos="0">
                <a:srgbClr val="D15A0A"/>
              </a:gs>
              <a:gs pos="45000">
                <a:srgbClr val="120A3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urple and black landscape&#10;&#10;AI-generated content may be incorrect.">
            <a:extLst>
              <a:ext uri="{FF2B5EF4-FFF2-40B4-BE49-F238E27FC236}">
                <a16:creationId xmlns:a16="http://schemas.microsoft.com/office/drawing/2014/main" id="{2F1E728D-2235-3246-E84C-75DAAD40B3A8}"/>
              </a:ext>
            </a:extLst>
          </p:cNvPr>
          <p:cNvPicPr>
            <a:picLocks noChangeAspect="1"/>
          </p:cNvPicPr>
          <p:nvPr userDrawn="1"/>
        </p:nvPicPr>
        <p:blipFill>
          <a:blip r:embed="rId2"/>
          <a:srcRect t="71640" b="3028"/>
          <a:stretch>
            <a:fillRect/>
          </a:stretch>
        </p:blipFill>
        <p:spPr>
          <a:xfrm>
            <a:off x="-5" y="5120720"/>
            <a:ext cx="12191997" cy="1737280"/>
          </a:xfrm>
          <a:prstGeom prst="rect">
            <a:avLst/>
          </a:prstGeom>
        </p:spPr>
      </p:pic>
      <p:pic>
        <p:nvPicPr>
          <p:cNvPr id="4" name="Picture 3" descr="A black background with white dots&#10;&#10;AI-generated content may be incorrect.">
            <a:extLst>
              <a:ext uri="{FF2B5EF4-FFF2-40B4-BE49-F238E27FC236}">
                <a16:creationId xmlns:a16="http://schemas.microsoft.com/office/drawing/2014/main" id="{C3AE3744-68AE-8386-E55B-172ED21F5134}"/>
              </a:ext>
            </a:extLst>
          </p:cNvPr>
          <p:cNvPicPr>
            <a:picLocks noChangeAspect="1"/>
          </p:cNvPicPr>
          <p:nvPr userDrawn="1"/>
        </p:nvPicPr>
        <p:blipFill>
          <a:blip r:embed="rId3"/>
          <a:srcRect b="35492"/>
          <a:stretch>
            <a:fillRect/>
          </a:stretch>
        </p:blipFill>
        <p:spPr>
          <a:xfrm>
            <a:off x="0" y="0"/>
            <a:ext cx="12192000" cy="4423971"/>
          </a:xfrm>
          <a:prstGeom prst="rect">
            <a:avLst/>
          </a:prstGeom>
        </p:spPr>
      </p:pic>
      <p:pic>
        <p:nvPicPr>
          <p:cNvPr id="6" name="Picture 5" descr="A close-up of a logo&#10;&#10;AI-generated content may be incorrect.">
            <a:extLst>
              <a:ext uri="{FF2B5EF4-FFF2-40B4-BE49-F238E27FC236}">
                <a16:creationId xmlns:a16="http://schemas.microsoft.com/office/drawing/2014/main" id="{289FA388-14DB-7EEB-3092-F6ACD47E074A}"/>
              </a:ext>
            </a:extLst>
          </p:cNvPr>
          <p:cNvPicPr>
            <a:picLocks noChangeAspect="1"/>
          </p:cNvPicPr>
          <p:nvPr userDrawn="1"/>
        </p:nvPicPr>
        <p:blipFill>
          <a:blip r:embed="rId4"/>
          <a:stretch>
            <a:fillRect/>
          </a:stretch>
        </p:blipFill>
        <p:spPr>
          <a:xfrm>
            <a:off x="4629647" y="353307"/>
            <a:ext cx="3125118" cy="332767"/>
          </a:xfrm>
          <a:prstGeom prst="rect">
            <a:avLst/>
          </a:prstGeom>
        </p:spPr>
      </p:pic>
    </p:spTree>
    <p:extLst>
      <p:ext uri="{BB962C8B-B14F-4D97-AF65-F5344CB8AC3E}">
        <p14:creationId xmlns:p14="http://schemas.microsoft.com/office/powerpoint/2010/main" val="134583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Speaker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CDA52D5-04C7-CF08-68F6-E95E49BB80F4}"/>
              </a:ext>
            </a:extLst>
          </p:cNvPr>
          <p:cNvSpPr>
            <a:spLocks noGrp="1" noRot="1" noMove="1" noResize="1" noEditPoints="1" noAdjustHandles="1" noChangeArrowheads="1" noChangeShapeType="1"/>
          </p:cNvSpPr>
          <p:nvPr userDrawn="1"/>
        </p:nvSpPr>
        <p:spPr>
          <a:xfrm>
            <a:off x="-2" y="0"/>
            <a:ext cx="12191999" cy="6858000"/>
          </a:xfrm>
          <a:prstGeom prst="rect">
            <a:avLst/>
          </a:prstGeom>
          <a:gradFill flip="none" rotWithShape="1">
            <a:gsLst>
              <a:gs pos="0">
                <a:srgbClr val="D15A0A"/>
              </a:gs>
              <a:gs pos="31000">
                <a:srgbClr val="120A36"/>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AI-generated content may be incorrect.">
            <a:extLst>
              <a:ext uri="{FF2B5EF4-FFF2-40B4-BE49-F238E27FC236}">
                <a16:creationId xmlns:a16="http://schemas.microsoft.com/office/drawing/2014/main" id="{FC9350F2-2D1D-D02B-5C65-AC3DB0183C70}"/>
              </a:ext>
            </a:extLst>
          </p:cNvPr>
          <p:cNvPicPr>
            <a:picLocks noChangeAspect="1"/>
          </p:cNvPicPr>
          <p:nvPr userDrawn="1"/>
        </p:nvPicPr>
        <p:blipFill>
          <a:blip r:embed="rId2"/>
          <a:stretch>
            <a:fillRect/>
          </a:stretch>
        </p:blipFill>
        <p:spPr>
          <a:xfrm>
            <a:off x="8234287" y="6220821"/>
            <a:ext cx="3622808" cy="385762"/>
          </a:xfrm>
          <a:prstGeom prst="rect">
            <a:avLst/>
          </a:prstGeom>
        </p:spPr>
      </p:pic>
      <p:sp>
        <p:nvSpPr>
          <p:cNvPr id="11" name="Rectangle 10">
            <a:extLst>
              <a:ext uri="{FF2B5EF4-FFF2-40B4-BE49-F238E27FC236}">
                <a16:creationId xmlns:a16="http://schemas.microsoft.com/office/drawing/2014/main" id="{44561283-C573-19BE-5D66-ABF53E176987}"/>
              </a:ext>
            </a:extLst>
          </p:cNvPr>
          <p:cNvSpPr/>
          <p:nvPr userDrawn="1"/>
        </p:nvSpPr>
        <p:spPr>
          <a:xfrm>
            <a:off x="0" y="-1"/>
            <a:ext cx="12192000" cy="555762"/>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D9861AD-46DF-A338-85BA-89E5C9299003}"/>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1">
            <a:extLst>
              <a:ext uri="{FF2B5EF4-FFF2-40B4-BE49-F238E27FC236}">
                <a16:creationId xmlns:a16="http://schemas.microsoft.com/office/drawing/2014/main" id="{1F063B32-9991-220E-9B20-DA8CB1A0F27D}"/>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rgbClr val="120A36"/>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
        <p:nvSpPr>
          <p:cNvPr id="31" name="Rounded Rectangle 30">
            <a:extLst>
              <a:ext uri="{FF2B5EF4-FFF2-40B4-BE49-F238E27FC236}">
                <a16:creationId xmlns:a16="http://schemas.microsoft.com/office/drawing/2014/main" id="{4D3F8976-999E-72EE-CF10-5078530A8EAB}"/>
              </a:ext>
            </a:extLst>
          </p:cNvPr>
          <p:cNvSpPr/>
          <p:nvPr userDrawn="1"/>
        </p:nvSpPr>
        <p:spPr>
          <a:xfrm>
            <a:off x="2152891" y="1136313"/>
            <a:ext cx="3703899" cy="4585373"/>
          </a:xfrm>
          <a:prstGeom prst="roundRect">
            <a:avLst>
              <a:gd name="adj" fmla="val 11121"/>
            </a:avLst>
          </a:prstGeom>
          <a:noFill/>
          <a:ln w="12700">
            <a:solidFill>
              <a:srgbClr val="CDFF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5">
            <a:extLst>
              <a:ext uri="{FF2B5EF4-FFF2-40B4-BE49-F238E27FC236}">
                <a16:creationId xmlns:a16="http://schemas.microsoft.com/office/drawing/2014/main" id="{9699476B-3DCB-8F98-87F0-8CDAB5911B4E}"/>
              </a:ext>
            </a:extLst>
          </p:cNvPr>
          <p:cNvSpPr>
            <a:spLocks noGrp="1"/>
          </p:cNvSpPr>
          <p:nvPr>
            <p:ph type="body" sz="quarter" idx="14" hasCustomPrompt="1"/>
          </p:nvPr>
        </p:nvSpPr>
        <p:spPr>
          <a:xfrm>
            <a:off x="2681743" y="4233616"/>
            <a:ext cx="2638477" cy="411498"/>
          </a:xfrm>
          <a:prstGeom prst="rect">
            <a:avLst/>
          </a:prstGeom>
        </p:spPr>
        <p:txBody>
          <a:bodyPr/>
          <a:lstStyle>
            <a:lvl1pPr marL="0">
              <a:lnSpc>
                <a:spcPct val="100000"/>
              </a:lnSpc>
              <a:spcBef>
                <a:spcPts val="0"/>
              </a:spcBef>
              <a:spcAft>
                <a:spcPts val="600"/>
              </a:spcAft>
              <a:buNone/>
              <a:defRPr lang="en-US" sz="2000" b="1" kern="1200" dirty="0" smtClean="0">
                <a:solidFill>
                  <a:srgbClr val="CEFC4C"/>
                </a:solidFill>
                <a:latin typeface="Arial" panose="020B0604020202020204" pitchFamily="34" charset="0"/>
                <a:ea typeface="+mn-ea"/>
                <a:cs typeface="Arial" panose="020B0604020202020204" pitchFamily="34" charset="0"/>
              </a:defRPr>
            </a:lvl1pPr>
          </a:lstStyle>
          <a:p>
            <a:pPr lvl="0"/>
            <a:r>
              <a:rPr lang="en-US"/>
              <a:t>Name</a:t>
            </a:r>
          </a:p>
        </p:txBody>
      </p:sp>
      <p:sp>
        <p:nvSpPr>
          <p:cNvPr id="33" name="Text Placeholder 25">
            <a:extLst>
              <a:ext uri="{FF2B5EF4-FFF2-40B4-BE49-F238E27FC236}">
                <a16:creationId xmlns:a16="http://schemas.microsoft.com/office/drawing/2014/main" id="{133A5167-E066-AD5C-E8E5-5024EC6AD8B4}"/>
              </a:ext>
            </a:extLst>
          </p:cNvPr>
          <p:cNvSpPr>
            <a:spLocks noGrp="1"/>
          </p:cNvSpPr>
          <p:nvPr>
            <p:ph type="body" sz="quarter" idx="15" hasCustomPrompt="1"/>
          </p:nvPr>
        </p:nvSpPr>
        <p:spPr>
          <a:xfrm>
            <a:off x="2681743" y="4645113"/>
            <a:ext cx="2638477" cy="816369"/>
          </a:xfrm>
          <a:prstGeom prst="rect">
            <a:avLst/>
          </a:prstGeom>
        </p:spPr>
        <p:txBody>
          <a:bodyPr/>
          <a:lstStyle>
            <a:lvl1pPr marL="0">
              <a:lnSpc>
                <a:spcPct val="100000"/>
              </a:lnSpc>
              <a:spcBef>
                <a:spcPts val="0"/>
              </a:spcBef>
              <a:spcAft>
                <a:spcPts val="600"/>
              </a:spcAft>
              <a:buNone/>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Title</a:t>
            </a:r>
          </a:p>
          <a:p>
            <a:pPr lvl="0"/>
            <a:r>
              <a:rPr lang="en-US"/>
              <a:t>Company</a:t>
            </a:r>
          </a:p>
        </p:txBody>
      </p:sp>
      <p:sp>
        <p:nvSpPr>
          <p:cNvPr id="3" name="Picture Placeholder 28">
            <a:extLst>
              <a:ext uri="{FF2B5EF4-FFF2-40B4-BE49-F238E27FC236}">
                <a16:creationId xmlns:a16="http://schemas.microsoft.com/office/drawing/2014/main" id="{1E2BB5F1-EDDE-E996-DC63-5DCBEB466257}"/>
              </a:ext>
            </a:extLst>
          </p:cNvPr>
          <p:cNvSpPr>
            <a:spLocks noGrp="1"/>
          </p:cNvSpPr>
          <p:nvPr>
            <p:ph type="pic" sz="quarter" idx="13"/>
          </p:nvPr>
        </p:nvSpPr>
        <p:spPr>
          <a:xfrm>
            <a:off x="2681744" y="1355425"/>
            <a:ext cx="2638478" cy="2637788"/>
          </a:xfrm>
          <a:prstGeom prst="roundRect">
            <a:avLst>
              <a:gd name="adj" fmla="val 10963"/>
            </a:avLst>
          </a:prstGeom>
        </p:spPr>
        <p:txBody>
          <a:bodyPr/>
          <a:lstStyle/>
          <a:p>
            <a:endParaRPr lang="en-US"/>
          </a:p>
        </p:txBody>
      </p:sp>
      <p:sp>
        <p:nvSpPr>
          <p:cNvPr id="4" name="Rounded Rectangle 3">
            <a:extLst>
              <a:ext uri="{FF2B5EF4-FFF2-40B4-BE49-F238E27FC236}">
                <a16:creationId xmlns:a16="http://schemas.microsoft.com/office/drawing/2014/main" id="{37E2E2C6-A704-2D94-11B6-852E522EA527}"/>
              </a:ext>
            </a:extLst>
          </p:cNvPr>
          <p:cNvSpPr/>
          <p:nvPr userDrawn="1"/>
        </p:nvSpPr>
        <p:spPr>
          <a:xfrm>
            <a:off x="6331351" y="1136313"/>
            <a:ext cx="3703899" cy="4585373"/>
          </a:xfrm>
          <a:prstGeom prst="roundRect">
            <a:avLst>
              <a:gd name="adj" fmla="val 11121"/>
            </a:avLst>
          </a:prstGeom>
          <a:noFill/>
          <a:ln w="12700">
            <a:solidFill>
              <a:srgbClr val="CDFF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5">
            <a:extLst>
              <a:ext uri="{FF2B5EF4-FFF2-40B4-BE49-F238E27FC236}">
                <a16:creationId xmlns:a16="http://schemas.microsoft.com/office/drawing/2014/main" id="{0D2E473C-CABA-4CB2-B909-4E8139C95201}"/>
              </a:ext>
            </a:extLst>
          </p:cNvPr>
          <p:cNvSpPr>
            <a:spLocks noGrp="1"/>
          </p:cNvSpPr>
          <p:nvPr>
            <p:ph type="body" sz="quarter" idx="16" hasCustomPrompt="1"/>
          </p:nvPr>
        </p:nvSpPr>
        <p:spPr>
          <a:xfrm>
            <a:off x="6860203" y="4233616"/>
            <a:ext cx="2638477" cy="411498"/>
          </a:xfrm>
          <a:prstGeom prst="rect">
            <a:avLst/>
          </a:prstGeom>
        </p:spPr>
        <p:txBody>
          <a:bodyPr/>
          <a:lstStyle>
            <a:lvl1pPr marL="0">
              <a:lnSpc>
                <a:spcPct val="100000"/>
              </a:lnSpc>
              <a:spcBef>
                <a:spcPts val="0"/>
              </a:spcBef>
              <a:spcAft>
                <a:spcPts val="600"/>
              </a:spcAft>
              <a:buNone/>
              <a:defRPr lang="en-US" sz="2000" b="1" kern="1200" dirty="0" smtClean="0">
                <a:solidFill>
                  <a:srgbClr val="CEFC4C"/>
                </a:solidFill>
                <a:latin typeface="Arial" panose="020B0604020202020204" pitchFamily="34" charset="0"/>
                <a:ea typeface="+mn-ea"/>
                <a:cs typeface="Arial" panose="020B0604020202020204" pitchFamily="34" charset="0"/>
              </a:defRPr>
            </a:lvl1pPr>
          </a:lstStyle>
          <a:p>
            <a:pPr lvl="0"/>
            <a:r>
              <a:rPr lang="en-US"/>
              <a:t>Name</a:t>
            </a:r>
          </a:p>
        </p:txBody>
      </p:sp>
      <p:sp>
        <p:nvSpPr>
          <p:cNvPr id="6" name="Text Placeholder 25">
            <a:extLst>
              <a:ext uri="{FF2B5EF4-FFF2-40B4-BE49-F238E27FC236}">
                <a16:creationId xmlns:a16="http://schemas.microsoft.com/office/drawing/2014/main" id="{1E91CFEA-A244-C64F-8714-E66CC8EA82C9}"/>
              </a:ext>
            </a:extLst>
          </p:cNvPr>
          <p:cNvSpPr>
            <a:spLocks noGrp="1"/>
          </p:cNvSpPr>
          <p:nvPr>
            <p:ph type="body" sz="quarter" idx="17" hasCustomPrompt="1"/>
          </p:nvPr>
        </p:nvSpPr>
        <p:spPr>
          <a:xfrm>
            <a:off x="6860203" y="4645113"/>
            <a:ext cx="2638477" cy="816369"/>
          </a:xfrm>
          <a:prstGeom prst="rect">
            <a:avLst/>
          </a:prstGeom>
        </p:spPr>
        <p:txBody>
          <a:bodyPr/>
          <a:lstStyle>
            <a:lvl1pPr marL="0">
              <a:lnSpc>
                <a:spcPct val="100000"/>
              </a:lnSpc>
              <a:spcBef>
                <a:spcPts val="0"/>
              </a:spcBef>
              <a:spcAft>
                <a:spcPts val="600"/>
              </a:spcAft>
              <a:buNone/>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Title</a:t>
            </a:r>
          </a:p>
          <a:p>
            <a:pPr lvl="0"/>
            <a:r>
              <a:rPr lang="en-US"/>
              <a:t>Company</a:t>
            </a:r>
          </a:p>
        </p:txBody>
      </p:sp>
      <p:sp>
        <p:nvSpPr>
          <p:cNvPr id="8" name="Picture Placeholder 28">
            <a:extLst>
              <a:ext uri="{FF2B5EF4-FFF2-40B4-BE49-F238E27FC236}">
                <a16:creationId xmlns:a16="http://schemas.microsoft.com/office/drawing/2014/main" id="{5D60DC85-1C80-F064-CB1E-FB0E0AE74085}"/>
              </a:ext>
            </a:extLst>
          </p:cNvPr>
          <p:cNvSpPr>
            <a:spLocks noGrp="1"/>
          </p:cNvSpPr>
          <p:nvPr>
            <p:ph type="pic" sz="quarter" idx="18"/>
          </p:nvPr>
        </p:nvSpPr>
        <p:spPr>
          <a:xfrm>
            <a:off x="6860204" y="1355425"/>
            <a:ext cx="2638478" cy="2637788"/>
          </a:xfrm>
          <a:prstGeom prst="roundRect">
            <a:avLst>
              <a:gd name="adj" fmla="val 10963"/>
            </a:avLst>
          </a:prstGeom>
        </p:spPr>
        <p:txBody>
          <a:bodyPr/>
          <a:lstStyle/>
          <a:p>
            <a:endParaRPr lang="en-US"/>
          </a:p>
        </p:txBody>
      </p:sp>
    </p:spTree>
    <p:extLst>
      <p:ext uri="{BB962C8B-B14F-4D97-AF65-F5344CB8AC3E}">
        <p14:creationId xmlns:p14="http://schemas.microsoft.com/office/powerpoint/2010/main" val="125446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Speaker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CDA52D5-04C7-CF08-68F6-E95E49BB80F4}"/>
              </a:ext>
            </a:extLst>
          </p:cNvPr>
          <p:cNvSpPr>
            <a:spLocks noGrp="1" noRot="1" noMove="1" noResize="1" noEditPoints="1" noAdjustHandles="1" noChangeArrowheads="1" noChangeShapeType="1"/>
          </p:cNvSpPr>
          <p:nvPr userDrawn="1"/>
        </p:nvSpPr>
        <p:spPr>
          <a:xfrm>
            <a:off x="-2" y="0"/>
            <a:ext cx="12191999" cy="6858000"/>
          </a:xfrm>
          <a:prstGeom prst="rect">
            <a:avLst/>
          </a:prstGeom>
          <a:gradFill flip="none" rotWithShape="1">
            <a:gsLst>
              <a:gs pos="0">
                <a:srgbClr val="D15A0A"/>
              </a:gs>
              <a:gs pos="31000">
                <a:srgbClr val="120A36"/>
              </a:gs>
            </a:gsLst>
            <a:path path="circle">
              <a:fillToRect l="100000" b="100000"/>
            </a:path>
            <a:tileRect t="-100000" r="-100000"/>
          </a:gra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AI-generated content may be incorrect.">
            <a:extLst>
              <a:ext uri="{FF2B5EF4-FFF2-40B4-BE49-F238E27FC236}">
                <a16:creationId xmlns:a16="http://schemas.microsoft.com/office/drawing/2014/main" id="{FC9350F2-2D1D-D02B-5C65-AC3DB0183C70}"/>
              </a:ext>
            </a:extLst>
          </p:cNvPr>
          <p:cNvPicPr>
            <a:picLocks noChangeAspect="1"/>
          </p:cNvPicPr>
          <p:nvPr userDrawn="1"/>
        </p:nvPicPr>
        <p:blipFill>
          <a:blip r:embed="rId2"/>
          <a:stretch>
            <a:fillRect/>
          </a:stretch>
        </p:blipFill>
        <p:spPr>
          <a:xfrm>
            <a:off x="8234287" y="6220821"/>
            <a:ext cx="3622808" cy="385762"/>
          </a:xfrm>
          <a:prstGeom prst="rect">
            <a:avLst/>
          </a:prstGeom>
        </p:spPr>
      </p:pic>
      <p:sp>
        <p:nvSpPr>
          <p:cNvPr id="11" name="Rectangle 10">
            <a:extLst>
              <a:ext uri="{FF2B5EF4-FFF2-40B4-BE49-F238E27FC236}">
                <a16:creationId xmlns:a16="http://schemas.microsoft.com/office/drawing/2014/main" id="{44561283-C573-19BE-5D66-ABF53E176987}"/>
              </a:ext>
            </a:extLst>
          </p:cNvPr>
          <p:cNvSpPr/>
          <p:nvPr userDrawn="1"/>
        </p:nvSpPr>
        <p:spPr>
          <a:xfrm>
            <a:off x="0" y="-1"/>
            <a:ext cx="12192000" cy="555762"/>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D9861AD-46DF-A338-85BA-89E5C9299003}"/>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7815EBB-7237-E383-3B24-ADEFC460E26C}"/>
              </a:ext>
            </a:extLst>
          </p:cNvPr>
          <p:cNvSpPr/>
          <p:nvPr userDrawn="1"/>
        </p:nvSpPr>
        <p:spPr>
          <a:xfrm>
            <a:off x="1150580" y="1468186"/>
            <a:ext cx="2731631" cy="3921628"/>
          </a:xfrm>
          <a:prstGeom prst="roundRect">
            <a:avLst>
              <a:gd name="adj" fmla="val 11121"/>
            </a:avLst>
          </a:prstGeom>
          <a:noFill/>
          <a:ln w="12700">
            <a:solidFill>
              <a:srgbClr val="CDFF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1">
            <a:extLst>
              <a:ext uri="{FF2B5EF4-FFF2-40B4-BE49-F238E27FC236}">
                <a16:creationId xmlns:a16="http://schemas.microsoft.com/office/drawing/2014/main" id="{1F063B32-9991-220E-9B20-DA8CB1A0F27D}"/>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rgbClr val="120A36"/>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
        <p:nvSpPr>
          <p:cNvPr id="26" name="Text Placeholder 25">
            <a:extLst>
              <a:ext uri="{FF2B5EF4-FFF2-40B4-BE49-F238E27FC236}">
                <a16:creationId xmlns:a16="http://schemas.microsoft.com/office/drawing/2014/main" id="{A2CFFD69-13D3-41A9-8AA6-0D3A224FDFEA}"/>
              </a:ext>
            </a:extLst>
          </p:cNvPr>
          <p:cNvSpPr>
            <a:spLocks noGrp="1"/>
          </p:cNvSpPr>
          <p:nvPr>
            <p:ph type="body" sz="quarter" idx="11" hasCustomPrompt="1"/>
          </p:nvPr>
        </p:nvSpPr>
        <p:spPr>
          <a:xfrm>
            <a:off x="1285289" y="3801416"/>
            <a:ext cx="2462212" cy="376773"/>
          </a:xfrm>
          <a:prstGeom prst="rect">
            <a:avLst/>
          </a:prstGeom>
        </p:spPr>
        <p:txBody>
          <a:bodyPr/>
          <a:lstStyle>
            <a:lvl1pPr marL="0">
              <a:lnSpc>
                <a:spcPct val="100000"/>
              </a:lnSpc>
              <a:spcBef>
                <a:spcPts val="0"/>
              </a:spcBef>
              <a:spcAft>
                <a:spcPts val="600"/>
              </a:spcAft>
              <a:buNone/>
              <a:defRPr lang="en-US" sz="2000" b="1" kern="1200" dirty="0" smtClean="0">
                <a:solidFill>
                  <a:srgbClr val="CEFC4C"/>
                </a:solidFill>
                <a:latin typeface="Arial" panose="020B0604020202020204" pitchFamily="34" charset="0"/>
                <a:ea typeface="+mn-ea"/>
                <a:cs typeface="Arial" panose="020B0604020202020204" pitchFamily="34" charset="0"/>
              </a:defRPr>
            </a:lvl1pPr>
          </a:lstStyle>
          <a:p>
            <a:pPr lvl="0"/>
            <a:r>
              <a:rPr lang="en-US"/>
              <a:t>Name</a:t>
            </a:r>
          </a:p>
        </p:txBody>
      </p:sp>
      <p:sp>
        <p:nvSpPr>
          <p:cNvPr id="27" name="Text Placeholder 25">
            <a:extLst>
              <a:ext uri="{FF2B5EF4-FFF2-40B4-BE49-F238E27FC236}">
                <a16:creationId xmlns:a16="http://schemas.microsoft.com/office/drawing/2014/main" id="{8C4E74EF-D07D-2245-B4E5-DDCD4775104E}"/>
              </a:ext>
            </a:extLst>
          </p:cNvPr>
          <p:cNvSpPr>
            <a:spLocks noGrp="1"/>
          </p:cNvSpPr>
          <p:nvPr>
            <p:ph type="body" sz="quarter" idx="12" hasCustomPrompt="1"/>
          </p:nvPr>
        </p:nvSpPr>
        <p:spPr>
          <a:xfrm>
            <a:off x="1285289" y="4212914"/>
            <a:ext cx="2462212" cy="747478"/>
          </a:xfrm>
          <a:prstGeom prst="rect">
            <a:avLst/>
          </a:prstGeom>
        </p:spPr>
        <p:txBody>
          <a:bodyPr/>
          <a:lstStyle>
            <a:lvl1pPr marL="0">
              <a:lnSpc>
                <a:spcPct val="100000"/>
              </a:lnSpc>
              <a:spcBef>
                <a:spcPts val="0"/>
              </a:spcBef>
              <a:spcAft>
                <a:spcPts val="600"/>
              </a:spcAft>
              <a:buNone/>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Title</a:t>
            </a:r>
          </a:p>
          <a:p>
            <a:pPr lvl="0"/>
            <a:r>
              <a:rPr lang="en-US"/>
              <a:t>Company</a:t>
            </a:r>
          </a:p>
        </p:txBody>
      </p:sp>
      <p:sp>
        <p:nvSpPr>
          <p:cNvPr id="30" name="Picture Placeholder 28">
            <a:extLst>
              <a:ext uri="{FF2B5EF4-FFF2-40B4-BE49-F238E27FC236}">
                <a16:creationId xmlns:a16="http://schemas.microsoft.com/office/drawing/2014/main" id="{38BFB8C6-10CE-8E2E-68D4-C4D3C6F7BA5E}"/>
              </a:ext>
            </a:extLst>
          </p:cNvPr>
          <p:cNvSpPr>
            <a:spLocks noGrp="1"/>
          </p:cNvSpPr>
          <p:nvPr>
            <p:ph type="pic" sz="quarter" idx="13"/>
          </p:nvPr>
        </p:nvSpPr>
        <p:spPr>
          <a:xfrm>
            <a:off x="1590089" y="1794823"/>
            <a:ext cx="1852613" cy="1824037"/>
          </a:xfrm>
          <a:prstGeom prst="roundRect">
            <a:avLst/>
          </a:prstGeom>
        </p:spPr>
        <p:txBody>
          <a:bodyPr/>
          <a:lstStyle/>
          <a:p>
            <a:endParaRPr lang="en-US"/>
          </a:p>
        </p:txBody>
      </p:sp>
      <p:sp>
        <p:nvSpPr>
          <p:cNvPr id="31" name="Rounded Rectangle 30">
            <a:extLst>
              <a:ext uri="{FF2B5EF4-FFF2-40B4-BE49-F238E27FC236}">
                <a16:creationId xmlns:a16="http://schemas.microsoft.com/office/drawing/2014/main" id="{4D3F8976-999E-72EE-CF10-5078530A8EAB}"/>
              </a:ext>
            </a:extLst>
          </p:cNvPr>
          <p:cNvSpPr/>
          <p:nvPr userDrawn="1"/>
        </p:nvSpPr>
        <p:spPr>
          <a:xfrm>
            <a:off x="4692433" y="1468186"/>
            <a:ext cx="2731631" cy="3921628"/>
          </a:xfrm>
          <a:prstGeom prst="roundRect">
            <a:avLst>
              <a:gd name="adj" fmla="val 11121"/>
            </a:avLst>
          </a:prstGeom>
          <a:noFill/>
          <a:ln w="12700">
            <a:solidFill>
              <a:srgbClr val="CDFF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5">
            <a:extLst>
              <a:ext uri="{FF2B5EF4-FFF2-40B4-BE49-F238E27FC236}">
                <a16:creationId xmlns:a16="http://schemas.microsoft.com/office/drawing/2014/main" id="{9699476B-3DCB-8F98-87F0-8CDAB5911B4E}"/>
              </a:ext>
            </a:extLst>
          </p:cNvPr>
          <p:cNvSpPr>
            <a:spLocks noGrp="1"/>
          </p:cNvSpPr>
          <p:nvPr>
            <p:ph type="body" sz="quarter" idx="14" hasCustomPrompt="1"/>
          </p:nvPr>
        </p:nvSpPr>
        <p:spPr>
          <a:xfrm>
            <a:off x="4827142" y="3801416"/>
            <a:ext cx="2462212" cy="376773"/>
          </a:xfrm>
          <a:prstGeom prst="rect">
            <a:avLst/>
          </a:prstGeom>
        </p:spPr>
        <p:txBody>
          <a:bodyPr/>
          <a:lstStyle>
            <a:lvl1pPr marL="0">
              <a:lnSpc>
                <a:spcPct val="100000"/>
              </a:lnSpc>
              <a:spcBef>
                <a:spcPts val="0"/>
              </a:spcBef>
              <a:spcAft>
                <a:spcPts val="600"/>
              </a:spcAft>
              <a:buNone/>
              <a:defRPr lang="en-US" sz="2000" b="1" kern="1200" dirty="0" smtClean="0">
                <a:solidFill>
                  <a:srgbClr val="CEFC4C"/>
                </a:solidFill>
                <a:latin typeface="Arial" panose="020B0604020202020204" pitchFamily="34" charset="0"/>
                <a:ea typeface="+mn-ea"/>
                <a:cs typeface="Arial" panose="020B0604020202020204" pitchFamily="34" charset="0"/>
              </a:defRPr>
            </a:lvl1pPr>
          </a:lstStyle>
          <a:p>
            <a:pPr lvl="0"/>
            <a:r>
              <a:rPr lang="en-US"/>
              <a:t>Name</a:t>
            </a:r>
          </a:p>
        </p:txBody>
      </p:sp>
      <p:sp>
        <p:nvSpPr>
          <p:cNvPr id="33" name="Text Placeholder 25">
            <a:extLst>
              <a:ext uri="{FF2B5EF4-FFF2-40B4-BE49-F238E27FC236}">
                <a16:creationId xmlns:a16="http://schemas.microsoft.com/office/drawing/2014/main" id="{133A5167-E066-AD5C-E8E5-5024EC6AD8B4}"/>
              </a:ext>
            </a:extLst>
          </p:cNvPr>
          <p:cNvSpPr>
            <a:spLocks noGrp="1"/>
          </p:cNvSpPr>
          <p:nvPr>
            <p:ph type="body" sz="quarter" idx="15" hasCustomPrompt="1"/>
          </p:nvPr>
        </p:nvSpPr>
        <p:spPr>
          <a:xfrm>
            <a:off x="4827142" y="4212914"/>
            <a:ext cx="2462212" cy="747478"/>
          </a:xfrm>
          <a:prstGeom prst="rect">
            <a:avLst/>
          </a:prstGeom>
        </p:spPr>
        <p:txBody>
          <a:bodyPr/>
          <a:lstStyle>
            <a:lvl1pPr marL="0">
              <a:lnSpc>
                <a:spcPct val="100000"/>
              </a:lnSpc>
              <a:spcBef>
                <a:spcPts val="0"/>
              </a:spcBef>
              <a:spcAft>
                <a:spcPts val="600"/>
              </a:spcAft>
              <a:buNone/>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Title</a:t>
            </a:r>
          </a:p>
          <a:p>
            <a:pPr lvl="0"/>
            <a:r>
              <a:rPr lang="en-US"/>
              <a:t>Company</a:t>
            </a:r>
          </a:p>
        </p:txBody>
      </p:sp>
      <p:sp>
        <p:nvSpPr>
          <p:cNvPr id="34" name="Picture Placeholder 28">
            <a:extLst>
              <a:ext uri="{FF2B5EF4-FFF2-40B4-BE49-F238E27FC236}">
                <a16:creationId xmlns:a16="http://schemas.microsoft.com/office/drawing/2014/main" id="{C82A883D-FB0D-9AE4-530A-6DACBA161909}"/>
              </a:ext>
            </a:extLst>
          </p:cNvPr>
          <p:cNvSpPr>
            <a:spLocks noGrp="1"/>
          </p:cNvSpPr>
          <p:nvPr>
            <p:ph type="pic" sz="quarter" idx="16"/>
          </p:nvPr>
        </p:nvSpPr>
        <p:spPr>
          <a:xfrm>
            <a:off x="5131942" y="1794823"/>
            <a:ext cx="1852613" cy="1824037"/>
          </a:xfrm>
          <a:prstGeom prst="roundRect">
            <a:avLst/>
          </a:prstGeom>
        </p:spPr>
        <p:txBody>
          <a:bodyPr/>
          <a:lstStyle/>
          <a:p>
            <a:endParaRPr lang="en-US"/>
          </a:p>
        </p:txBody>
      </p:sp>
      <p:sp>
        <p:nvSpPr>
          <p:cNvPr id="35" name="Rounded Rectangle 34">
            <a:extLst>
              <a:ext uri="{FF2B5EF4-FFF2-40B4-BE49-F238E27FC236}">
                <a16:creationId xmlns:a16="http://schemas.microsoft.com/office/drawing/2014/main" id="{C8886902-B52B-0552-A7F5-E9A705F69D1D}"/>
              </a:ext>
            </a:extLst>
          </p:cNvPr>
          <p:cNvSpPr/>
          <p:nvPr userDrawn="1"/>
        </p:nvSpPr>
        <p:spPr>
          <a:xfrm>
            <a:off x="8234287" y="1468186"/>
            <a:ext cx="2731631" cy="3921628"/>
          </a:xfrm>
          <a:prstGeom prst="roundRect">
            <a:avLst>
              <a:gd name="adj" fmla="val 11121"/>
            </a:avLst>
          </a:prstGeom>
          <a:noFill/>
          <a:ln w="12700">
            <a:solidFill>
              <a:srgbClr val="CDFF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5">
            <a:extLst>
              <a:ext uri="{FF2B5EF4-FFF2-40B4-BE49-F238E27FC236}">
                <a16:creationId xmlns:a16="http://schemas.microsoft.com/office/drawing/2014/main" id="{B2A64CE2-D227-61F6-8611-F06017E8E016}"/>
              </a:ext>
            </a:extLst>
          </p:cNvPr>
          <p:cNvSpPr>
            <a:spLocks noGrp="1"/>
          </p:cNvSpPr>
          <p:nvPr>
            <p:ph type="body" sz="quarter" idx="17" hasCustomPrompt="1"/>
          </p:nvPr>
        </p:nvSpPr>
        <p:spPr>
          <a:xfrm>
            <a:off x="8368996" y="3801416"/>
            <a:ext cx="2462212" cy="376773"/>
          </a:xfrm>
          <a:prstGeom prst="rect">
            <a:avLst/>
          </a:prstGeom>
        </p:spPr>
        <p:txBody>
          <a:bodyPr/>
          <a:lstStyle>
            <a:lvl1pPr marL="0">
              <a:lnSpc>
                <a:spcPct val="100000"/>
              </a:lnSpc>
              <a:spcBef>
                <a:spcPts val="0"/>
              </a:spcBef>
              <a:spcAft>
                <a:spcPts val="600"/>
              </a:spcAft>
              <a:buNone/>
              <a:defRPr lang="en-US" sz="2000" b="1" kern="1200" dirty="0" smtClean="0">
                <a:solidFill>
                  <a:srgbClr val="CEFC4C"/>
                </a:solidFill>
                <a:latin typeface="Arial" panose="020B0604020202020204" pitchFamily="34" charset="0"/>
                <a:ea typeface="+mn-ea"/>
                <a:cs typeface="Arial" panose="020B0604020202020204" pitchFamily="34" charset="0"/>
              </a:defRPr>
            </a:lvl1pPr>
          </a:lstStyle>
          <a:p>
            <a:pPr lvl="0"/>
            <a:r>
              <a:rPr lang="en-US"/>
              <a:t>Name</a:t>
            </a:r>
          </a:p>
        </p:txBody>
      </p:sp>
      <p:sp>
        <p:nvSpPr>
          <p:cNvPr id="37" name="Text Placeholder 25">
            <a:extLst>
              <a:ext uri="{FF2B5EF4-FFF2-40B4-BE49-F238E27FC236}">
                <a16:creationId xmlns:a16="http://schemas.microsoft.com/office/drawing/2014/main" id="{918F33EB-8E95-5CE7-6A01-50F1326D751C}"/>
              </a:ext>
            </a:extLst>
          </p:cNvPr>
          <p:cNvSpPr>
            <a:spLocks noGrp="1"/>
          </p:cNvSpPr>
          <p:nvPr>
            <p:ph type="body" sz="quarter" idx="18" hasCustomPrompt="1"/>
          </p:nvPr>
        </p:nvSpPr>
        <p:spPr>
          <a:xfrm>
            <a:off x="8368996" y="4212914"/>
            <a:ext cx="2462212" cy="747478"/>
          </a:xfrm>
          <a:prstGeom prst="rect">
            <a:avLst/>
          </a:prstGeom>
        </p:spPr>
        <p:txBody>
          <a:bodyPr/>
          <a:lstStyle>
            <a:lvl1pPr marL="0">
              <a:lnSpc>
                <a:spcPct val="100000"/>
              </a:lnSpc>
              <a:spcBef>
                <a:spcPts val="0"/>
              </a:spcBef>
              <a:spcAft>
                <a:spcPts val="600"/>
              </a:spcAft>
              <a:buNone/>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Title</a:t>
            </a:r>
          </a:p>
          <a:p>
            <a:pPr lvl="0"/>
            <a:r>
              <a:rPr lang="en-US"/>
              <a:t>Company</a:t>
            </a:r>
          </a:p>
        </p:txBody>
      </p:sp>
      <p:sp>
        <p:nvSpPr>
          <p:cNvPr id="38" name="Picture Placeholder 28">
            <a:extLst>
              <a:ext uri="{FF2B5EF4-FFF2-40B4-BE49-F238E27FC236}">
                <a16:creationId xmlns:a16="http://schemas.microsoft.com/office/drawing/2014/main" id="{58461833-243E-6542-B8B4-447C7236C1F0}"/>
              </a:ext>
            </a:extLst>
          </p:cNvPr>
          <p:cNvSpPr>
            <a:spLocks noGrp="1"/>
          </p:cNvSpPr>
          <p:nvPr>
            <p:ph type="pic" sz="quarter" idx="19"/>
          </p:nvPr>
        </p:nvSpPr>
        <p:spPr>
          <a:xfrm>
            <a:off x="8673796" y="1794823"/>
            <a:ext cx="1852613" cy="1824037"/>
          </a:xfrm>
          <a:prstGeom prst="roundRect">
            <a:avLst/>
          </a:prstGeom>
        </p:spPr>
        <p:txBody>
          <a:bodyPr/>
          <a:lstStyle/>
          <a:p>
            <a:endParaRPr lang="en-US"/>
          </a:p>
        </p:txBody>
      </p:sp>
    </p:spTree>
    <p:extLst>
      <p:ext uri="{BB962C8B-B14F-4D97-AF65-F5344CB8AC3E}">
        <p14:creationId xmlns:p14="http://schemas.microsoft.com/office/powerpoint/2010/main" val="205686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Speaker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CDA52D5-04C7-CF08-68F6-E95E49BB80F4}"/>
              </a:ext>
            </a:extLst>
          </p:cNvPr>
          <p:cNvSpPr>
            <a:spLocks noGrp="1" noRot="1" noMove="1" noResize="1" noEditPoints="1" noAdjustHandles="1" noChangeArrowheads="1" noChangeShapeType="1"/>
          </p:cNvSpPr>
          <p:nvPr userDrawn="1"/>
        </p:nvSpPr>
        <p:spPr>
          <a:xfrm>
            <a:off x="-2" y="0"/>
            <a:ext cx="12191999" cy="6858000"/>
          </a:xfrm>
          <a:prstGeom prst="rect">
            <a:avLst/>
          </a:prstGeom>
          <a:gradFill flip="none" rotWithShape="1">
            <a:gsLst>
              <a:gs pos="0">
                <a:srgbClr val="D15A0A"/>
              </a:gs>
              <a:gs pos="31000">
                <a:srgbClr val="120A36"/>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AI-generated content may be incorrect.">
            <a:extLst>
              <a:ext uri="{FF2B5EF4-FFF2-40B4-BE49-F238E27FC236}">
                <a16:creationId xmlns:a16="http://schemas.microsoft.com/office/drawing/2014/main" id="{FC9350F2-2D1D-D02B-5C65-AC3DB0183C70}"/>
              </a:ext>
            </a:extLst>
          </p:cNvPr>
          <p:cNvPicPr>
            <a:picLocks noChangeAspect="1"/>
          </p:cNvPicPr>
          <p:nvPr userDrawn="1"/>
        </p:nvPicPr>
        <p:blipFill>
          <a:blip r:embed="rId2"/>
          <a:stretch>
            <a:fillRect/>
          </a:stretch>
        </p:blipFill>
        <p:spPr>
          <a:xfrm>
            <a:off x="8234287" y="6220821"/>
            <a:ext cx="3622808" cy="385762"/>
          </a:xfrm>
          <a:prstGeom prst="rect">
            <a:avLst/>
          </a:prstGeom>
        </p:spPr>
      </p:pic>
      <p:sp>
        <p:nvSpPr>
          <p:cNvPr id="11" name="Rectangle 10">
            <a:extLst>
              <a:ext uri="{FF2B5EF4-FFF2-40B4-BE49-F238E27FC236}">
                <a16:creationId xmlns:a16="http://schemas.microsoft.com/office/drawing/2014/main" id="{44561283-C573-19BE-5D66-ABF53E176987}"/>
              </a:ext>
            </a:extLst>
          </p:cNvPr>
          <p:cNvSpPr/>
          <p:nvPr userDrawn="1"/>
        </p:nvSpPr>
        <p:spPr>
          <a:xfrm>
            <a:off x="0" y="-1"/>
            <a:ext cx="12192000" cy="555762"/>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D9861AD-46DF-A338-85BA-89E5C9299003}"/>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7815EBB-7237-E383-3B24-ADEFC460E26C}"/>
              </a:ext>
            </a:extLst>
          </p:cNvPr>
          <p:cNvSpPr/>
          <p:nvPr userDrawn="1"/>
        </p:nvSpPr>
        <p:spPr>
          <a:xfrm>
            <a:off x="486440" y="1280799"/>
            <a:ext cx="2511403" cy="4214984"/>
          </a:xfrm>
          <a:prstGeom prst="roundRect">
            <a:avLst>
              <a:gd name="adj" fmla="val 11121"/>
            </a:avLst>
          </a:prstGeom>
          <a:noFill/>
          <a:ln w="12700">
            <a:solidFill>
              <a:srgbClr val="CDFF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1">
            <a:extLst>
              <a:ext uri="{FF2B5EF4-FFF2-40B4-BE49-F238E27FC236}">
                <a16:creationId xmlns:a16="http://schemas.microsoft.com/office/drawing/2014/main" id="{1F063B32-9991-220E-9B20-DA8CB1A0F27D}"/>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rgbClr val="120A36"/>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
        <p:nvSpPr>
          <p:cNvPr id="26" name="Text Placeholder 25">
            <a:extLst>
              <a:ext uri="{FF2B5EF4-FFF2-40B4-BE49-F238E27FC236}">
                <a16:creationId xmlns:a16="http://schemas.microsoft.com/office/drawing/2014/main" id="{A2CFFD69-13D3-41A9-8AA6-0D3A224FDFEA}"/>
              </a:ext>
            </a:extLst>
          </p:cNvPr>
          <p:cNvSpPr>
            <a:spLocks noGrp="1"/>
          </p:cNvSpPr>
          <p:nvPr>
            <p:ph type="body" sz="quarter" idx="11" hasCustomPrompt="1"/>
          </p:nvPr>
        </p:nvSpPr>
        <p:spPr>
          <a:xfrm>
            <a:off x="679022" y="3614030"/>
            <a:ext cx="2157413" cy="376773"/>
          </a:xfrm>
          <a:prstGeom prst="rect">
            <a:avLst/>
          </a:prstGeom>
        </p:spPr>
        <p:txBody>
          <a:bodyPr/>
          <a:lstStyle>
            <a:lvl1pPr marL="0">
              <a:lnSpc>
                <a:spcPct val="100000"/>
              </a:lnSpc>
              <a:spcBef>
                <a:spcPts val="0"/>
              </a:spcBef>
              <a:spcAft>
                <a:spcPts val="600"/>
              </a:spcAft>
              <a:buNone/>
              <a:defRPr lang="en-US" sz="1800" b="1" kern="1200" dirty="0" smtClean="0">
                <a:solidFill>
                  <a:srgbClr val="CEFC4C"/>
                </a:solidFill>
                <a:latin typeface="Arial" panose="020B0604020202020204" pitchFamily="34" charset="0"/>
                <a:ea typeface="+mn-ea"/>
                <a:cs typeface="Arial" panose="020B0604020202020204" pitchFamily="34" charset="0"/>
              </a:defRPr>
            </a:lvl1pPr>
          </a:lstStyle>
          <a:p>
            <a:pPr lvl="0"/>
            <a:r>
              <a:rPr lang="en-US"/>
              <a:t>Name</a:t>
            </a:r>
          </a:p>
        </p:txBody>
      </p:sp>
      <p:sp>
        <p:nvSpPr>
          <p:cNvPr id="27" name="Text Placeholder 25">
            <a:extLst>
              <a:ext uri="{FF2B5EF4-FFF2-40B4-BE49-F238E27FC236}">
                <a16:creationId xmlns:a16="http://schemas.microsoft.com/office/drawing/2014/main" id="{8C4E74EF-D07D-2245-B4E5-DDCD4775104E}"/>
              </a:ext>
            </a:extLst>
          </p:cNvPr>
          <p:cNvSpPr>
            <a:spLocks noGrp="1"/>
          </p:cNvSpPr>
          <p:nvPr>
            <p:ph type="body" sz="quarter" idx="12" hasCustomPrompt="1"/>
          </p:nvPr>
        </p:nvSpPr>
        <p:spPr>
          <a:xfrm>
            <a:off x="679022" y="4025527"/>
            <a:ext cx="2157413" cy="1248380"/>
          </a:xfrm>
          <a:prstGeom prst="rect">
            <a:avLst/>
          </a:prstGeom>
        </p:spPr>
        <p:txBody>
          <a:bodyPr/>
          <a:lstStyle>
            <a:lvl1pPr marL="0">
              <a:lnSpc>
                <a:spcPct val="100000"/>
              </a:lnSpc>
              <a:spcBef>
                <a:spcPts val="0"/>
              </a:spcBef>
              <a:spcAft>
                <a:spcPts val="600"/>
              </a:spcAft>
              <a:buNone/>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Title</a:t>
            </a:r>
          </a:p>
          <a:p>
            <a:pPr lvl="0"/>
            <a:r>
              <a:rPr lang="en-US"/>
              <a:t>Company</a:t>
            </a:r>
          </a:p>
        </p:txBody>
      </p:sp>
      <p:sp>
        <p:nvSpPr>
          <p:cNvPr id="30" name="Picture Placeholder 28">
            <a:extLst>
              <a:ext uri="{FF2B5EF4-FFF2-40B4-BE49-F238E27FC236}">
                <a16:creationId xmlns:a16="http://schemas.microsoft.com/office/drawing/2014/main" id="{38BFB8C6-10CE-8E2E-68D4-C4D3C6F7BA5E}"/>
              </a:ext>
            </a:extLst>
          </p:cNvPr>
          <p:cNvSpPr>
            <a:spLocks noGrp="1"/>
          </p:cNvSpPr>
          <p:nvPr>
            <p:ph type="pic" sz="quarter" idx="13"/>
          </p:nvPr>
        </p:nvSpPr>
        <p:spPr>
          <a:xfrm>
            <a:off x="815834" y="1535396"/>
            <a:ext cx="1852613" cy="1824037"/>
          </a:xfrm>
          <a:prstGeom prst="roundRect">
            <a:avLst/>
          </a:prstGeom>
        </p:spPr>
        <p:txBody>
          <a:bodyPr/>
          <a:lstStyle/>
          <a:p>
            <a:endParaRPr lang="en-US"/>
          </a:p>
        </p:txBody>
      </p:sp>
      <p:sp>
        <p:nvSpPr>
          <p:cNvPr id="6" name="Rounded Rectangle 5">
            <a:extLst>
              <a:ext uri="{FF2B5EF4-FFF2-40B4-BE49-F238E27FC236}">
                <a16:creationId xmlns:a16="http://schemas.microsoft.com/office/drawing/2014/main" id="{C3F782CE-8827-41C2-49C4-0DB391302089}"/>
              </a:ext>
            </a:extLst>
          </p:cNvPr>
          <p:cNvSpPr/>
          <p:nvPr userDrawn="1"/>
        </p:nvSpPr>
        <p:spPr>
          <a:xfrm>
            <a:off x="3322237" y="1280799"/>
            <a:ext cx="2511403" cy="4214984"/>
          </a:xfrm>
          <a:prstGeom prst="roundRect">
            <a:avLst>
              <a:gd name="adj" fmla="val 11121"/>
            </a:avLst>
          </a:prstGeom>
          <a:noFill/>
          <a:ln w="12700">
            <a:solidFill>
              <a:srgbClr val="CDFF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5">
            <a:extLst>
              <a:ext uri="{FF2B5EF4-FFF2-40B4-BE49-F238E27FC236}">
                <a16:creationId xmlns:a16="http://schemas.microsoft.com/office/drawing/2014/main" id="{9887A043-E689-B402-E136-BCE2E83BEEA6}"/>
              </a:ext>
            </a:extLst>
          </p:cNvPr>
          <p:cNvSpPr>
            <a:spLocks noGrp="1"/>
          </p:cNvSpPr>
          <p:nvPr>
            <p:ph type="body" sz="quarter" idx="14" hasCustomPrompt="1"/>
          </p:nvPr>
        </p:nvSpPr>
        <p:spPr>
          <a:xfrm>
            <a:off x="3514819" y="3614030"/>
            <a:ext cx="2157413" cy="376773"/>
          </a:xfrm>
          <a:prstGeom prst="rect">
            <a:avLst/>
          </a:prstGeom>
        </p:spPr>
        <p:txBody>
          <a:bodyPr/>
          <a:lstStyle>
            <a:lvl1pPr marL="0">
              <a:lnSpc>
                <a:spcPct val="100000"/>
              </a:lnSpc>
              <a:spcBef>
                <a:spcPts val="0"/>
              </a:spcBef>
              <a:spcAft>
                <a:spcPts val="600"/>
              </a:spcAft>
              <a:buNone/>
              <a:defRPr lang="en-US" sz="1800" b="1" kern="1200" dirty="0" smtClean="0">
                <a:solidFill>
                  <a:srgbClr val="CEFC4C"/>
                </a:solidFill>
                <a:latin typeface="Arial" panose="020B0604020202020204" pitchFamily="34" charset="0"/>
                <a:ea typeface="+mn-ea"/>
                <a:cs typeface="Arial" panose="020B0604020202020204" pitchFamily="34" charset="0"/>
              </a:defRPr>
            </a:lvl1pPr>
          </a:lstStyle>
          <a:p>
            <a:pPr lvl="0"/>
            <a:r>
              <a:rPr lang="en-US"/>
              <a:t>Name</a:t>
            </a:r>
          </a:p>
        </p:txBody>
      </p:sp>
      <p:sp>
        <p:nvSpPr>
          <p:cNvPr id="9" name="Text Placeholder 25">
            <a:extLst>
              <a:ext uri="{FF2B5EF4-FFF2-40B4-BE49-F238E27FC236}">
                <a16:creationId xmlns:a16="http://schemas.microsoft.com/office/drawing/2014/main" id="{A063867A-9DA6-F6CE-528D-609EA985663F}"/>
              </a:ext>
            </a:extLst>
          </p:cNvPr>
          <p:cNvSpPr>
            <a:spLocks noGrp="1"/>
          </p:cNvSpPr>
          <p:nvPr>
            <p:ph type="body" sz="quarter" idx="15" hasCustomPrompt="1"/>
          </p:nvPr>
        </p:nvSpPr>
        <p:spPr>
          <a:xfrm>
            <a:off x="3514819" y="4025527"/>
            <a:ext cx="2157413" cy="1248380"/>
          </a:xfrm>
          <a:prstGeom prst="rect">
            <a:avLst/>
          </a:prstGeom>
        </p:spPr>
        <p:txBody>
          <a:bodyPr/>
          <a:lstStyle>
            <a:lvl1pPr marL="0">
              <a:lnSpc>
                <a:spcPct val="100000"/>
              </a:lnSpc>
              <a:spcBef>
                <a:spcPts val="0"/>
              </a:spcBef>
              <a:spcAft>
                <a:spcPts val="600"/>
              </a:spcAft>
              <a:buNone/>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Title</a:t>
            </a:r>
          </a:p>
          <a:p>
            <a:pPr lvl="0"/>
            <a:r>
              <a:rPr lang="en-US"/>
              <a:t>Company</a:t>
            </a:r>
          </a:p>
        </p:txBody>
      </p:sp>
      <p:sp>
        <p:nvSpPr>
          <p:cNvPr id="10" name="Picture Placeholder 28">
            <a:extLst>
              <a:ext uri="{FF2B5EF4-FFF2-40B4-BE49-F238E27FC236}">
                <a16:creationId xmlns:a16="http://schemas.microsoft.com/office/drawing/2014/main" id="{F56FBDCA-0266-AE7F-E80B-344D084EEC2B}"/>
              </a:ext>
            </a:extLst>
          </p:cNvPr>
          <p:cNvSpPr>
            <a:spLocks noGrp="1"/>
          </p:cNvSpPr>
          <p:nvPr>
            <p:ph type="pic" sz="quarter" idx="16"/>
          </p:nvPr>
        </p:nvSpPr>
        <p:spPr>
          <a:xfrm>
            <a:off x="3651631" y="1535396"/>
            <a:ext cx="1852613" cy="1824037"/>
          </a:xfrm>
          <a:prstGeom prst="roundRect">
            <a:avLst/>
          </a:prstGeom>
        </p:spPr>
        <p:txBody>
          <a:bodyPr/>
          <a:lstStyle/>
          <a:p>
            <a:endParaRPr lang="en-US"/>
          </a:p>
        </p:txBody>
      </p:sp>
      <p:sp>
        <p:nvSpPr>
          <p:cNvPr id="12" name="Rounded Rectangle 11">
            <a:extLst>
              <a:ext uri="{FF2B5EF4-FFF2-40B4-BE49-F238E27FC236}">
                <a16:creationId xmlns:a16="http://schemas.microsoft.com/office/drawing/2014/main" id="{F8A31FBD-30CD-CB0F-68BC-2593E76E91BB}"/>
              </a:ext>
            </a:extLst>
          </p:cNvPr>
          <p:cNvSpPr/>
          <p:nvPr userDrawn="1"/>
        </p:nvSpPr>
        <p:spPr>
          <a:xfrm>
            <a:off x="6158035" y="1280799"/>
            <a:ext cx="2511403" cy="4214984"/>
          </a:xfrm>
          <a:prstGeom prst="roundRect">
            <a:avLst>
              <a:gd name="adj" fmla="val 11121"/>
            </a:avLst>
          </a:prstGeom>
          <a:noFill/>
          <a:ln w="12700">
            <a:solidFill>
              <a:srgbClr val="CDFF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5">
            <a:extLst>
              <a:ext uri="{FF2B5EF4-FFF2-40B4-BE49-F238E27FC236}">
                <a16:creationId xmlns:a16="http://schemas.microsoft.com/office/drawing/2014/main" id="{D2E2DB12-7982-C69E-AE18-D21CA19FB5EF}"/>
              </a:ext>
            </a:extLst>
          </p:cNvPr>
          <p:cNvSpPr>
            <a:spLocks noGrp="1"/>
          </p:cNvSpPr>
          <p:nvPr>
            <p:ph type="body" sz="quarter" idx="17" hasCustomPrompt="1"/>
          </p:nvPr>
        </p:nvSpPr>
        <p:spPr>
          <a:xfrm>
            <a:off x="6350617" y="3614030"/>
            <a:ext cx="2157413" cy="376773"/>
          </a:xfrm>
          <a:prstGeom prst="rect">
            <a:avLst/>
          </a:prstGeom>
        </p:spPr>
        <p:txBody>
          <a:bodyPr/>
          <a:lstStyle>
            <a:lvl1pPr marL="0">
              <a:lnSpc>
                <a:spcPct val="100000"/>
              </a:lnSpc>
              <a:spcBef>
                <a:spcPts val="0"/>
              </a:spcBef>
              <a:spcAft>
                <a:spcPts val="600"/>
              </a:spcAft>
              <a:buNone/>
              <a:defRPr lang="en-US" sz="1800" b="1" kern="1200" dirty="0" smtClean="0">
                <a:solidFill>
                  <a:srgbClr val="CEFC4C"/>
                </a:solidFill>
                <a:latin typeface="Arial" panose="020B0604020202020204" pitchFamily="34" charset="0"/>
                <a:ea typeface="+mn-ea"/>
                <a:cs typeface="Arial" panose="020B0604020202020204" pitchFamily="34" charset="0"/>
              </a:defRPr>
            </a:lvl1pPr>
          </a:lstStyle>
          <a:p>
            <a:pPr lvl="0"/>
            <a:r>
              <a:rPr lang="en-US"/>
              <a:t>Name</a:t>
            </a:r>
          </a:p>
        </p:txBody>
      </p:sp>
      <p:sp>
        <p:nvSpPr>
          <p:cNvPr id="15" name="Text Placeholder 25">
            <a:extLst>
              <a:ext uri="{FF2B5EF4-FFF2-40B4-BE49-F238E27FC236}">
                <a16:creationId xmlns:a16="http://schemas.microsoft.com/office/drawing/2014/main" id="{826B6977-B968-F663-BC54-7E415AB9D8C9}"/>
              </a:ext>
            </a:extLst>
          </p:cNvPr>
          <p:cNvSpPr>
            <a:spLocks noGrp="1"/>
          </p:cNvSpPr>
          <p:nvPr>
            <p:ph type="body" sz="quarter" idx="18" hasCustomPrompt="1"/>
          </p:nvPr>
        </p:nvSpPr>
        <p:spPr>
          <a:xfrm>
            <a:off x="6350617" y="4025527"/>
            <a:ext cx="2157413" cy="1248380"/>
          </a:xfrm>
          <a:prstGeom prst="rect">
            <a:avLst/>
          </a:prstGeom>
        </p:spPr>
        <p:txBody>
          <a:bodyPr/>
          <a:lstStyle>
            <a:lvl1pPr marL="0">
              <a:lnSpc>
                <a:spcPct val="100000"/>
              </a:lnSpc>
              <a:spcBef>
                <a:spcPts val="0"/>
              </a:spcBef>
              <a:spcAft>
                <a:spcPts val="600"/>
              </a:spcAft>
              <a:buNone/>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Title</a:t>
            </a:r>
          </a:p>
          <a:p>
            <a:pPr lvl="0"/>
            <a:r>
              <a:rPr lang="en-US"/>
              <a:t>Company</a:t>
            </a:r>
          </a:p>
        </p:txBody>
      </p:sp>
      <p:sp>
        <p:nvSpPr>
          <p:cNvPr id="16" name="Picture Placeholder 28">
            <a:extLst>
              <a:ext uri="{FF2B5EF4-FFF2-40B4-BE49-F238E27FC236}">
                <a16:creationId xmlns:a16="http://schemas.microsoft.com/office/drawing/2014/main" id="{5966DE11-AD29-59AD-45F7-EABC4B584810}"/>
              </a:ext>
            </a:extLst>
          </p:cNvPr>
          <p:cNvSpPr>
            <a:spLocks noGrp="1"/>
          </p:cNvSpPr>
          <p:nvPr>
            <p:ph type="pic" sz="quarter" idx="19"/>
          </p:nvPr>
        </p:nvSpPr>
        <p:spPr>
          <a:xfrm>
            <a:off x="6487429" y="1535396"/>
            <a:ext cx="1852613" cy="1824037"/>
          </a:xfrm>
          <a:prstGeom prst="roundRect">
            <a:avLst/>
          </a:prstGeom>
        </p:spPr>
        <p:txBody>
          <a:bodyPr/>
          <a:lstStyle/>
          <a:p>
            <a:endParaRPr lang="en-US"/>
          </a:p>
        </p:txBody>
      </p:sp>
      <p:sp>
        <p:nvSpPr>
          <p:cNvPr id="17" name="Rounded Rectangle 16">
            <a:extLst>
              <a:ext uri="{FF2B5EF4-FFF2-40B4-BE49-F238E27FC236}">
                <a16:creationId xmlns:a16="http://schemas.microsoft.com/office/drawing/2014/main" id="{143D579C-6E9C-25CB-2720-6A306EF69006}"/>
              </a:ext>
            </a:extLst>
          </p:cNvPr>
          <p:cNvSpPr/>
          <p:nvPr userDrawn="1"/>
        </p:nvSpPr>
        <p:spPr>
          <a:xfrm>
            <a:off x="8993832" y="1280799"/>
            <a:ext cx="2511403" cy="4214984"/>
          </a:xfrm>
          <a:prstGeom prst="roundRect">
            <a:avLst>
              <a:gd name="adj" fmla="val 11121"/>
            </a:avLst>
          </a:prstGeom>
          <a:noFill/>
          <a:ln w="12700">
            <a:solidFill>
              <a:srgbClr val="CDFF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5">
            <a:extLst>
              <a:ext uri="{FF2B5EF4-FFF2-40B4-BE49-F238E27FC236}">
                <a16:creationId xmlns:a16="http://schemas.microsoft.com/office/drawing/2014/main" id="{D75B888D-0C06-26DF-6E92-6C336BCD8AAB}"/>
              </a:ext>
            </a:extLst>
          </p:cNvPr>
          <p:cNvSpPr>
            <a:spLocks noGrp="1"/>
          </p:cNvSpPr>
          <p:nvPr>
            <p:ph type="body" sz="quarter" idx="20" hasCustomPrompt="1"/>
          </p:nvPr>
        </p:nvSpPr>
        <p:spPr>
          <a:xfrm>
            <a:off x="9186414" y="3614030"/>
            <a:ext cx="2157413" cy="376773"/>
          </a:xfrm>
          <a:prstGeom prst="rect">
            <a:avLst/>
          </a:prstGeom>
        </p:spPr>
        <p:txBody>
          <a:bodyPr/>
          <a:lstStyle>
            <a:lvl1pPr marL="0">
              <a:lnSpc>
                <a:spcPct val="100000"/>
              </a:lnSpc>
              <a:spcBef>
                <a:spcPts val="0"/>
              </a:spcBef>
              <a:spcAft>
                <a:spcPts val="600"/>
              </a:spcAft>
              <a:buNone/>
              <a:defRPr lang="en-US" sz="1800" b="1" kern="1200" dirty="0" smtClean="0">
                <a:solidFill>
                  <a:srgbClr val="CEFC4C"/>
                </a:solidFill>
                <a:latin typeface="Arial" panose="020B0604020202020204" pitchFamily="34" charset="0"/>
                <a:ea typeface="+mn-ea"/>
                <a:cs typeface="Arial" panose="020B0604020202020204" pitchFamily="34" charset="0"/>
              </a:defRPr>
            </a:lvl1pPr>
          </a:lstStyle>
          <a:p>
            <a:pPr lvl="0"/>
            <a:r>
              <a:rPr lang="en-US"/>
              <a:t>Name</a:t>
            </a:r>
          </a:p>
        </p:txBody>
      </p:sp>
      <p:sp>
        <p:nvSpPr>
          <p:cNvPr id="21" name="Text Placeholder 25">
            <a:extLst>
              <a:ext uri="{FF2B5EF4-FFF2-40B4-BE49-F238E27FC236}">
                <a16:creationId xmlns:a16="http://schemas.microsoft.com/office/drawing/2014/main" id="{2B7F9408-55EB-5A8F-AAD1-A5DDE58FBA3B}"/>
              </a:ext>
            </a:extLst>
          </p:cNvPr>
          <p:cNvSpPr>
            <a:spLocks noGrp="1"/>
          </p:cNvSpPr>
          <p:nvPr>
            <p:ph type="body" sz="quarter" idx="21" hasCustomPrompt="1"/>
          </p:nvPr>
        </p:nvSpPr>
        <p:spPr>
          <a:xfrm>
            <a:off x="9186414" y="4025527"/>
            <a:ext cx="2157413" cy="1248380"/>
          </a:xfrm>
          <a:prstGeom prst="rect">
            <a:avLst/>
          </a:prstGeom>
        </p:spPr>
        <p:txBody>
          <a:bodyPr/>
          <a:lstStyle>
            <a:lvl1pPr marL="0">
              <a:lnSpc>
                <a:spcPct val="100000"/>
              </a:lnSpc>
              <a:spcBef>
                <a:spcPts val="0"/>
              </a:spcBef>
              <a:spcAft>
                <a:spcPts val="600"/>
              </a:spcAft>
              <a:buNone/>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Title</a:t>
            </a:r>
          </a:p>
          <a:p>
            <a:pPr lvl="0"/>
            <a:r>
              <a:rPr lang="en-US"/>
              <a:t>Company</a:t>
            </a:r>
          </a:p>
        </p:txBody>
      </p:sp>
      <p:sp>
        <p:nvSpPr>
          <p:cNvPr id="22" name="Picture Placeholder 28">
            <a:extLst>
              <a:ext uri="{FF2B5EF4-FFF2-40B4-BE49-F238E27FC236}">
                <a16:creationId xmlns:a16="http://schemas.microsoft.com/office/drawing/2014/main" id="{108F0EA2-ABA3-FF4D-BB73-38C1EE996CB8}"/>
              </a:ext>
            </a:extLst>
          </p:cNvPr>
          <p:cNvSpPr>
            <a:spLocks noGrp="1"/>
          </p:cNvSpPr>
          <p:nvPr>
            <p:ph type="pic" sz="quarter" idx="22"/>
          </p:nvPr>
        </p:nvSpPr>
        <p:spPr>
          <a:xfrm>
            <a:off x="9323226" y="1535396"/>
            <a:ext cx="1852613" cy="1824037"/>
          </a:xfrm>
          <a:prstGeom prst="roundRect">
            <a:avLst/>
          </a:prstGeom>
        </p:spPr>
        <p:txBody>
          <a:bodyPr/>
          <a:lstStyle/>
          <a:p>
            <a:endParaRPr lang="en-US"/>
          </a:p>
        </p:txBody>
      </p:sp>
    </p:spTree>
    <p:extLst>
      <p:ext uri="{BB962C8B-B14F-4D97-AF65-F5344CB8AC3E}">
        <p14:creationId xmlns:p14="http://schemas.microsoft.com/office/powerpoint/2010/main" val="404702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CDA52D5-04C7-CF08-68F6-E95E49BB80F4}"/>
              </a:ext>
            </a:extLst>
          </p:cNvPr>
          <p:cNvSpPr>
            <a:spLocks noGrp="1" noRot="1" noMove="1" noResize="1" noEditPoints="1" noAdjustHandles="1" noChangeArrowheads="1" noChangeShapeType="1"/>
          </p:cNvSpPr>
          <p:nvPr userDrawn="1"/>
        </p:nvSpPr>
        <p:spPr>
          <a:xfrm>
            <a:off x="-2" y="0"/>
            <a:ext cx="12191999" cy="6858000"/>
          </a:xfrm>
          <a:prstGeom prst="rect">
            <a:avLst/>
          </a:prstGeom>
          <a:gradFill flip="none" rotWithShape="1">
            <a:gsLst>
              <a:gs pos="0">
                <a:srgbClr val="D15A0A"/>
              </a:gs>
              <a:gs pos="31000">
                <a:srgbClr val="120A36"/>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AI-generated content may be incorrect.">
            <a:extLst>
              <a:ext uri="{FF2B5EF4-FFF2-40B4-BE49-F238E27FC236}">
                <a16:creationId xmlns:a16="http://schemas.microsoft.com/office/drawing/2014/main" id="{FC9350F2-2D1D-D02B-5C65-AC3DB0183C70}"/>
              </a:ext>
            </a:extLst>
          </p:cNvPr>
          <p:cNvPicPr>
            <a:picLocks noChangeAspect="1"/>
          </p:cNvPicPr>
          <p:nvPr userDrawn="1"/>
        </p:nvPicPr>
        <p:blipFill>
          <a:blip r:embed="rId2"/>
          <a:stretch>
            <a:fillRect/>
          </a:stretch>
        </p:blipFill>
        <p:spPr>
          <a:xfrm>
            <a:off x="8234287" y="6220821"/>
            <a:ext cx="3622808" cy="385762"/>
          </a:xfrm>
          <a:prstGeom prst="rect">
            <a:avLst/>
          </a:prstGeom>
        </p:spPr>
      </p:pic>
      <p:sp>
        <p:nvSpPr>
          <p:cNvPr id="11" name="Rectangle 10">
            <a:extLst>
              <a:ext uri="{FF2B5EF4-FFF2-40B4-BE49-F238E27FC236}">
                <a16:creationId xmlns:a16="http://schemas.microsoft.com/office/drawing/2014/main" id="{44561283-C573-19BE-5D66-ABF53E176987}"/>
              </a:ext>
            </a:extLst>
          </p:cNvPr>
          <p:cNvSpPr/>
          <p:nvPr userDrawn="1"/>
        </p:nvSpPr>
        <p:spPr>
          <a:xfrm>
            <a:off x="0" y="-1"/>
            <a:ext cx="12192000" cy="555762"/>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D9861AD-46DF-A338-85BA-89E5C9299003}"/>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1">
            <a:extLst>
              <a:ext uri="{FF2B5EF4-FFF2-40B4-BE49-F238E27FC236}">
                <a16:creationId xmlns:a16="http://schemas.microsoft.com/office/drawing/2014/main" id="{1F063B32-9991-220E-9B20-DA8CB1A0F27D}"/>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rgbClr val="120A36"/>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
        <p:nvSpPr>
          <p:cNvPr id="2" name="Rounded Rectangle 1">
            <a:extLst>
              <a:ext uri="{FF2B5EF4-FFF2-40B4-BE49-F238E27FC236}">
                <a16:creationId xmlns:a16="http://schemas.microsoft.com/office/drawing/2014/main" id="{31F69D4A-65FB-7FA3-024C-AF0343F8AB68}"/>
              </a:ext>
            </a:extLst>
          </p:cNvPr>
          <p:cNvSpPr/>
          <p:nvPr userDrawn="1"/>
        </p:nvSpPr>
        <p:spPr>
          <a:xfrm>
            <a:off x="625784" y="974837"/>
            <a:ext cx="3436418" cy="4908325"/>
          </a:xfrm>
          <a:prstGeom prst="roundRect">
            <a:avLst>
              <a:gd name="adj" fmla="val 6141"/>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Rounded Rectangle 2">
            <a:extLst>
              <a:ext uri="{FF2B5EF4-FFF2-40B4-BE49-F238E27FC236}">
                <a16:creationId xmlns:a16="http://schemas.microsoft.com/office/drawing/2014/main" id="{C2254A52-6594-033C-931F-353D9CBA3C61}"/>
              </a:ext>
            </a:extLst>
          </p:cNvPr>
          <p:cNvSpPr/>
          <p:nvPr userDrawn="1"/>
        </p:nvSpPr>
        <p:spPr>
          <a:xfrm>
            <a:off x="4348120" y="974837"/>
            <a:ext cx="3436418" cy="4908325"/>
          </a:xfrm>
          <a:prstGeom prst="roundRect">
            <a:avLst>
              <a:gd name="adj" fmla="val 6141"/>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4" name="Rounded Rectangle 3">
            <a:extLst>
              <a:ext uri="{FF2B5EF4-FFF2-40B4-BE49-F238E27FC236}">
                <a16:creationId xmlns:a16="http://schemas.microsoft.com/office/drawing/2014/main" id="{05C390D0-0513-3631-94B7-36A39E3D8FEC}"/>
              </a:ext>
            </a:extLst>
          </p:cNvPr>
          <p:cNvSpPr/>
          <p:nvPr userDrawn="1"/>
        </p:nvSpPr>
        <p:spPr>
          <a:xfrm>
            <a:off x="8070456" y="974837"/>
            <a:ext cx="3436418" cy="4908325"/>
          </a:xfrm>
          <a:prstGeom prst="roundRect">
            <a:avLst>
              <a:gd name="adj" fmla="val 6141"/>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ext Placeholder 3">
            <a:extLst>
              <a:ext uri="{FF2B5EF4-FFF2-40B4-BE49-F238E27FC236}">
                <a16:creationId xmlns:a16="http://schemas.microsoft.com/office/drawing/2014/main" id="{D3455F78-6609-801E-DC17-C1F68505072E}"/>
              </a:ext>
            </a:extLst>
          </p:cNvPr>
          <p:cNvSpPr>
            <a:spLocks noGrp="1"/>
          </p:cNvSpPr>
          <p:nvPr>
            <p:ph type="body" sz="quarter" idx="17" hasCustomPrompt="1"/>
          </p:nvPr>
        </p:nvSpPr>
        <p:spPr>
          <a:xfrm>
            <a:off x="853439" y="3811850"/>
            <a:ext cx="2964799" cy="1786310"/>
          </a:xfrm>
          <a:prstGeom prst="rect">
            <a:avLst/>
          </a:prstGeom>
        </p:spPr>
        <p:txBody>
          <a:bodyPr lIns="0" tIns="0" rIns="0" bIns="0"/>
          <a:lstStyle>
            <a:lvl1pPr marL="0" indent="0">
              <a:buClr>
                <a:schemeClr val="accent1"/>
              </a:buClr>
              <a:buNone/>
              <a:defRPr sz="1600" b="0" i="0">
                <a:latin typeface="Arial" panose="020B0604020202020204" pitchFamily="34" charset="0"/>
              </a:defRPr>
            </a:lvl1pPr>
            <a:lvl2pPr>
              <a:buClr>
                <a:schemeClr val="accent1"/>
              </a:buClr>
              <a:defRPr sz="1400" b="0" i="0">
                <a:latin typeface="Raleway" pitchFamily="2" charset="77"/>
              </a:defRPr>
            </a:lvl2pPr>
            <a:lvl3pPr>
              <a:buClr>
                <a:schemeClr val="accent1"/>
              </a:buClr>
              <a:defRPr sz="1200" b="0" i="0">
                <a:latin typeface="Raleway" pitchFamily="2" charset="77"/>
              </a:defRPr>
            </a:lvl3pPr>
            <a:lvl4pPr>
              <a:buClr>
                <a:schemeClr val="accent1"/>
              </a:buClr>
              <a:defRPr sz="1100" b="0" i="0">
                <a:latin typeface="Raleway" pitchFamily="2" charset="77"/>
              </a:defRPr>
            </a:lvl4pPr>
            <a:lvl5pPr>
              <a:buClr>
                <a:schemeClr val="accent1"/>
              </a:buClr>
              <a:defRPr sz="1100" b="0" i="0">
                <a:latin typeface="Raleway" pitchFamily="2" charset="77"/>
              </a:defRPr>
            </a:lvl5pPr>
          </a:lstStyle>
          <a:p>
            <a:pPr lvl="0"/>
            <a:r>
              <a:rPr lang="en-US"/>
              <a:t>Click to add description</a:t>
            </a:r>
          </a:p>
        </p:txBody>
      </p:sp>
      <p:sp>
        <p:nvSpPr>
          <p:cNvPr id="24" name="Text Placeholder 3">
            <a:extLst>
              <a:ext uri="{FF2B5EF4-FFF2-40B4-BE49-F238E27FC236}">
                <a16:creationId xmlns:a16="http://schemas.microsoft.com/office/drawing/2014/main" id="{C6CBF4EA-1B30-7BE8-1001-05DC56F0345F}"/>
              </a:ext>
            </a:extLst>
          </p:cNvPr>
          <p:cNvSpPr>
            <a:spLocks noGrp="1"/>
          </p:cNvSpPr>
          <p:nvPr>
            <p:ph type="body" sz="quarter" idx="19" hasCustomPrompt="1"/>
          </p:nvPr>
        </p:nvSpPr>
        <p:spPr>
          <a:xfrm>
            <a:off x="4584357" y="3811850"/>
            <a:ext cx="2964523" cy="1786310"/>
          </a:xfrm>
          <a:prstGeom prst="rect">
            <a:avLst/>
          </a:prstGeom>
        </p:spPr>
        <p:txBody>
          <a:bodyPr lIns="0" tIns="0" rIns="0" bIns="0"/>
          <a:lstStyle>
            <a:lvl1pPr marL="0" indent="0">
              <a:buClr>
                <a:schemeClr val="accent1"/>
              </a:buClr>
              <a:buNone/>
              <a:defRPr sz="1600" b="0" i="0">
                <a:latin typeface="Arial" panose="020B0604020202020204" pitchFamily="34" charset="0"/>
              </a:defRPr>
            </a:lvl1pPr>
            <a:lvl2pPr>
              <a:buClr>
                <a:schemeClr val="accent1"/>
              </a:buClr>
              <a:defRPr sz="1400" b="0" i="0">
                <a:latin typeface="Raleway" pitchFamily="2" charset="77"/>
              </a:defRPr>
            </a:lvl2pPr>
            <a:lvl3pPr>
              <a:buClr>
                <a:schemeClr val="accent1"/>
              </a:buClr>
              <a:defRPr sz="1200" b="0" i="0">
                <a:latin typeface="Raleway" pitchFamily="2" charset="77"/>
              </a:defRPr>
            </a:lvl3pPr>
            <a:lvl4pPr>
              <a:buClr>
                <a:schemeClr val="accent1"/>
              </a:buClr>
              <a:defRPr sz="1100" b="0" i="0">
                <a:latin typeface="Raleway" pitchFamily="2" charset="77"/>
              </a:defRPr>
            </a:lvl4pPr>
            <a:lvl5pPr>
              <a:buClr>
                <a:schemeClr val="accent1"/>
              </a:buClr>
              <a:defRPr sz="1100" b="0" i="0">
                <a:latin typeface="Raleway" pitchFamily="2" charset="77"/>
              </a:defRPr>
            </a:lvl5pPr>
          </a:lstStyle>
          <a:p>
            <a:pPr lvl="0"/>
            <a:r>
              <a:rPr lang="en-US"/>
              <a:t>Click to add description</a:t>
            </a:r>
          </a:p>
        </p:txBody>
      </p:sp>
      <p:sp>
        <p:nvSpPr>
          <p:cNvPr id="25" name="Text Placeholder 3">
            <a:extLst>
              <a:ext uri="{FF2B5EF4-FFF2-40B4-BE49-F238E27FC236}">
                <a16:creationId xmlns:a16="http://schemas.microsoft.com/office/drawing/2014/main" id="{845601CE-870F-3531-5BFD-D90830C60B75}"/>
              </a:ext>
            </a:extLst>
          </p:cNvPr>
          <p:cNvSpPr>
            <a:spLocks noGrp="1"/>
          </p:cNvSpPr>
          <p:nvPr>
            <p:ph type="body" sz="quarter" idx="21" hasCustomPrompt="1"/>
          </p:nvPr>
        </p:nvSpPr>
        <p:spPr>
          <a:xfrm>
            <a:off x="8275166" y="3811850"/>
            <a:ext cx="3052244" cy="1786310"/>
          </a:xfrm>
          <a:prstGeom prst="rect">
            <a:avLst/>
          </a:prstGeom>
        </p:spPr>
        <p:txBody>
          <a:bodyPr lIns="0" tIns="0" rIns="0" bIns="0"/>
          <a:lstStyle>
            <a:lvl1pPr marL="0" indent="0">
              <a:buClr>
                <a:schemeClr val="accent1"/>
              </a:buClr>
              <a:buNone/>
              <a:defRPr sz="1600" b="0" i="0">
                <a:latin typeface="Arial" panose="020B0604020202020204" pitchFamily="34" charset="0"/>
              </a:defRPr>
            </a:lvl1pPr>
            <a:lvl2pPr>
              <a:buClr>
                <a:schemeClr val="accent1"/>
              </a:buClr>
              <a:defRPr sz="1400" b="0" i="0">
                <a:latin typeface="Raleway" pitchFamily="2" charset="77"/>
              </a:defRPr>
            </a:lvl2pPr>
            <a:lvl3pPr>
              <a:buClr>
                <a:schemeClr val="accent1"/>
              </a:buClr>
              <a:defRPr sz="1200" b="0" i="0">
                <a:latin typeface="Raleway" pitchFamily="2" charset="77"/>
              </a:defRPr>
            </a:lvl3pPr>
            <a:lvl4pPr>
              <a:buClr>
                <a:schemeClr val="accent1"/>
              </a:buClr>
              <a:defRPr sz="1100" b="0" i="0">
                <a:latin typeface="Raleway" pitchFamily="2" charset="77"/>
              </a:defRPr>
            </a:lvl4pPr>
            <a:lvl5pPr>
              <a:buClr>
                <a:schemeClr val="accent1"/>
              </a:buClr>
              <a:defRPr sz="1100" b="0" i="0">
                <a:latin typeface="Raleway" pitchFamily="2" charset="77"/>
              </a:defRPr>
            </a:lvl5pPr>
          </a:lstStyle>
          <a:p>
            <a:pPr lvl="0"/>
            <a:r>
              <a:rPr lang="en-US"/>
              <a:t>Click to add description</a:t>
            </a:r>
          </a:p>
        </p:txBody>
      </p:sp>
      <p:sp>
        <p:nvSpPr>
          <p:cNvPr id="28" name="Oval 27">
            <a:extLst>
              <a:ext uri="{FF2B5EF4-FFF2-40B4-BE49-F238E27FC236}">
                <a16:creationId xmlns:a16="http://schemas.microsoft.com/office/drawing/2014/main" id="{5EB0E78F-A5B4-8929-1B25-57B3CC8BF1F4}"/>
              </a:ext>
            </a:extLst>
          </p:cNvPr>
          <p:cNvSpPr/>
          <p:nvPr userDrawn="1"/>
        </p:nvSpPr>
        <p:spPr>
          <a:xfrm>
            <a:off x="1639661" y="1355309"/>
            <a:ext cx="1293340" cy="1293340"/>
          </a:xfrm>
          <a:prstGeom prst="ellipse">
            <a:avLst/>
          </a:prstGeom>
          <a:solidFill>
            <a:srgbClr val="CDFF4E"/>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b="0" i="0">
              <a:latin typeface="Arial" panose="020B0604020202020204" pitchFamily="34" charset="0"/>
            </a:endParaRPr>
          </a:p>
        </p:txBody>
      </p:sp>
      <p:sp>
        <p:nvSpPr>
          <p:cNvPr id="29" name="Oval 28">
            <a:extLst>
              <a:ext uri="{FF2B5EF4-FFF2-40B4-BE49-F238E27FC236}">
                <a16:creationId xmlns:a16="http://schemas.microsoft.com/office/drawing/2014/main" id="{2F75CA0A-0A24-DE35-F04F-79B3DE4FB61D}"/>
              </a:ext>
            </a:extLst>
          </p:cNvPr>
          <p:cNvSpPr/>
          <p:nvPr userDrawn="1"/>
        </p:nvSpPr>
        <p:spPr>
          <a:xfrm>
            <a:off x="5464013" y="1355309"/>
            <a:ext cx="1293340" cy="1293340"/>
          </a:xfrm>
          <a:prstGeom prst="ellipse">
            <a:avLst/>
          </a:prstGeom>
          <a:solidFill>
            <a:srgbClr val="CDFF4E"/>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b="0" i="0">
              <a:latin typeface="Arial" panose="020B0604020202020204" pitchFamily="34" charset="0"/>
            </a:endParaRPr>
          </a:p>
        </p:txBody>
      </p:sp>
      <p:sp>
        <p:nvSpPr>
          <p:cNvPr id="31" name="Oval 30">
            <a:extLst>
              <a:ext uri="{FF2B5EF4-FFF2-40B4-BE49-F238E27FC236}">
                <a16:creationId xmlns:a16="http://schemas.microsoft.com/office/drawing/2014/main" id="{41F2D3BD-65E8-DCE0-0DE2-04EB35DEA8ED}"/>
              </a:ext>
            </a:extLst>
          </p:cNvPr>
          <p:cNvSpPr/>
          <p:nvPr userDrawn="1"/>
        </p:nvSpPr>
        <p:spPr>
          <a:xfrm>
            <a:off x="9139072" y="1355309"/>
            <a:ext cx="1293340" cy="1293340"/>
          </a:xfrm>
          <a:prstGeom prst="ellipse">
            <a:avLst/>
          </a:prstGeom>
          <a:solidFill>
            <a:srgbClr val="CDFF4E"/>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b="0" i="0">
              <a:latin typeface="Arial" panose="020B0604020202020204" pitchFamily="34" charset="0"/>
            </a:endParaRPr>
          </a:p>
        </p:txBody>
      </p:sp>
      <p:sp>
        <p:nvSpPr>
          <p:cNvPr id="32" name="Text Placeholder 3">
            <a:extLst>
              <a:ext uri="{FF2B5EF4-FFF2-40B4-BE49-F238E27FC236}">
                <a16:creationId xmlns:a16="http://schemas.microsoft.com/office/drawing/2014/main" id="{BF9FA8C9-FF5F-9A5F-15A4-640617024272}"/>
              </a:ext>
            </a:extLst>
          </p:cNvPr>
          <p:cNvSpPr>
            <a:spLocks noGrp="1"/>
          </p:cNvSpPr>
          <p:nvPr>
            <p:ph type="body" sz="quarter" idx="18" hasCustomPrompt="1"/>
          </p:nvPr>
        </p:nvSpPr>
        <p:spPr>
          <a:xfrm>
            <a:off x="853439" y="3429000"/>
            <a:ext cx="2964799" cy="279400"/>
          </a:xfrm>
          <a:prstGeom prst="rect">
            <a:avLst/>
          </a:prstGeom>
        </p:spPr>
        <p:txBody>
          <a:bodyPr lIns="0" tIns="0" rIns="0" bIns="0"/>
          <a:lstStyle>
            <a:lvl1pPr marL="0" indent="0">
              <a:buClr>
                <a:schemeClr val="accent1"/>
              </a:buClr>
              <a:buNone/>
              <a:defRPr sz="2000" b="1" i="0">
                <a:solidFill>
                  <a:schemeClr val="tx1"/>
                </a:solidFill>
                <a:latin typeface="Arial" panose="020B0604020202020204" pitchFamily="34" charset="0"/>
                <a:cs typeface="Arial" panose="020B0604020202020204" pitchFamily="34" charset="0"/>
              </a:defRPr>
            </a:lvl1pPr>
            <a:lvl2pPr marL="457200" indent="0">
              <a:buClr>
                <a:schemeClr val="accent1"/>
              </a:buClr>
              <a:buNone/>
              <a:defRPr sz="2000" b="0" i="0">
                <a:solidFill>
                  <a:schemeClr val="bg1"/>
                </a:solidFill>
                <a:latin typeface="Raleway" pitchFamily="2" charset="77"/>
              </a:defRPr>
            </a:lvl2pPr>
            <a:lvl3pPr marL="914400" indent="0">
              <a:buClr>
                <a:schemeClr val="accent1"/>
              </a:buClr>
              <a:buNone/>
              <a:defRPr sz="1800" b="0" i="0">
                <a:solidFill>
                  <a:schemeClr val="bg1"/>
                </a:solidFill>
                <a:latin typeface="Raleway" pitchFamily="2" charset="77"/>
              </a:defRPr>
            </a:lvl3pPr>
            <a:lvl4pPr marL="1371600" indent="0">
              <a:buClr>
                <a:schemeClr val="accent1"/>
              </a:buClr>
              <a:buNone/>
              <a:defRPr sz="1600" b="0" i="0">
                <a:solidFill>
                  <a:schemeClr val="bg1"/>
                </a:solidFill>
                <a:latin typeface="Raleway" pitchFamily="2" charset="77"/>
              </a:defRPr>
            </a:lvl4pPr>
            <a:lvl5pPr marL="1828800" indent="0">
              <a:buClr>
                <a:schemeClr val="accent1"/>
              </a:buClr>
              <a:buNone/>
              <a:defRPr sz="1600" b="0" i="0">
                <a:solidFill>
                  <a:schemeClr val="bg1"/>
                </a:solidFill>
                <a:latin typeface="Raleway" pitchFamily="2" charset="77"/>
              </a:defRPr>
            </a:lvl5pPr>
          </a:lstStyle>
          <a:p>
            <a:pPr lvl="0"/>
            <a:r>
              <a:rPr lang="en-US"/>
              <a:t>Header</a:t>
            </a:r>
          </a:p>
        </p:txBody>
      </p:sp>
      <p:sp>
        <p:nvSpPr>
          <p:cNvPr id="33" name="Text Placeholder 3">
            <a:extLst>
              <a:ext uri="{FF2B5EF4-FFF2-40B4-BE49-F238E27FC236}">
                <a16:creationId xmlns:a16="http://schemas.microsoft.com/office/drawing/2014/main" id="{F4CE85B3-01A8-2E52-59E0-D35ABA859837}"/>
              </a:ext>
            </a:extLst>
          </p:cNvPr>
          <p:cNvSpPr>
            <a:spLocks noGrp="1"/>
          </p:cNvSpPr>
          <p:nvPr>
            <p:ph type="body" sz="quarter" idx="20" hasCustomPrompt="1"/>
          </p:nvPr>
        </p:nvSpPr>
        <p:spPr>
          <a:xfrm>
            <a:off x="4584357" y="3429000"/>
            <a:ext cx="2964523" cy="279400"/>
          </a:xfrm>
          <a:prstGeom prst="rect">
            <a:avLst/>
          </a:prstGeom>
        </p:spPr>
        <p:txBody>
          <a:bodyPr lIns="0" tIns="0" rIns="0" bIns="0"/>
          <a:lstStyle>
            <a:lvl1pPr marL="0" indent="0">
              <a:buClr>
                <a:schemeClr val="accent1"/>
              </a:buClr>
              <a:buNone/>
              <a:defRPr sz="2000" b="1" i="0">
                <a:solidFill>
                  <a:schemeClr val="tx1"/>
                </a:solidFill>
                <a:latin typeface="Arial" panose="020B0604020202020204" pitchFamily="34" charset="0"/>
                <a:cs typeface="Arial" panose="020B0604020202020204" pitchFamily="34" charset="0"/>
              </a:defRPr>
            </a:lvl1pPr>
            <a:lvl2pPr marL="457200" indent="0">
              <a:buClr>
                <a:schemeClr val="accent1"/>
              </a:buClr>
              <a:buNone/>
              <a:defRPr sz="2000" b="0" i="0">
                <a:solidFill>
                  <a:schemeClr val="bg1"/>
                </a:solidFill>
                <a:latin typeface="Raleway" pitchFamily="2" charset="77"/>
              </a:defRPr>
            </a:lvl2pPr>
            <a:lvl3pPr marL="914400" indent="0">
              <a:buClr>
                <a:schemeClr val="accent1"/>
              </a:buClr>
              <a:buNone/>
              <a:defRPr sz="1800" b="0" i="0">
                <a:solidFill>
                  <a:schemeClr val="bg1"/>
                </a:solidFill>
                <a:latin typeface="Raleway" pitchFamily="2" charset="77"/>
              </a:defRPr>
            </a:lvl3pPr>
            <a:lvl4pPr marL="1371600" indent="0">
              <a:buClr>
                <a:schemeClr val="accent1"/>
              </a:buClr>
              <a:buNone/>
              <a:defRPr sz="1600" b="0" i="0">
                <a:solidFill>
                  <a:schemeClr val="bg1"/>
                </a:solidFill>
                <a:latin typeface="Raleway" pitchFamily="2" charset="77"/>
              </a:defRPr>
            </a:lvl4pPr>
            <a:lvl5pPr marL="1828800" indent="0">
              <a:buClr>
                <a:schemeClr val="accent1"/>
              </a:buClr>
              <a:buNone/>
              <a:defRPr sz="1600" b="0" i="0">
                <a:solidFill>
                  <a:schemeClr val="bg1"/>
                </a:solidFill>
                <a:latin typeface="Raleway" pitchFamily="2" charset="77"/>
              </a:defRPr>
            </a:lvl5pPr>
          </a:lstStyle>
          <a:p>
            <a:pPr lvl="0"/>
            <a:r>
              <a:rPr lang="en-US"/>
              <a:t>Header</a:t>
            </a:r>
          </a:p>
        </p:txBody>
      </p:sp>
      <p:sp>
        <p:nvSpPr>
          <p:cNvPr id="34" name="Text Placeholder 3">
            <a:extLst>
              <a:ext uri="{FF2B5EF4-FFF2-40B4-BE49-F238E27FC236}">
                <a16:creationId xmlns:a16="http://schemas.microsoft.com/office/drawing/2014/main" id="{49ADFE56-6C35-B90D-FCA9-8884FC218DBD}"/>
              </a:ext>
            </a:extLst>
          </p:cNvPr>
          <p:cNvSpPr>
            <a:spLocks noGrp="1"/>
          </p:cNvSpPr>
          <p:nvPr>
            <p:ph type="body" sz="quarter" idx="22" hasCustomPrompt="1"/>
          </p:nvPr>
        </p:nvSpPr>
        <p:spPr>
          <a:xfrm>
            <a:off x="8275166" y="3429000"/>
            <a:ext cx="3052244" cy="279400"/>
          </a:xfrm>
          <a:prstGeom prst="rect">
            <a:avLst/>
          </a:prstGeom>
        </p:spPr>
        <p:txBody>
          <a:bodyPr lIns="0" tIns="0" rIns="0" bIns="0"/>
          <a:lstStyle>
            <a:lvl1pPr marL="0" indent="0">
              <a:buClr>
                <a:schemeClr val="accent1"/>
              </a:buClr>
              <a:buNone/>
              <a:defRPr sz="2000" b="1" i="0">
                <a:solidFill>
                  <a:schemeClr val="tx1"/>
                </a:solidFill>
                <a:latin typeface="Arial" panose="020B0604020202020204" pitchFamily="34" charset="0"/>
                <a:cs typeface="Arial" panose="020B0604020202020204" pitchFamily="34" charset="0"/>
              </a:defRPr>
            </a:lvl1pPr>
            <a:lvl2pPr marL="457200" indent="0">
              <a:buClr>
                <a:schemeClr val="accent1"/>
              </a:buClr>
              <a:buNone/>
              <a:defRPr sz="2000" b="0" i="0">
                <a:solidFill>
                  <a:schemeClr val="bg1"/>
                </a:solidFill>
                <a:latin typeface="Raleway" pitchFamily="2" charset="77"/>
              </a:defRPr>
            </a:lvl2pPr>
            <a:lvl3pPr marL="914400" indent="0">
              <a:buClr>
                <a:schemeClr val="accent1"/>
              </a:buClr>
              <a:buNone/>
              <a:defRPr sz="1800" b="0" i="0">
                <a:solidFill>
                  <a:schemeClr val="bg1"/>
                </a:solidFill>
                <a:latin typeface="Raleway" pitchFamily="2" charset="77"/>
              </a:defRPr>
            </a:lvl3pPr>
            <a:lvl4pPr marL="1371600" indent="0">
              <a:buClr>
                <a:schemeClr val="accent1"/>
              </a:buClr>
              <a:buNone/>
              <a:defRPr sz="1600" b="0" i="0">
                <a:solidFill>
                  <a:schemeClr val="bg1"/>
                </a:solidFill>
                <a:latin typeface="Raleway" pitchFamily="2" charset="77"/>
              </a:defRPr>
            </a:lvl4pPr>
            <a:lvl5pPr marL="1828800" indent="0">
              <a:buClr>
                <a:schemeClr val="accent1"/>
              </a:buClr>
              <a:buNone/>
              <a:defRPr sz="1600" b="0" i="0">
                <a:solidFill>
                  <a:schemeClr val="bg1"/>
                </a:solidFill>
                <a:latin typeface="Raleway" pitchFamily="2" charset="77"/>
              </a:defRPr>
            </a:lvl5pPr>
          </a:lstStyle>
          <a:p>
            <a:pPr lvl="0"/>
            <a:r>
              <a:rPr lang="en-US"/>
              <a:t>Header</a:t>
            </a:r>
          </a:p>
        </p:txBody>
      </p:sp>
      <p:sp>
        <p:nvSpPr>
          <p:cNvPr id="35" name="Picture Placeholder 27">
            <a:extLst>
              <a:ext uri="{FF2B5EF4-FFF2-40B4-BE49-F238E27FC236}">
                <a16:creationId xmlns:a16="http://schemas.microsoft.com/office/drawing/2014/main" id="{3D6FEBA3-FA4C-7F4B-9134-9197AAC1CE98}"/>
              </a:ext>
            </a:extLst>
          </p:cNvPr>
          <p:cNvSpPr>
            <a:spLocks noGrp="1"/>
          </p:cNvSpPr>
          <p:nvPr>
            <p:ph type="pic" sz="quarter" idx="23" hasCustomPrompt="1"/>
          </p:nvPr>
        </p:nvSpPr>
        <p:spPr>
          <a:xfrm>
            <a:off x="1975975" y="1692417"/>
            <a:ext cx="620712" cy="619125"/>
          </a:xfrm>
          <a:prstGeom prst="rect">
            <a:avLst/>
          </a:prstGeom>
        </p:spPr>
        <p:txBody>
          <a:bodyPr/>
          <a:lstStyle>
            <a:lvl1pPr marL="0" indent="0" algn="ctr">
              <a:buNone/>
              <a:defRPr b="0" i="0">
                <a:latin typeface="Arial" panose="020B0604020202020204" pitchFamily="34" charset="0"/>
              </a:defRPr>
            </a:lvl1pPr>
          </a:lstStyle>
          <a:p>
            <a:r>
              <a:rPr lang="en-US"/>
              <a:t> </a:t>
            </a:r>
          </a:p>
        </p:txBody>
      </p:sp>
      <p:sp>
        <p:nvSpPr>
          <p:cNvPr id="36" name="Picture Placeholder 27">
            <a:extLst>
              <a:ext uri="{FF2B5EF4-FFF2-40B4-BE49-F238E27FC236}">
                <a16:creationId xmlns:a16="http://schemas.microsoft.com/office/drawing/2014/main" id="{66D1FA94-675D-E8ED-55CA-E0DC2AC8DDE0}"/>
              </a:ext>
            </a:extLst>
          </p:cNvPr>
          <p:cNvSpPr>
            <a:spLocks noGrp="1"/>
          </p:cNvSpPr>
          <p:nvPr>
            <p:ph type="pic" sz="quarter" idx="24" hasCustomPrompt="1"/>
          </p:nvPr>
        </p:nvSpPr>
        <p:spPr>
          <a:xfrm>
            <a:off x="5800327" y="1692417"/>
            <a:ext cx="620712" cy="619125"/>
          </a:xfrm>
          <a:prstGeom prst="rect">
            <a:avLst/>
          </a:prstGeom>
        </p:spPr>
        <p:txBody>
          <a:bodyPr/>
          <a:lstStyle>
            <a:lvl1pPr marL="0" indent="0" algn="ctr">
              <a:buNone/>
              <a:defRPr b="0" i="0">
                <a:latin typeface="Arial" panose="020B0604020202020204" pitchFamily="34" charset="0"/>
              </a:defRPr>
            </a:lvl1pPr>
          </a:lstStyle>
          <a:p>
            <a:r>
              <a:rPr lang="en-US"/>
              <a:t> </a:t>
            </a:r>
          </a:p>
        </p:txBody>
      </p:sp>
      <p:sp>
        <p:nvSpPr>
          <p:cNvPr id="37" name="Picture Placeholder 27">
            <a:extLst>
              <a:ext uri="{FF2B5EF4-FFF2-40B4-BE49-F238E27FC236}">
                <a16:creationId xmlns:a16="http://schemas.microsoft.com/office/drawing/2014/main" id="{2285EE54-3C54-F034-F038-6FE74F62482D}"/>
              </a:ext>
            </a:extLst>
          </p:cNvPr>
          <p:cNvSpPr>
            <a:spLocks noGrp="1"/>
          </p:cNvSpPr>
          <p:nvPr>
            <p:ph type="pic" sz="quarter" idx="25" hasCustomPrompt="1"/>
          </p:nvPr>
        </p:nvSpPr>
        <p:spPr>
          <a:xfrm>
            <a:off x="9475386" y="1692417"/>
            <a:ext cx="620712" cy="619125"/>
          </a:xfrm>
          <a:prstGeom prst="rect">
            <a:avLst/>
          </a:prstGeom>
        </p:spPr>
        <p:txBody>
          <a:bodyPr/>
          <a:lstStyle>
            <a:lvl1pPr marL="0" indent="0" algn="ctr">
              <a:buNone/>
              <a:defRPr b="0" i="0">
                <a:latin typeface="Arial" panose="020B0604020202020204" pitchFamily="34" charset="0"/>
              </a:defRPr>
            </a:lvl1pPr>
          </a:lstStyle>
          <a:p>
            <a:r>
              <a:rPr lang="en-US"/>
              <a:t> </a:t>
            </a:r>
          </a:p>
        </p:txBody>
      </p:sp>
    </p:spTree>
    <p:extLst>
      <p:ext uri="{BB962C8B-B14F-4D97-AF65-F5344CB8AC3E}">
        <p14:creationId xmlns:p14="http://schemas.microsoft.com/office/powerpoint/2010/main" val="32070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CDA52D5-04C7-CF08-68F6-E95E49BB80F4}"/>
              </a:ext>
            </a:extLst>
          </p:cNvPr>
          <p:cNvSpPr>
            <a:spLocks noGrp="1" noRot="1" noMove="1" noResize="1" noEditPoints="1" noAdjustHandles="1" noChangeArrowheads="1" noChangeShapeType="1"/>
          </p:cNvSpPr>
          <p:nvPr userDrawn="1"/>
        </p:nvSpPr>
        <p:spPr>
          <a:xfrm>
            <a:off x="-2" y="0"/>
            <a:ext cx="12191999" cy="6858000"/>
          </a:xfrm>
          <a:prstGeom prst="rect">
            <a:avLst/>
          </a:prstGeom>
          <a:gradFill flip="none" rotWithShape="1">
            <a:gsLst>
              <a:gs pos="0">
                <a:srgbClr val="CDFF4E"/>
              </a:gs>
              <a:gs pos="31000">
                <a:srgbClr val="120A36"/>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AI-generated content may be incorrect.">
            <a:extLst>
              <a:ext uri="{FF2B5EF4-FFF2-40B4-BE49-F238E27FC236}">
                <a16:creationId xmlns:a16="http://schemas.microsoft.com/office/drawing/2014/main" id="{FC9350F2-2D1D-D02B-5C65-AC3DB0183C70}"/>
              </a:ext>
            </a:extLst>
          </p:cNvPr>
          <p:cNvPicPr>
            <a:picLocks noChangeAspect="1"/>
          </p:cNvPicPr>
          <p:nvPr userDrawn="1"/>
        </p:nvPicPr>
        <p:blipFill>
          <a:blip r:embed="rId2"/>
          <a:stretch>
            <a:fillRect/>
          </a:stretch>
        </p:blipFill>
        <p:spPr>
          <a:xfrm>
            <a:off x="8234287" y="6220821"/>
            <a:ext cx="3622808" cy="385762"/>
          </a:xfrm>
          <a:prstGeom prst="rect">
            <a:avLst/>
          </a:prstGeom>
        </p:spPr>
      </p:pic>
      <p:sp>
        <p:nvSpPr>
          <p:cNvPr id="11" name="Rectangle 10">
            <a:extLst>
              <a:ext uri="{FF2B5EF4-FFF2-40B4-BE49-F238E27FC236}">
                <a16:creationId xmlns:a16="http://schemas.microsoft.com/office/drawing/2014/main" id="{44561283-C573-19BE-5D66-ABF53E176987}"/>
              </a:ext>
            </a:extLst>
          </p:cNvPr>
          <p:cNvSpPr/>
          <p:nvPr userDrawn="1"/>
        </p:nvSpPr>
        <p:spPr>
          <a:xfrm>
            <a:off x="0" y="-1"/>
            <a:ext cx="12192000" cy="5557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D9861AD-46DF-A338-85BA-89E5C9299003}"/>
              </a:ext>
            </a:extLst>
          </p:cNvPr>
          <p:cNvSpPr/>
          <p:nvPr userDrawn="1"/>
        </p:nvSpPr>
        <p:spPr>
          <a:xfrm>
            <a:off x="0" y="6789700"/>
            <a:ext cx="12192000" cy="80615"/>
          </a:xfrm>
          <a:prstGeom prst="rect">
            <a:avLst/>
          </a:prstGeom>
          <a:solidFill>
            <a:srgbClr val="CDF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1">
            <a:extLst>
              <a:ext uri="{FF2B5EF4-FFF2-40B4-BE49-F238E27FC236}">
                <a16:creationId xmlns:a16="http://schemas.microsoft.com/office/drawing/2014/main" id="{1F063B32-9991-220E-9B20-DA8CB1A0F27D}"/>
              </a:ext>
            </a:extLst>
          </p:cNvPr>
          <p:cNvSpPr>
            <a:spLocks noGrp="1"/>
          </p:cNvSpPr>
          <p:nvPr>
            <p:ph type="body" sz="quarter" idx="10" hasCustomPrompt="1"/>
          </p:nvPr>
        </p:nvSpPr>
        <p:spPr>
          <a:xfrm>
            <a:off x="334963" y="129582"/>
            <a:ext cx="10742612" cy="321831"/>
          </a:xfrm>
          <a:prstGeom prst="rect">
            <a:avLst/>
          </a:prstGeom>
        </p:spPr>
        <p:txBody>
          <a:bodyPr anchor="ctr"/>
          <a:lstStyle>
            <a:lvl1pPr>
              <a:buNone/>
              <a:defRPr lang="en-US" sz="1400" b="1" i="0" kern="1200" spc="300" dirty="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ADD HEADER</a:t>
            </a:r>
          </a:p>
        </p:txBody>
      </p:sp>
      <p:sp>
        <p:nvSpPr>
          <p:cNvPr id="2" name="Rounded Rectangle 1">
            <a:extLst>
              <a:ext uri="{FF2B5EF4-FFF2-40B4-BE49-F238E27FC236}">
                <a16:creationId xmlns:a16="http://schemas.microsoft.com/office/drawing/2014/main" id="{31F69D4A-65FB-7FA3-024C-AF0343F8AB68}"/>
              </a:ext>
            </a:extLst>
          </p:cNvPr>
          <p:cNvSpPr/>
          <p:nvPr userDrawn="1"/>
        </p:nvSpPr>
        <p:spPr>
          <a:xfrm>
            <a:off x="625784" y="974837"/>
            <a:ext cx="3436418" cy="4908325"/>
          </a:xfrm>
          <a:prstGeom prst="roundRect">
            <a:avLst>
              <a:gd name="adj" fmla="val 6141"/>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Rounded Rectangle 2">
            <a:extLst>
              <a:ext uri="{FF2B5EF4-FFF2-40B4-BE49-F238E27FC236}">
                <a16:creationId xmlns:a16="http://schemas.microsoft.com/office/drawing/2014/main" id="{C2254A52-6594-033C-931F-353D9CBA3C61}"/>
              </a:ext>
            </a:extLst>
          </p:cNvPr>
          <p:cNvSpPr/>
          <p:nvPr userDrawn="1"/>
        </p:nvSpPr>
        <p:spPr>
          <a:xfrm>
            <a:off x="4348120" y="974837"/>
            <a:ext cx="3436418" cy="4908325"/>
          </a:xfrm>
          <a:prstGeom prst="roundRect">
            <a:avLst>
              <a:gd name="adj" fmla="val 6141"/>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4" name="Rounded Rectangle 3">
            <a:extLst>
              <a:ext uri="{FF2B5EF4-FFF2-40B4-BE49-F238E27FC236}">
                <a16:creationId xmlns:a16="http://schemas.microsoft.com/office/drawing/2014/main" id="{05C390D0-0513-3631-94B7-36A39E3D8FEC}"/>
              </a:ext>
            </a:extLst>
          </p:cNvPr>
          <p:cNvSpPr/>
          <p:nvPr userDrawn="1"/>
        </p:nvSpPr>
        <p:spPr>
          <a:xfrm>
            <a:off x="8070456" y="974837"/>
            <a:ext cx="3436418" cy="4908325"/>
          </a:xfrm>
          <a:prstGeom prst="roundRect">
            <a:avLst>
              <a:gd name="adj" fmla="val 6141"/>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8" name="Oval 27">
            <a:extLst>
              <a:ext uri="{FF2B5EF4-FFF2-40B4-BE49-F238E27FC236}">
                <a16:creationId xmlns:a16="http://schemas.microsoft.com/office/drawing/2014/main" id="{5EB0E78F-A5B4-8929-1B25-57B3CC8BF1F4}"/>
              </a:ext>
            </a:extLst>
          </p:cNvPr>
          <p:cNvSpPr/>
          <p:nvPr userDrawn="1"/>
        </p:nvSpPr>
        <p:spPr>
          <a:xfrm>
            <a:off x="1639661" y="1355309"/>
            <a:ext cx="1293340" cy="1293340"/>
          </a:xfrm>
          <a:prstGeom prst="ellips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b="0" i="0">
              <a:latin typeface="Arial" panose="020B0604020202020204" pitchFamily="34" charset="0"/>
            </a:endParaRPr>
          </a:p>
        </p:txBody>
      </p:sp>
      <p:sp>
        <p:nvSpPr>
          <p:cNvPr id="29" name="Oval 28">
            <a:extLst>
              <a:ext uri="{FF2B5EF4-FFF2-40B4-BE49-F238E27FC236}">
                <a16:creationId xmlns:a16="http://schemas.microsoft.com/office/drawing/2014/main" id="{2F75CA0A-0A24-DE35-F04F-79B3DE4FB61D}"/>
              </a:ext>
            </a:extLst>
          </p:cNvPr>
          <p:cNvSpPr/>
          <p:nvPr userDrawn="1"/>
        </p:nvSpPr>
        <p:spPr>
          <a:xfrm>
            <a:off x="5464013" y="1355309"/>
            <a:ext cx="1293340" cy="1293340"/>
          </a:xfrm>
          <a:prstGeom prst="ellips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b="0" i="0">
              <a:latin typeface="Arial" panose="020B0604020202020204" pitchFamily="34" charset="0"/>
            </a:endParaRPr>
          </a:p>
        </p:txBody>
      </p:sp>
      <p:sp>
        <p:nvSpPr>
          <p:cNvPr id="31" name="Oval 30">
            <a:extLst>
              <a:ext uri="{FF2B5EF4-FFF2-40B4-BE49-F238E27FC236}">
                <a16:creationId xmlns:a16="http://schemas.microsoft.com/office/drawing/2014/main" id="{41F2D3BD-65E8-DCE0-0DE2-04EB35DEA8ED}"/>
              </a:ext>
            </a:extLst>
          </p:cNvPr>
          <p:cNvSpPr/>
          <p:nvPr userDrawn="1"/>
        </p:nvSpPr>
        <p:spPr>
          <a:xfrm>
            <a:off x="9139072" y="1355309"/>
            <a:ext cx="1293340" cy="1293340"/>
          </a:xfrm>
          <a:prstGeom prst="ellips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b="0" i="0">
              <a:latin typeface="Arial" panose="020B0604020202020204" pitchFamily="34" charset="0"/>
            </a:endParaRPr>
          </a:p>
        </p:txBody>
      </p:sp>
      <p:sp>
        <p:nvSpPr>
          <p:cNvPr id="35" name="Picture Placeholder 27">
            <a:extLst>
              <a:ext uri="{FF2B5EF4-FFF2-40B4-BE49-F238E27FC236}">
                <a16:creationId xmlns:a16="http://schemas.microsoft.com/office/drawing/2014/main" id="{3D6FEBA3-FA4C-7F4B-9134-9197AAC1CE98}"/>
              </a:ext>
            </a:extLst>
          </p:cNvPr>
          <p:cNvSpPr>
            <a:spLocks noGrp="1"/>
          </p:cNvSpPr>
          <p:nvPr>
            <p:ph type="pic" sz="quarter" idx="23" hasCustomPrompt="1"/>
          </p:nvPr>
        </p:nvSpPr>
        <p:spPr>
          <a:xfrm>
            <a:off x="1975975" y="1692417"/>
            <a:ext cx="620712" cy="619125"/>
          </a:xfrm>
          <a:prstGeom prst="rect">
            <a:avLst/>
          </a:prstGeom>
        </p:spPr>
        <p:txBody>
          <a:bodyPr/>
          <a:lstStyle>
            <a:lvl1pPr marL="0" indent="0" algn="ctr">
              <a:buNone/>
              <a:defRPr b="0" i="0">
                <a:latin typeface="Arial" panose="020B0604020202020204" pitchFamily="34" charset="0"/>
              </a:defRPr>
            </a:lvl1pPr>
          </a:lstStyle>
          <a:p>
            <a:r>
              <a:rPr lang="en-US"/>
              <a:t> </a:t>
            </a:r>
          </a:p>
        </p:txBody>
      </p:sp>
      <p:sp>
        <p:nvSpPr>
          <p:cNvPr id="36" name="Picture Placeholder 27">
            <a:extLst>
              <a:ext uri="{FF2B5EF4-FFF2-40B4-BE49-F238E27FC236}">
                <a16:creationId xmlns:a16="http://schemas.microsoft.com/office/drawing/2014/main" id="{66D1FA94-675D-E8ED-55CA-E0DC2AC8DDE0}"/>
              </a:ext>
            </a:extLst>
          </p:cNvPr>
          <p:cNvSpPr>
            <a:spLocks noGrp="1"/>
          </p:cNvSpPr>
          <p:nvPr>
            <p:ph type="pic" sz="quarter" idx="24" hasCustomPrompt="1"/>
          </p:nvPr>
        </p:nvSpPr>
        <p:spPr>
          <a:xfrm>
            <a:off x="5800327" y="1692417"/>
            <a:ext cx="620712" cy="619125"/>
          </a:xfrm>
          <a:prstGeom prst="rect">
            <a:avLst/>
          </a:prstGeom>
        </p:spPr>
        <p:txBody>
          <a:bodyPr/>
          <a:lstStyle>
            <a:lvl1pPr marL="0" indent="0" algn="ctr">
              <a:buNone/>
              <a:defRPr b="0" i="0">
                <a:latin typeface="Arial" panose="020B0604020202020204" pitchFamily="34" charset="0"/>
              </a:defRPr>
            </a:lvl1pPr>
          </a:lstStyle>
          <a:p>
            <a:r>
              <a:rPr lang="en-US"/>
              <a:t> </a:t>
            </a:r>
          </a:p>
        </p:txBody>
      </p:sp>
      <p:sp>
        <p:nvSpPr>
          <p:cNvPr id="37" name="Picture Placeholder 27">
            <a:extLst>
              <a:ext uri="{FF2B5EF4-FFF2-40B4-BE49-F238E27FC236}">
                <a16:creationId xmlns:a16="http://schemas.microsoft.com/office/drawing/2014/main" id="{2285EE54-3C54-F034-F038-6FE74F62482D}"/>
              </a:ext>
            </a:extLst>
          </p:cNvPr>
          <p:cNvSpPr>
            <a:spLocks noGrp="1"/>
          </p:cNvSpPr>
          <p:nvPr>
            <p:ph type="pic" sz="quarter" idx="25" hasCustomPrompt="1"/>
          </p:nvPr>
        </p:nvSpPr>
        <p:spPr>
          <a:xfrm>
            <a:off x="9475386" y="1692417"/>
            <a:ext cx="620712" cy="619125"/>
          </a:xfrm>
          <a:prstGeom prst="rect">
            <a:avLst/>
          </a:prstGeom>
        </p:spPr>
        <p:txBody>
          <a:bodyPr/>
          <a:lstStyle>
            <a:lvl1pPr marL="0" indent="0" algn="ctr">
              <a:buNone/>
              <a:defRPr b="0" i="0">
                <a:latin typeface="Arial" panose="020B0604020202020204" pitchFamily="34" charset="0"/>
              </a:defRPr>
            </a:lvl1pPr>
          </a:lstStyle>
          <a:p>
            <a:r>
              <a:rPr lang="en-US"/>
              <a:t> </a:t>
            </a:r>
          </a:p>
        </p:txBody>
      </p:sp>
      <p:sp>
        <p:nvSpPr>
          <p:cNvPr id="15" name="Text Placeholder 3">
            <a:extLst>
              <a:ext uri="{FF2B5EF4-FFF2-40B4-BE49-F238E27FC236}">
                <a16:creationId xmlns:a16="http://schemas.microsoft.com/office/drawing/2014/main" id="{897685A3-628F-F313-BC8A-44D4AE718DA4}"/>
              </a:ext>
            </a:extLst>
          </p:cNvPr>
          <p:cNvSpPr>
            <a:spLocks noGrp="1"/>
          </p:cNvSpPr>
          <p:nvPr>
            <p:ph type="body" sz="quarter" idx="17" hasCustomPrompt="1"/>
          </p:nvPr>
        </p:nvSpPr>
        <p:spPr>
          <a:xfrm>
            <a:off x="853439" y="3811850"/>
            <a:ext cx="2964799" cy="1786310"/>
          </a:xfrm>
          <a:prstGeom prst="rect">
            <a:avLst/>
          </a:prstGeom>
        </p:spPr>
        <p:txBody>
          <a:bodyPr lIns="0" tIns="0" rIns="0" bIns="0"/>
          <a:lstStyle>
            <a:lvl1pPr marL="0" indent="0">
              <a:buClr>
                <a:schemeClr val="accent1"/>
              </a:buClr>
              <a:buNone/>
              <a:defRPr sz="1600" b="0" i="0">
                <a:latin typeface="Arial" panose="020B0604020202020204" pitchFamily="34" charset="0"/>
              </a:defRPr>
            </a:lvl1pPr>
            <a:lvl2pPr>
              <a:buClr>
                <a:schemeClr val="accent1"/>
              </a:buClr>
              <a:defRPr sz="1400" b="0" i="0">
                <a:latin typeface="Raleway" pitchFamily="2" charset="77"/>
              </a:defRPr>
            </a:lvl2pPr>
            <a:lvl3pPr>
              <a:buClr>
                <a:schemeClr val="accent1"/>
              </a:buClr>
              <a:defRPr sz="1200" b="0" i="0">
                <a:latin typeface="Raleway" pitchFamily="2" charset="77"/>
              </a:defRPr>
            </a:lvl3pPr>
            <a:lvl4pPr>
              <a:buClr>
                <a:schemeClr val="accent1"/>
              </a:buClr>
              <a:defRPr sz="1100" b="0" i="0">
                <a:latin typeface="Raleway" pitchFamily="2" charset="77"/>
              </a:defRPr>
            </a:lvl4pPr>
            <a:lvl5pPr>
              <a:buClr>
                <a:schemeClr val="accent1"/>
              </a:buClr>
              <a:defRPr sz="1100" b="0" i="0">
                <a:latin typeface="Raleway" pitchFamily="2" charset="77"/>
              </a:defRPr>
            </a:lvl5pPr>
          </a:lstStyle>
          <a:p>
            <a:pPr lvl="0"/>
            <a:r>
              <a:rPr lang="en-US"/>
              <a:t>Click to add description</a:t>
            </a:r>
          </a:p>
        </p:txBody>
      </p:sp>
      <p:sp>
        <p:nvSpPr>
          <p:cNvPr id="16" name="Text Placeholder 3">
            <a:extLst>
              <a:ext uri="{FF2B5EF4-FFF2-40B4-BE49-F238E27FC236}">
                <a16:creationId xmlns:a16="http://schemas.microsoft.com/office/drawing/2014/main" id="{3805D25A-E6EB-1379-9D95-39D9D13D5BBE}"/>
              </a:ext>
            </a:extLst>
          </p:cNvPr>
          <p:cNvSpPr>
            <a:spLocks noGrp="1"/>
          </p:cNvSpPr>
          <p:nvPr>
            <p:ph type="body" sz="quarter" idx="19" hasCustomPrompt="1"/>
          </p:nvPr>
        </p:nvSpPr>
        <p:spPr>
          <a:xfrm>
            <a:off x="4584357" y="3811850"/>
            <a:ext cx="2964523" cy="1786310"/>
          </a:xfrm>
          <a:prstGeom prst="rect">
            <a:avLst/>
          </a:prstGeom>
        </p:spPr>
        <p:txBody>
          <a:bodyPr lIns="0" tIns="0" rIns="0" bIns="0"/>
          <a:lstStyle>
            <a:lvl1pPr marL="0" indent="0">
              <a:buClr>
                <a:schemeClr val="accent1"/>
              </a:buClr>
              <a:buNone/>
              <a:defRPr sz="1600" b="0" i="0">
                <a:latin typeface="Arial" panose="020B0604020202020204" pitchFamily="34" charset="0"/>
              </a:defRPr>
            </a:lvl1pPr>
            <a:lvl2pPr>
              <a:buClr>
                <a:schemeClr val="accent1"/>
              </a:buClr>
              <a:defRPr sz="1400" b="0" i="0">
                <a:latin typeface="Raleway" pitchFamily="2" charset="77"/>
              </a:defRPr>
            </a:lvl2pPr>
            <a:lvl3pPr>
              <a:buClr>
                <a:schemeClr val="accent1"/>
              </a:buClr>
              <a:defRPr sz="1200" b="0" i="0">
                <a:latin typeface="Raleway" pitchFamily="2" charset="77"/>
              </a:defRPr>
            </a:lvl3pPr>
            <a:lvl4pPr>
              <a:buClr>
                <a:schemeClr val="accent1"/>
              </a:buClr>
              <a:defRPr sz="1100" b="0" i="0">
                <a:latin typeface="Raleway" pitchFamily="2" charset="77"/>
              </a:defRPr>
            </a:lvl4pPr>
            <a:lvl5pPr>
              <a:buClr>
                <a:schemeClr val="accent1"/>
              </a:buClr>
              <a:defRPr sz="1100" b="0" i="0">
                <a:latin typeface="Raleway" pitchFamily="2" charset="77"/>
              </a:defRPr>
            </a:lvl5pPr>
          </a:lstStyle>
          <a:p>
            <a:pPr lvl="0"/>
            <a:r>
              <a:rPr lang="en-US"/>
              <a:t>Click to add description</a:t>
            </a:r>
          </a:p>
        </p:txBody>
      </p:sp>
      <p:sp>
        <p:nvSpPr>
          <p:cNvPr id="17" name="Text Placeholder 3">
            <a:extLst>
              <a:ext uri="{FF2B5EF4-FFF2-40B4-BE49-F238E27FC236}">
                <a16:creationId xmlns:a16="http://schemas.microsoft.com/office/drawing/2014/main" id="{A70E3312-F4B4-FCF6-3553-E3236905E28F}"/>
              </a:ext>
            </a:extLst>
          </p:cNvPr>
          <p:cNvSpPr>
            <a:spLocks noGrp="1"/>
          </p:cNvSpPr>
          <p:nvPr>
            <p:ph type="body" sz="quarter" idx="21" hasCustomPrompt="1"/>
          </p:nvPr>
        </p:nvSpPr>
        <p:spPr>
          <a:xfrm>
            <a:off x="8275166" y="3811850"/>
            <a:ext cx="3052244" cy="1786310"/>
          </a:xfrm>
          <a:prstGeom prst="rect">
            <a:avLst/>
          </a:prstGeom>
        </p:spPr>
        <p:txBody>
          <a:bodyPr lIns="0" tIns="0" rIns="0" bIns="0"/>
          <a:lstStyle>
            <a:lvl1pPr marL="0" indent="0">
              <a:buClr>
                <a:schemeClr val="accent1"/>
              </a:buClr>
              <a:buNone/>
              <a:defRPr sz="1600" b="0" i="0">
                <a:latin typeface="Arial" panose="020B0604020202020204" pitchFamily="34" charset="0"/>
              </a:defRPr>
            </a:lvl1pPr>
            <a:lvl2pPr>
              <a:buClr>
                <a:schemeClr val="accent1"/>
              </a:buClr>
              <a:defRPr sz="1400" b="0" i="0">
                <a:latin typeface="Raleway" pitchFamily="2" charset="77"/>
              </a:defRPr>
            </a:lvl2pPr>
            <a:lvl3pPr>
              <a:buClr>
                <a:schemeClr val="accent1"/>
              </a:buClr>
              <a:defRPr sz="1200" b="0" i="0">
                <a:latin typeface="Raleway" pitchFamily="2" charset="77"/>
              </a:defRPr>
            </a:lvl3pPr>
            <a:lvl4pPr>
              <a:buClr>
                <a:schemeClr val="accent1"/>
              </a:buClr>
              <a:defRPr sz="1100" b="0" i="0">
                <a:latin typeface="Raleway" pitchFamily="2" charset="77"/>
              </a:defRPr>
            </a:lvl4pPr>
            <a:lvl5pPr>
              <a:buClr>
                <a:schemeClr val="accent1"/>
              </a:buClr>
              <a:defRPr sz="1100" b="0" i="0">
                <a:latin typeface="Raleway" pitchFamily="2" charset="77"/>
              </a:defRPr>
            </a:lvl5pPr>
          </a:lstStyle>
          <a:p>
            <a:pPr lvl="0"/>
            <a:r>
              <a:rPr lang="en-US"/>
              <a:t>Click to add description</a:t>
            </a:r>
          </a:p>
        </p:txBody>
      </p:sp>
      <p:sp>
        <p:nvSpPr>
          <p:cNvPr id="18" name="Text Placeholder 3">
            <a:extLst>
              <a:ext uri="{FF2B5EF4-FFF2-40B4-BE49-F238E27FC236}">
                <a16:creationId xmlns:a16="http://schemas.microsoft.com/office/drawing/2014/main" id="{5E3E3F2C-E496-44A5-97E6-57174E287447}"/>
              </a:ext>
            </a:extLst>
          </p:cNvPr>
          <p:cNvSpPr>
            <a:spLocks noGrp="1"/>
          </p:cNvSpPr>
          <p:nvPr>
            <p:ph type="body" sz="quarter" idx="18" hasCustomPrompt="1"/>
          </p:nvPr>
        </p:nvSpPr>
        <p:spPr>
          <a:xfrm>
            <a:off x="853439" y="3429000"/>
            <a:ext cx="2964799" cy="279400"/>
          </a:xfrm>
          <a:prstGeom prst="rect">
            <a:avLst/>
          </a:prstGeom>
        </p:spPr>
        <p:txBody>
          <a:bodyPr lIns="0" tIns="0" rIns="0" bIns="0"/>
          <a:lstStyle>
            <a:lvl1pPr marL="0" indent="0">
              <a:buClr>
                <a:schemeClr val="accent1"/>
              </a:buClr>
              <a:buNone/>
              <a:defRPr sz="2000" b="1" i="0">
                <a:solidFill>
                  <a:schemeClr val="tx1"/>
                </a:solidFill>
                <a:latin typeface="Arial" panose="020B0604020202020204" pitchFamily="34" charset="0"/>
                <a:cs typeface="Arial" panose="020B0604020202020204" pitchFamily="34" charset="0"/>
              </a:defRPr>
            </a:lvl1pPr>
            <a:lvl2pPr marL="457200" indent="0">
              <a:buClr>
                <a:schemeClr val="accent1"/>
              </a:buClr>
              <a:buNone/>
              <a:defRPr sz="2000" b="0" i="0">
                <a:solidFill>
                  <a:schemeClr val="bg1"/>
                </a:solidFill>
                <a:latin typeface="Raleway" pitchFamily="2" charset="77"/>
              </a:defRPr>
            </a:lvl2pPr>
            <a:lvl3pPr marL="914400" indent="0">
              <a:buClr>
                <a:schemeClr val="accent1"/>
              </a:buClr>
              <a:buNone/>
              <a:defRPr sz="1800" b="0" i="0">
                <a:solidFill>
                  <a:schemeClr val="bg1"/>
                </a:solidFill>
                <a:latin typeface="Raleway" pitchFamily="2" charset="77"/>
              </a:defRPr>
            </a:lvl3pPr>
            <a:lvl4pPr marL="1371600" indent="0">
              <a:buClr>
                <a:schemeClr val="accent1"/>
              </a:buClr>
              <a:buNone/>
              <a:defRPr sz="1600" b="0" i="0">
                <a:solidFill>
                  <a:schemeClr val="bg1"/>
                </a:solidFill>
                <a:latin typeface="Raleway" pitchFamily="2" charset="77"/>
              </a:defRPr>
            </a:lvl4pPr>
            <a:lvl5pPr marL="1828800" indent="0">
              <a:buClr>
                <a:schemeClr val="accent1"/>
              </a:buClr>
              <a:buNone/>
              <a:defRPr sz="1600" b="0" i="0">
                <a:solidFill>
                  <a:schemeClr val="bg1"/>
                </a:solidFill>
                <a:latin typeface="Raleway" pitchFamily="2" charset="77"/>
              </a:defRPr>
            </a:lvl5pPr>
          </a:lstStyle>
          <a:p>
            <a:pPr lvl="0"/>
            <a:r>
              <a:rPr lang="en-US"/>
              <a:t>Header</a:t>
            </a:r>
          </a:p>
        </p:txBody>
      </p:sp>
      <p:sp>
        <p:nvSpPr>
          <p:cNvPr id="19" name="Text Placeholder 3">
            <a:extLst>
              <a:ext uri="{FF2B5EF4-FFF2-40B4-BE49-F238E27FC236}">
                <a16:creationId xmlns:a16="http://schemas.microsoft.com/office/drawing/2014/main" id="{60F2A68F-D0C3-7990-AD14-1D4FCDCF8CED}"/>
              </a:ext>
            </a:extLst>
          </p:cNvPr>
          <p:cNvSpPr>
            <a:spLocks noGrp="1"/>
          </p:cNvSpPr>
          <p:nvPr>
            <p:ph type="body" sz="quarter" idx="20" hasCustomPrompt="1"/>
          </p:nvPr>
        </p:nvSpPr>
        <p:spPr>
          <a:xfrm>
            <a:off x="4584357" y="3429000"/>
            <a:ext cx="2964523" cy="279400"/>
          </a:xfrm>
          <a:prstGeom prst="rect">
            <a:avLst/>
          </a:prstGeom>
        </p:spPr>
        <p:txBody>
          <a:bodyPr lIns="0" tIns="0" rIns="0" bIns="0"/>
          <a:lstStyle>
            <a:lvl1pPr marL="0" indent="0">
              <a:buClr>
                <a:schemeClr val="accent1"/>
              </a:buClr>
              <a:buNone/>
              <a:defRPr sz="2000" b="1" i="0">
                <a:solidFill>
                  <a:schemeClr val="tx1"/>
                </a:solidFill>
                <a:latin typeface="Arial" panose="020B0604020202020204" pitchFamily="34" charset="0"/>
                <a:cs typeface="Arial" panose="020B0604020202020204" pitchFamily="34" charset="0"/>
              </a:defRPr>
            </a:lvl1pPr>
            <a:lvl2pPr marL="457200" indent="0">
              <a:buClr>
                <a:schemeClr val="accent1"/>
              </a:buClr>
              <a:buNone/>
              <a:defRPr sz="2000" b="0" i="0">
                <a:solidFill>
                  <a:schemeClr val="bg1"/>
                </a:solidFill>
                <a:latin typeface="Raleway" pitchFamily="2" charset="77"/>
              </a:defRPr>
            </a:lvl2pPr>
            <a:lvl3pPr marL="914400" indent="0">
              <a:buClr>
                <a:schemeClr val="accent1"/>
              </a:buClr>
              <a:buNone/>
              <a:defRPr sz="1800" b="0" i="0">
                <a:solidFill>
                  <a:schemeClr val="bg1"/>
                </a:solidFill>
                <a:latin typeface="Raleway" pitchFamily="2" charset="77"/>
              </a:defRPr>
            </a:lvl3pPr>
            <a:lvl4pPr marL="1371600" indent="0">
              <a:buClr>
                <a:schemeClr val="accent1"/>
              </a:buClr>
              <a:buNone/>
              <a:defRPr sz="1600" b="0" i="0">
                <a:solidFill>
                  <a:schemeClr val="bg1"/>
                </a:solidFill>
                <a:latin typeface="Raleway" pitchFamily="2" charset="77"/>
              </a:defRPr>
            </a:lvl4pPr>
            <a:lvl5pPr marL="1828800" indent="0">
              <a:buClr>
                <a:schemeClr val="accent1"/>
              </a:buClr>
              <a:buNone/>
              <a:defRPr sz="1600" b="0" i="0">
                <a:solidFill>
                  <a:schemeClr val="bg1"/>
                </a:solidFill>
                <a:latin typeface="Raleway" pitchFamily="2" charset="77"/>
              </a:defRPr>
            </a:lvl5pPr>
          </a:lstStyle>
          <a:p>
            <a:pPr lvl="0"/>
            <a:r>
              <a:rPr lang="en-US"/>
              <a:t>Header</a:t>
            </a:r>
          </a:p>
        </p:txBody>
      </p:sp>
      <p:sp>
        <p:nvSpPr>
          <p:cNvPr id="21" name="Text Placeholder 3">
            <a:extLst>
              <a:ext uri="{FF2B5EF4-FFF2-40B4-BE49-F238E27FC236}">
                <a16:creationId xmlns:a16="http://schemas.microsoft.com/office/drawing/2014/main" id="{301339C8-D557-931C-68B1-9AA53E5C4136}"/>
              </a:ext>
            </a:extLst>
          </p:cNvPr>
          <p:cNvSpPr>
            <a:spLocks noGrp="1"/>
          </p:cNvSpPr>
          <p:nvPr>
            <p:ph type="body" sz="quarter" idx="22" hasCustomPrompt="1"/>
          </p:nvPr>
        </p:nvSpPr>
        <p:spPr>
          <a:xfrm>
            <a:off x="8275166" y="3429000"/>
            <a:ext cx="3052244" cy="279400"/>
          </a:xfrm>
          <a:prstGeom prst="rect">
            <a:avLst/>
          </a:prstGeom>
        </p:spPr>
        <p:txBody>
          <a:bodyPr lIns="0" tIns="0" rIns="0" bIns="0"/>
          <a:lstStyle>
            <a:lvl1pPr marL="0" indent="0">
              <a:buClr>
                <a:schemeClr val="accent1"/>
              </a:buClr>
              <a:buNone/>
              <a:defRPr sz="2000" b="1" i="0">
                <a:solidFill>
                  <a:schemeClr val="tx1"/>
                </a:solidFill>
                <a:latin typeface="Arial" panose="020B0604020202020204" pitchFamily="34" charset="0"/>
                <a:cs typeface="Arial" panose="020B0604020202020204" pitchFamily="34" charset="0"/>
              </a:defRPr>
            </a:lvl1pPr>
            <a:lvl2pPr marL="457200" indent="0">
              <a:buClr>
                <a:schemeClr val="accent1"/>
              </a:buClr>
              <a:buNone/>
              <a:defRPr sz="2000" b="0" i="0">
                <a:solidFill>
                  <a:schemeClr val="bg1"/>
                </a:solidFill>
                <a:latin typeface="Raleway" pitchFamily="2" charset="77"/>
              </a:defRPr>
            </a:lvl2pPr>
            <a:lvl3pPr marL="914400" indent="0">
              <a:buClr>
                <a:schemeClr val="accent1"/>
              </a:buClr>
              <a:buNone/>
              <a:defRPr sz="1800" b="0" i="0">
                <a:solidFill>
                  <a:schemeClr val="bg1"/>
                </a:solidFill>
                <a:latin typeface="Raleway" pitchFamily="2" charset="77"/>
              </a:defRPr>
            </a:lvl3pPr>
            <a:lvl4pPr marL="1371600" indent="0">
              <a:buClr>
                <a:schemeClr val="accent1"/>
              </a:buClr>
              <a:buNone/>
              <a:defRPr sz="1600" b="0" i="0">
                <a:solidFill>
                  <a:schemeClr val="bg1"/>
                </a:solidFill>
                <a:latin typeface="Raleway" pitchFamily="2" charset="77"/>
              </a:defRPr>
            </a:lvl4pPr>
            <a:lvl5pPr marL="1828800" indent="0">
              <a:buClr>
                <a:schemeClr val="accent1"/>
              </a:buClr>
              <a:buNone/>
              <a:defRPr sz="1600" b="0" i="0">
                <a:solidFill>
                  <a:schemeClr val="bg1"/>
                </a:solidFill>
                <a:latin typeface="Raleway" pitchFamily="2" charset="77"/>
              </a:defRPr>
            </a:lvl5pPr>
          </a:lstStyle>
          <a:p>
            <a:pPr lvl="0"/>
            <a:r>
              <a:rPr lang="en-US"/>
              <a:t>Header</a:t>
            </a:r>
          </a:p>
        </p:txBody>
      </p:sp>
    </p:spTree>
    <p:extLst>
      <p:ext uri="{BB962C8B-B14F-4D97-AF65-F5344CB8AC3E}">
        <p14:creationId xmlns:p14="http://schemas.microsoft.com/office/powerpoint/2010/main" val="16495627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400.xml"/><Relationship Id="rId13" Type="http://schemas.openxmlformats.org/officeDocument/2006/relationships/slideLayout" Target="../slideLayouts/slideLayout450.xml"/><Relationship Id="rId3" Type="http://schemas.openxmlformats.org/officeDocument/2006/relationships/slideLayout" Target="../slideLayouts/slideLayout350.xml"/><Relationship Id="rId7" Type="http://schemas.openxmlformats.org/officeDocument/2006/relationships/slideLayout" Target="../slideLayouts/slideLayout390.xml"/><Relationship Id="rId12" Type="http://schemas.openxmlformats.org/officeDocument/2006/relationships/slideLayout" Target="../slideLayouts/slideLayout440.xml"/><Relationship Id="rId17" Type="http://schemas.openxmlformats.org/officeDocument/2006/relationships/theme" Target="../theme/theme20.xml"/><Relationship Id="rId2" Type="http://schemas.openxmlformats.org/officeDocument/2006/relationships/slideLayout" Target="../slideLayouts/slideLayout340.xml"/><Relationship Id="rId16" Type="http://schemas.openxmlformats.org/officeDocument/2006/relationships/slideLayout" Target="../slideLayouts/slideLayout480.xml"/><Relationship Id="rId1" Type="http://schemas.openxmlformats.org/officeDocument/2006/relationships/slideLayout" Target="../slideLayouts/slideLayout330.xml"/><Relationship Id="rId6" Type="http://schemas.openxmlformats.org/officeDocument/2006/relationships/slideLayout" Target="../slideLayouts/slideLayout380.xml"/><Relationship Id="rId11" Type="http://schemas.openxmlformats.org/officeDocument/2006/relationships/slideLayout" Target="../slideLayouts/slideLayout430.xml"/><Relationship Id="rId5" Type="http://schemas.openxmlformats.org/officeDocument/2006/relationships/slideLayout" Target="../slideLayouts/slideLayout370.xml"/><Relationship Id="rId15" Type="http://schemas.openxmlformats.org/officeDocument/2006/relationships/slideLayout" Target="../slideLayouts/slideLayout470.xml"/><Relationship Id="rId10" Type="http://schemas.openxmlformats.org/officeDocument/2006/relationships/slideLayout" Target="../slideLayouts/slideLayout420.xml"/><Relationship Id="rId4" Type="http://schemas.openxmlformats.org/officeDocument/2006/relationships/slideLayout" Target="../slideLayouts/slideLayout360.xml"/><Relationship Id="rId9" Type="http://schemas.openxmlformats.org/officeDocument/2006/relationships/slideLayout" Target="../slideLayouts/slideLayout410.xml"/><Relationship Id="rId14" Type="http://schemas.openxmlformats.org/officeDocument/2006/relationships/slideLayout" Target="../slideLayouts/slideLayout4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032155"/>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50" r:id="rId3"/>
    <p:sldLayoutId id="2147483684" r:id="rId4"/>
    <p:sldLayoutId id="2147483686" r:id="rId5"/>
    <p:sldLayoutId id="2147483651" r:id="rId6"/>
    <p:sldLayoutId id="2147483685" r:id="rId7"/>
    <p:sldLayoutId id="2147483687" r:id="rId8"/>
    <p:sldLayoutId id="2147483688" r:id="rId9"/>
    <p:sldLayoutId id="2147483689" r:id="rId10"/>
    <p:sldLayoutId id="2147483690" r:id="rId11"/>
    <p:sldLayoutId id="2147483652" r:id="rId12"/>
    <p:sldLayoutId id="2147483653" r:id="rId13"/>
    <p:sldLayoutId id="2147483655" r:id="rId14"/>
    <p:sldLayoutId id="2147483654" r:id="rId15"/>
    <p:sldLayoutId id="2147483671" r:id="rId16"/>
    <p:sldLayoutId id="2147483670" r:id="rId17"/>
    <p:sldLayoutId id="2147483673" r:id="rId18"/>
    <p:sldLayoutId id="2147483658" r:id="rId19"/>
    <p:sldLayoutId id="2147483672" r:id="rId20"/>
    <p:sldLayoutId id="2147483674" r:id="rId21"/>
    <p:sldLayoutId id="2147483678" r:id="rId22"/>
    <p:sldLayoutId id="2147483677" r:id="rId23"/>
    <p:sldLayoutId id="2147483680" r:id="rId24"/>
    <p:sldLayoutId id="2147483681" r:id="rId25"/>
    <p:sldLayoutId id="2147483656" r:id="rId26"/>
    <p:sldLayoutId id="2147483675" r:id="rId27"/>
    <p:sldLayoutId id="2147483691" r:id="rId28"/>
    <p:sldLayoutId id="2147483692" r:id="rId29"/>
    <p:sldLayoutId id="2147483657" r:id="rId30"/>
    <p:sldLayoutId id="2147483659" r:id="rId31"/>
    <p:sldLayoutId id="2147483697"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125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4" r:id="rId4"/>
    <p:sldLayoutId id="2147483693" r:id="rId5"/>
    <p:sldLayoutId id="2147483695" r:id="rId6"/>
    <p:sldLayoutId id="2147483696" r:id="rId7"/>
    <p:sldLayoutId id="2147483667" r:id="rId8"/>
    <p:sldLayoutId id="2147483668" r:id="rId9"/>
    <p:sldLayoutId id="2147483664" r:id="rId10"/>
    <p:sldLayoutId id="2147483676" r:id="rId11"/>
    <p:sldLayoutId id="2147483665" r:id="rId12"/>
    <p:sldLayoutId id="2147483679" r:id="rId13"/>
    <p:sldLayoutId id="2147483682" r:id="rId14"/>
    <p:sldLayoutId id="2147483683"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125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4" r:id="rId4"/>
    <p:sldLayoutId id="2147483693" r:id="rId5"/>
    <p:sldLayoutId id="2147483695" r:id="rId6"/>
    <p:sldLayoutId id="2147483696" r:id="rId7"/>
    <p:sldLayoutId id="2147483667" r:id="rId8"/>
    <p:sldLayoutId id="2147483668" r:id="rId9"/>
    <p:sldLayoutId id="2147483664" r:id="rId10"/>
    <p:sldLayoutId id="2147483676" r:id="rId11"/>
    <p:sldLayoutId id="2147483665" r:id="rId12"/>
    <p:sldLayoutId id="2147483679" r:id="rId13"/>
    <p:sldLayoutId id="2147483682" r:id="rId14"/>
    <p:sldLayoutId id="2147483683"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3A_E06EFEE7.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3B_CEFE651B.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3C_E5C6EC82.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3D_948B7840.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3E_6CF44108.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3F_B194F0F5.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40_5283FA94.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41_C9031C44.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42_E9978B3.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43_E107156D.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slide" Target="slide220.xml"/><Relationship Id="rId3" Type="http://schemas.microsoft.com/office/2018/10/relationships/comments" Target="../comments/modernComment_144_518A0084.xml"/><Relationship Id="rId7" Type="http://schemas.openxmlformats.org/officeDocument/2006/relationships/image" Target="../media/image16.png"/><Relationship Id="rId12" Type="http://schemas.openxmlformats.org/officeDocument/2006/relationships/image" Target="../media/image170.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50.png"/><Relationship Id="rId11" Type="http://schemas.openxmlformats.org/officeDocument/2006/relationships/slide" Target="slide230.xml"/><Relationship Id="rId5" Type="http://schemas.openxmlformats.org/officeDocument/2006/relationships/slide" Target="slide210.xml"/><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160.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0.xml"/><Relationship Id="rId1" Type="http://schemas.openxmlformats.org/officeDocument/2006/relationships/slideLayout" Target="../slideLayouts/slideLayout330.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0.xml"/><Relationship Id="rId1" Type="http://schemas.openxmlformats.org/officeDocument/2006/relationships/slideLayout" Target="../slideLayouts/slideLayout40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0.xml"/><Relationship Id="rId1" Type="http://schemas.openxmlformats.org/officeDocument/2006/relationships/slideLayout" Target="../slideLayouts/slideLayout390.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26F_1C3E92B1.xm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2_D2F3B3E0.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36_2E33C52B.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37_94D4A05C.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38_7FE914A6.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39_2788E84B.xml"/><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FA2A85-7D5D-41D2-F615-AFB63820F91E}"/>
              </a:ext>
            </a:extLst>
          </p:cNvPr>
          <p:cNvSpPr>
            <a:spLocks noGrp="1"/>
          </p:cNvSpPr>
          <p:nvPr>
            <p:ph type="body" sz="quarter" idx="10"/>
          </p:nvPr>
        </p:nvSpPr>
        <p:spPr/>
        <p:txBody>
          <a:bodyPr lIns="91440" tIns="45720" rIns="91440" bIns="45720" anchor="b"/>
          <a:lstStyle/>
          <a:p>
            <a:pPr marL="10795" indent="-10795"/>
            <a:r>
              <a:rPr lang="en-US" sz="4800">
                <a:latin typeface="Arial"/>
                <a:cs typeface="Arial"/>
              </a:rPr>
              <a:t>Mastering the optimization journey: Streamline, scale, and automate your MSP operations</a:t>
            </a:r>
            <a:endParaRPr lang="en-US"/>
          </a:p>
        </p:txBody>
      </p:sp>
      <p:sp>
        <p:nvSpPr>
          <p:cNvPr id="3" name="Text Placeholder 2">
            <a:extLst>
              <a:ext uri="{FF2B5EF4-FFF2-40B4-BE49-F238E27FC236}">
                <a16:creationId xmlns:a16="http://schemas.microsoft.com/office/drawing/2014/main" id="{D0248A32-F4AB-3C34-DE9C-2BB621D70942}"/>
              </a:ext>
            </a:extLst>
          </p:cNvPr>
          <p:cNvSpPr>
            <a:spLocks noGrp="1"/>
          </p:cNvSpPr>
          <p:nvPr>
            <p:ph type="body" sz="quarter" idx="11"/>
          </p:nvPr>
        </p:nvSpPr>
        <p:spPr/>
        <p:txBody>
          <a:bodyPr lIns="91440" tIns="45720" rIns="91440" bIns="45720" anchor="ctr"/>
          <a:lstStyle/>
          <a:p>
            <a:r>
              <a:rPr lang="en-US">
                <a:latin typeface="Arial"/>
                <a:ea typeface="Verdana"/>
                <a:cs typeface="Arial"/>
              </a:rPr>
              <a:t>Chris Plouffe/Rolando Jimenez</a:t>
            </a:r>
            <a:endParaRPr lang="en-US"/>
          </a:p>
        </p:txBody>
      </p:sp>
    </p:spTree>
    <p:extLst>
      <p:ext uri="{BB962C8B-B14F-4D97-AF65-F5344CB8AC3E}">
        <p14:creationId xmlns:p14="http://schemas.microsoft.com/office/powerpoint/2010/main" val="2129432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0FA87F-1199-9D6B-FEA2-EE0CC6F5D09B}"/>
              </a:ext>
            </a:extLst>
          </p:cNvPr>
          <p:cNvSpPr>
            <a:spLocks noGrp="1"/>
          </p:cNvSpPr>
          <p:nvPr>
            <p:ph type="body" sz="quarter" idx="10"/>
          </p:nvPr>
        </p:nvSpPr>
        <p:spPr/>
        <p:txBody>
          <a:bodyPr lIns="91440" tIns="45720" rIns="91440" bIns="45720" anchor="ctr"/>
          <a:lstStyle/>
          <a:p>
            <a:r>
              <a:rPr lang="en-US">
                <a:latin typeface="Arial"/>
                <a:ea typeface="Verdana"/>
                <a:cs typeface="Arial"/>
              </a:rPr>
              <a:t>THE MSP OPTIMIZATION JOURNEY</a:t>
            </a:r>
            <a:endParaRPr lang="en-US"/>
          </a:p>
        </p:txBody>
      </p:sp>
      <p:sp>
        <p:nvSpPr>
          <p:cNvPr id="3" name="Text Placeholder 2">
            <a:extLst>
              <a:ext uri="{FF2B5EF4-FFF2-40B4-BE49-F238E27FC236}">
                <a16:creationId xmlns:a16="http://schemas.microsoft.com/office/drawing/2014/main" id="{E6C1A659-DD8F-0B18-83D5-35D498C69FD6}"/>
              </a:ext>
            </a:extLst>
          </p:cNvPr>
          <p:cNvSpPr>
            <a:spLocks noGrp="1"/>
          </p:cNvSpPr>
          <p:nvPr>
            <p:ph type="body" sz="quarter" idx="11"/>
          </p:nvPr>
        </p:nvSpPr>
        <p:spPr/>
        <p:txBody>
          <a:bodyPr lIns="91440" tIns="45720" rIns="91440" bIns="45720" anchor="ctr"/>
          <a:lstStyle/>
          <a:p>
            <a:r>
              <a:rPr lang="en-US">
                <a:latin typeface="Arial"/>
                <a:cs typeface="Arial"/>
              </a:rPr>
              <a:t>Unified Endpoint Management</a:t>
            </a:r>
          </a:p>
        </p:txBody>
      </p:sp>
      <p:sp>
        <p:nvSpPr>
          <p:cNvPr id="4" name="Text Placeholder 3">
            <a:extLst>
              <a:ext uri="{FF2B5EF4-FFF2-40B4-BE49-F238E27FC236}">
                <a16:creationId xmlns:a16="http://schemas.microsoft.com/office/drawing/2014/main" id="{3C2E1690-99E7-AD70-1AE3-215A80506F62}"/>
              </a:ext>
            </a:extLst>
          </p:cNvPr>
          <p:cNvSpPr>
            <a:spLocks noGrp="1"/>
          </p:cNvSpPr>
          <p:nvPr>
            <p:ph type="body" sz="quarter" idx="12"/>
          </p:nvPr>
        </p:nvSpPr>
        <p:spPr>
          <a:xfrm>
            <a:off x="451420" y="1866258"/>
            <a:ext cx="5525558" cy="3973513"/>
          </a:xfrm>
        </p:spPr>
        <p:txBody>
          <a:bodyPr lIns="91440" tIns="45720" rIns="91440" bIns="45720" anchor="t"/>
          <a:lstStyle/>
          <a:p>
            <a:pPr marL="406400" indent="-285750">
              <a:spcBef>
                <a:spcPct val="20000"/>
              </a:spcBef>
              <a:spcAft>
                <a:spcPts val="0"/>
              </a:spcAft>
              <a:buFont typeface="Arial" panose="020B0604020202020204" pitchFamily="34" charset="0"/>
              <a:buChar char="•"/>
              <a:defRPr/>
            </a:pPr>
            <a:r>
              <a:rPr lang="en-US" sz="1800">
                <a:solidFill>
                  <a:srgbClr val="042838"/>
                </a:solidFill>
                <a:latin typeface="Arial"/>
                <a:cs typeface="Arial"/>
              </a:rPr>
              <a:t>Configure AD User Management in </a:t>
            </a:r>
            <a:endParaRPr lang="en-US">
              <a:latin typeface="Arial"/>
              <a:cs typeface="Arial"/>
            </a:endParaRPr>
          </a:p>
          <a:p>
            <a:pPr marL="120650" indent="0">
              <a:lnSpc>
                <a:spcPct val="100000"/>
              </a:lnSpc>
              <a:spcBef>
                <a:spcPct val="20000"/>
              </a:spcBef>
              <a:spcAft>
                <a:spcPts val="0"/>
              </a:spcAft>
              <a:buNone/>
              <a:defRPr/>
            </a:pPr>
            <a:r>
              <a:rPr lang="en-US" sz="1800">
                <a:solidFill>
                  <a:srgbClr val="042838"/>
                </a:solidFill>
                <a:latin typeface="Arial"/>
                <a:cs typeface="Arial"/>
              </a:rPr>
              <a:t>     </a:t>
            </a:r>
            <a:r>
              <a:rPr lang="en-US" sz="1800" err="1">
                <a:solidFill>
                  <a:srgbClr val="042838"/>
                </a:solidFill>
                <a:latin typeface="Arial"/>
                <a:cs typeface="Arial"/>
              </a:rPr>
              <a:t>Nerdio</a:t>
            </a:r>
            <a:r>
              <a:rPr lang="en-US" sz="1800">
                <a:solidFill>
                  <a:srgbClr val="042838"/>
                </a:solidFill>
                <a:latin typeface="Arial"/>
                <a:cs typeface="Arial"/>
              </a:rPr>
              <a:t> Manager.</a:t>
            </a:r>
            <a:endParaRPr lang="en-US">
              <a:latin typeface="Arial"/>
              <a:cs typeface="Arial"/>
            </a:endParaRPr>
          </a:p>
          <a:p>
            <a:pPr marL="406400" lvl="0" indent="-285750">
              <a:spcBef>
                <a:spcPct val="20000"/>
              </a:spcBef>
              <a:spcAft>
                <a:spcPts val="0"/>
              </a:spcAft>
              <a:buFont typeface="Arial" panose="020B0604020202020204" pitchFamily="34" charset="0"/>
              <a:buChar char="•"/>
              <a:defRPr/>
            </a:pPr>
            <a:r>
              <a:rPr lang="en-US" sz="1800">
                <a:solidFill>
                  <a:srgbClr val="042838"/>
                </a:solidFill>
                <a:latin typeface="Arial"/>
                <a:cs typeface="Arial"/>
              </a:rPr>
              <a:t>Enable Exchange Online Management.</a:t>
            </a:r>
            <a:endParaRPr lang="en-US" sz="1800">
              <a:solidFill>
                <a:srgbClr val="042838"/>
              </a:solidFill>
            </a:endParaRPr>
          </a:p>
          <a:p>
            <a:pPr marL="406400" lvl="0" indent="-285750">
              <a:spcBef>
                <a:spcPct val="20000"/>
              </a:spcBef>
              <a:spcAft>
                <a:spcPts val="0"/>
              </a:spcAft>
              <a:buFont typeface="Arial" panose="020B0604020202020204" pitchFamily="34" charset="0"/>
              <a:buChar char="•"/>
              <a:defRPr/>
            </a:pPr>
            <a:r>
              <a:rPr lang="en-US" sz="1800">
                <a:solidFill>
                  <a:srgbClr val="042838"/>
                </a:solidFill>
                <a:latin typeface="Arial"/>
                <a:cs typeface="Arial"/>
              </a:rPr>
              <a:t>Enable Intune in </a:t>
            </a:r>
            <a:r>
              <a:rPr lang="en-US" sz="1800" err="1">
                <a:solidFill>
                  <a:srgbClr val="042838"/>
                </a:solidFill>
                <a:latin typeface="Arial"/>
                <a:cs typeface="Arial"/>
              </a:rPr>
              <a:t>Nerdio</a:t>
            </a:r>
            <a:r>
              <a:rPr lang="en-US" sz="1800">
                <a:solidFill>
                  <a:srgbClr val="042838"/>
                </a:solidFill>
                <a:latin typeface="Arial"/>
                <a:cs typeface="Arial"/>
              </a:rPr>
              <a:t> Manager.</a:t>
            </a:r>
          </a:p>
          <a:p>
            <a:pPr marL="406400" lvl="0" indent="-285750">
              <a:spcBef>
                <a:spcPct val="20000"/>
              </a:spcBef>
              <a:spcAft>
                <a:spcPts val="0"/>
              </a:spcAft>
              <a:buFont typeface="Arial" panose="020B0604020202020204" pitchFamily="34" charset="0"/>
              <a:buChar char="•"/>
              <a:defRPr/>
            </a:pPr>
            <a:r>
              <a:rPr lang="en-US" sz="1800">
                <a:solidFill>
                  <a:srgbClr val="042838"/>
                </a:solidFill>
                <a:latin typeface="Arial"/>
                <a:cs typeface="Arial"/>
              </a:rPr>
              <a:t>Configure Microsoft Intune device policies.</a:t>
            </a:r>
            <a:endParaRPr lang="en-US" sz="1800">
              <a:solidFill>
                <a:srgbClr val="042838"/>
              </a:solidFill>
            </a:endParaRPr>
          </a:p>
          <a:p>
            <a:pPr marL="406400" lvl="0" indent="-285750">
              <a:spcBef>
                <a:spcPct val="20000"/>
              </a:spcBef>
              <a:spcAft>
                <a:spcPts val="0"/>
              </a:spcAft>
              <a:buFont typeface="Arial" panose="020B0604020202020204" pitchFamily="34" charset="0"/>
              <a:buChar char="•"/>
              <a:defRPr/>
            </a:pPr>
            <a:r>
              <a:rPr lang="en-US" sz="1800">
                <a:solidFill>
                  <a:srgbClr val="042838"/>
                </a:solidFill>
                <a:latin typeface="Arial"/>
                <a:cs typeface="Arial"/>
              </a:rPr>
              <a:t>Implement Windows Update for Business.</a:t>
            </a:r>
            <a:endParaRPr lang="en-US" sz="1800">
              <a:solidFill>
                <a:srgbClr val="042838"/>
              </a:solidFill>
            </a:endParaRPr>
          </a:p>
          <a:p>
            <a:pPr marL="406400" lvl="0" indent="-285750">
              <a:spcBef>
                <a:spcPct val="20000"/>
              </a:spcBef>
              <a:spcAft>
                <a:spcPts val="0"/>
              </a:spcAft>
              <a:buFont typeface="Arial" panose="020B0604020202020204" pitchFamily="34" charset="0"/>
              <a:buChar char="•"/>
              <a:defRPr/>
            </a:pPr>
            <a:r>
              <a:rPr lang="en-US" sz="1800">
                <a:solidFill>
                  <a:srgbClr val="042838"/>
                </a:solidFill>
                <a:latin typeface="Arial"/>
                <a:cs typeface="Arial"/>
              </a:rPr>
              <a:t>Implement policy backups.</a:t>
            </a:r>
            <a:endParaRPr lang="en-US" sz="1800">
              <a:solidFill>
                <a:srgbClr val="042838"/>
              </a:solidFill>
            </a:endParaRPr>
          </a:p>
          <a:p>
            <a:pPr indent="-334645"/>
            <a:endParaRPr lang="en-US" sz="1800"/>
          </a:p>
        </p:txBody>
      </p:sp>
      <p:sp>
        <p:nvSpPr>
          <p:cNvPr id="5" name="TextBox 4">
            <a:extLst>
              <a:ext uri="{FF2B5EF4-FFF2-40B4-BE49-F238E27FC236}">
                <a16:creationId xmlns:a16="http://schemas.microsoft.com/office/drawing/2014/main" id="{9A99C0B3-7A74-7F03-E095-2F9E532CF8D1}"/>
              </a:ext>
            </a:extLst>
          </p:cNvPr>
          <p:cNvSpPr txBox="1"/>
          <p:nvPr/>
        </p:nvSpPr>
        <p:spPr>
          <a:xfrm>
            <a:off x="5812711" y="1845663"/>
            <a:ext cx="5982787" cy="3272691"/>
          </a:xfrm>
          <a:prstGeom prst="rect">
            <a:avLst/>
          </a:prstGeom>
          <a:noFill/>
        </p:spPr>
        <p:txBody>
          <a:bodyPr wrap="square" lIns="0" tIns="0" rIns="0" bIns="0" rtlCol="0" anchor="t">
            <a:spAutoFit/>
          </a:bodyPr>
          <a:lstStyle/>
          <a:p>
            <a:pPr marL="63500" marR="0" lvl="0" indent="-285750" algn="l" defTabSz="914400" rtl="0" eaLnBrk="1" fontAlgn="auto" latinLnBrk="0" hangingPunct="1">
              <a:lnSpc>
                <a:spcPct val="150000"/>
              </a:lnSpc>
              <a:spcBef>
                <a:spcPts val="0"/>
              </a:spcBef>
              <a:spcAft>
                <a:spcPts val="0"/>
              </a:spcAft>
              <a:buClr>
                <a:srgbClr val="D15A0A"/>
              </a:buClr>
              <a:buSzTx/>
              <a:buFont typeface="Arial" panose="020B0604020202020204" pitchFamily="34" charset="0"/>
              <a:buChar char="•"/>
              <a:tabLst/>
              <a:defRPr/>
            </a:pPr>
            <a:r>
              <a:rPr kumimoji="0" lang="en-US" b="0" i="0" u="none" strike="noStrike" kern="1200" cap="none" spc="0" normalizeH="0" baseline="0" noProof="0">
                <a:ln>
                  <a:noFill/>
                </a:ln>
                <a:solidFill>
                  <a:srgbClr val="042838"/>
                </a:solidFill>
                <a:effectLst/>
                <a:uLnTx/>
                <a:uFillTx/>
                <a:latin typeface="Arial" panose="020B0604020202020204"/>
                <a:ea typeface="+mn-ea"/>
                <a:cs typeface="+mn-cs"/>
              </a:rPr>
              <a:t>Group policies into Policy Baselines</a:t>
            </a:r>
            <a:r>
              <a:rPr lang="en-US">
                <a:solidFill>
                  <a:srgbClr val="042838"/>
                </a:solidFill>
                <a:latin typeface="Arial" panose="020B0604020202020204"/>
              </a:rPr>
              <a:t>.</a:t>
            </a:r>
            <a:endParaRPr lang="en-US"/>
          </a:p>
          <a:p>
            <a:pPr marL="63500" marR="0" lvl="0" indent="-285750" algn="l" defTabSz="914400" rtl="0" eaLnBrk="1" fontAlgn="auto" latinLnBrk="0" hangingPunct="1">
              <a:lnSpc>
                <a:spcPct val="150000"/>
              </a:lnSpc>
              <a:spcBef>
                <a:spcPts val="0"/>
              </a:spcBef>
              <a:spcAft>
                <a:spcPts val="0"/>
              </a:spcAft>
              <a:buClr>
                <a:srgbClr val="D15A0A"/>
              </a:buClr>
              <a:buSzTx/>
              <a:buFont typeface="Arial" panose="020B0604020202020204" pitchFamily="34" charset="0"/>
              <a:buChar char="•"/>
              <a:tabLst/>
              <a:defRPr/>
            </a:pPr>
            <a:r>
              <a:rPr kumimoji="0" lang="en-US" b="0" i="0" u="none" strike="noStrike" kern="1200" cap="none" spc="0" normalizeH="0" baseline="0" noProof="0">
                <a:ln>
                  <a:noFill/>
                </a:ln>
                <a:solidFill>
                  <a:srgbClr val="042838"/>
                </a:solidFill>
                <a:effectLst/>
                <a:uLnTx/>
                <a:uFillTx/>
                <a:latin typeface="Arial" panose="020B0604020202020204"/>
                <a:ea typeface="+mn-ea"/>
                <a:cs typeface="+mn-cs"/>
              </a:rPr>
              <a:t>Assign policies and Policy Baselines to groups</a:t>
            </a:r>
            <a:r>
              <a:rPr lang="en-US">
                <a:solidFill>
                  <a:srgbClr val="042838"/>
                </a:solidFill>
                <a:latin typeface="Arial" panose="020B0604020202020204"/>
              </a:rPr>
              <a:t>.</a:t>
            </a:r>
            <a:endParaRPr lang="en-US" b="0" i="0" u="none" strike="noStrike" kern="1200" cap="none" spc="0" normalizeH="0" baseline="0" noProof="0">
              <a:ln>
                <a:noFill/>
              </a:ln>
              <a:solidFill>
                <a:srgbClr val="042838"/>
              </a:solidFill>
              <a:effectLst/>
              <a:uLnTx/>
              <a:uFillTx/>
              <a:latin typeface="Arial" panose="020B0604020202020204"/>
              <a:cs typeface="Arial" panose="020B0604020202020204"/>
            </a:endParaRPr>
          </a:p>
          <a:p>
            <a:pPr marL="63500" marR="0" lvl="0" indent="-285750" algn="l" defTabSz="914400" rtl="0" eaLnBrk="1" fontAlgn="auto" latinLnBrk="0" hangingPunct="1">
              <a:lnSpc>
                <a:spcPct val="150000"/>
              </a:lnSpc>
              <a:spcBef>
                <a:spcPts val="0"/>
              </a:spcBef>
              <a:spcAft>
                <a:spcPts val="0"/>
              </a:spcAft>
              <a:buClr>
                <a:srgbClr val="D15A0A"/>
              </a:buClr>
              <a:buSzTx/>
              <a:buFont typeface="Arial" panose="020B0604020202020204" pitchFamily="34" charset="0"/>
              <a:buChar char="•"/>
              <a:tabLst/>
              <a:defRPr/>
            </a:pPr>
            <a:r>
              <a:rPr kumimoji="0" lang="en-US" b="0" i="0" u="none" strike="noStrike" kern="1200" cap="none" spc="0" normalizeH="0" baseline="0" noProof="0">
                <a:ln>
                  <a:noFill/>
                </a:ln>
                <a:solidFill>
                  <a:srgbClr val="042838"/>
                </a:solidFill>
                <a:effectLst/>
                <a:uLnTx/>
                <a:uFillTx/>
                <a:latin typeface="Arial" panose="020B0604020202020204"/>
                <a:ea typeface="+mn-ea"/>
                <a:cs typeface="+mn-cs"/>
              </a:rPr>
              <a:t>Enroll endpoints into management with Intune</a:t>
            </a:r>
            <a:r>
              <a:rPr lang="en-US">
                <a:solidFill>
                  <a:srgbClr val="042838"/>
                </a:solidFill>
                <a:latin typeface="Arial" panose="020B0604020202020204"/>
              </a:rPr>
              <a:t>.</a:t>
            </a:r>
            <a:endParaRPr lang="en-US" b="0" i="0" u="none" strike="noStrike" kern="1200" cap="none" spc="0" normalizeH="0" baseline="0" noProof="0">
              <a:ln>
                <a:noFill/>
              </a:ln>
              <a:solidFill>
                <a:srgbClr val="042838"/>
              </a:solidFill>
              <a:effectLst/>
              <a:uLnTx/>
              <a:uFillTx/>
              <a:latin typeface="Arial" panose="020B0604020202020204"/>
              <a:cs typeface="Arial" panose="020B0604020202020204"/>
            </a:endParaRPr>
          </a:p>
          <a:p>
            <a:pPr marL="63500" marR="0" lvl="0" indent="-285750" algn="l" defTabSz="914400" rtl="0" eaLnBrk="1" fontAlgn="auto" latinLnBrk="0" hangingPunct="1">
              <a:lnSpc>
                <a:spcPct val="150000"/>
              </a:lnSpc>
              <a:spcBef>
                <a:spcPts val="0"/>
              </a:spcBef>
              <a:spcAft>
                <a:spcPts val="0"/>
              </a:spcAft>
              <a:buClr>
                <a:srgbClr val="D15A0A"/>
              </a:buClr>
              <a:buSzTx/>
              <a:buFont typeface="Arial" panose="020B0604020202020204" pitchFamily="34" charset="0"/>
              <a:buChar char="•"/>
              <a:tabLst/>
              <a:defRPr/>
            </a:pPr>
            <a:r>
              <a:rPr kumimoji="0" lang="en-US" b="0" i="0" u="none" strike="noStrike" kern="1200" cap="none" spc="0" normalizeH="0" baseline="0" noProof="0">
                <a:ln>
                  <a:noFill/>
                </a:ln>
                <a:solidFill>
                  <a:srgbClr val="042838"/>
                </a:solidFill>
                <a:effectLst/>
                <a:uLnTx/>
                <a:uFillTx/>
                <a:latin typeface="Arial" panose="020B0604020202020204"/>
                <a:ea typeface="+mn-ea"/>
                <a:cs typeface="+mn-cs"/>
              </a:rPr>
              <a:t>Use Tenant Monitoring to assess current posture</a:t>
            </a:r>
            <a:r>
              <a:rPr lang="en-US">
                <a:solidFill>
                  <a:srgbClr val="042838"/>
                </a:solidFill>
                <a:latin typeface="Arial" panose="020B0604020202020204"/>
              </a:rPr>
              <a:t>.</a:t>
            </a:r>
            <a:endParaRPr lang="en-US" b="0" i="0" u="none" strike="noStrike" kern="1200" cap="none" spc="0" normalizeH="0" baseline="0" noProof="0">
              <a:ln>
                <a:noFill/>
              </a:ln>
              <a:solidFill>
                <a:srgbClr val="042838"/>
              </a:solidFill>
              <a:effectLst/>
              <a:uLnTx/>
              <a:uFillTx/>
              <a:latin typeface="Arial" panose="020B0604020202020204"/>
              <a:cs typeface="Arial" panose="020B0604020202020204"/>
            </a:endParaRPr>
          </a:p>
          <a:p>
            <a:pPr marL="63500" marR="0" lvl="0" indent="-285750" algn="l" defTabSz="914400" rtl="0" eaLnBrk="1" fontAlgn="auto" latinLnBrk="0" hangingPunct="1">
              <a:lnSpc>
                <a:spcPct val="150000"/>
              </a:lnSpc>
              <a:spcBef>
                <a:spcPts val="0"/>
              </a:spcBef>
              <a:spcAft>
                <a:spcPts val="0"/>
              </a:spcAft>
              <a:buClr>
                <a:srgbClr val="D15A0A"/>
              </a:buClr>
              <a:buSzTx/>
              <a:buFont typeface="Arial" panose="020B0604020202020204" pitchFamily="34" charset="0"/>
              <a:buChar char="•"/>
              <a:tabLst/>
              <a:defRPr/>
            </a:pPr>
            <a:r>
              <a:rPr kumimoji="0" lang="en-US" b="0" i="0" u="none" strike="noStrike" kern="1200" cap="none" spc="0" normalizeH="0" baseline="0" noProof="0">
                <a:ln>
                  <a:noFill/>
                </a:ln>
                <a:solidFill>
                  <a:srgbClr val="042838"/>
                </a:solidFill>
                <a:effectLst/>
                <a:uLnTx/>
                <a:uFillTx/>
                <a:latin typeface="Arial" panose="020B0604020202020204"/>
                <a:ea typeface="+mn-ea"/>
                <a:cs typeface="+mn-cs"/>
              </a:rPr>
              <a:t>Use Solution Baselines to adjust Microsoft 365 solutions</a:t>
            </a:r>
            <a:r>
              <a:rPr lang="en-US">
                <a:solidFill>
                  <a:srgbClr val="042838"/>
                </a:solidFill>
                <a:latin typeface="Arial" panose="020B0604020202020204"/>
              </a:rPr>
              <a:t>.</a:t>
            </a:r>
            <a:endParaRPr lang="en-US" b="0" i="0" u="none" strike="noStrike" kern="1200" cap="none" spc="0" normalizeH="0" baseline="0" noProof="0">
              <a:ln>
                <a:noFill/>
              </a:ln>
              <a:solidFill>
                <a:srgbClr val="042838"/>
              </a:solidFill>
              <a:effectLst/>
              <a:uLnTx/>
              <a:uFillTx/>
              <a:latin typeface="Arial" panose="020B0604020202020204"/>
              <a:cs typeface="Arial" panose="020B0604020202020204"/>
            </a:endParaRPr>
          </a:p>
          <a:p>
            <a:pPr marL="63500" marR="0" lvl="0" indent="-285750" algn="l" defTabSz="914400" rtl="0" eaLnBrk="1" fontAlgn="auto" latinLnBrk="0" hangingPunct="1">
              <a:lnSpc>
                <a:spcPct val="150000"/>
              </a:lnSpc>
              <a:spcBef>
                <a:spcPts val="0"/>
              </a:spcBef>
              <a:spcAft>
                <a:spcPts val="0"/>
              </a:spcAft>
              <a:buClr>
                <a:srgbClr val="D15A0A"/>
              </a:buClr>
              <a:buSzTx/>
              <a:buFont typeface="Arial" panose="020B0604020202020204" pitchFamily="34" charset="0"/>
              <a:buChar char="•"/>
              <a:tabLst/>
              <a:defRPr/>
            </a:pPr>
            <a:r>
              <a:rPr kumimoji="0" lang="en-US" b="0" i="0" u="none" strike="noStrike" kern="1200" cap="none" spc="0" normalizeH="0" baseline="0" noProof="0">
                <a:ln>
                  <a:noFill/>
                </a:ln>
                <a:solidFill>
                  <a:srgbClr val="042838"/>
                </a:solidFill>
                <a:effectLst/>
                <a:uLnTx/>
                <a:uFillTx/>
                <a:latin typeface="Arial" panose="020B0604020202020204"/>
                <a:ea typeface="+mn-ea"/>
                <a:cs typeface="+mn-cs"/>
              </a:rPr>
              <a:t>Use reporting to track and solve for drift</a:t>
            </a:r>
            <a:r>
              <a:rPr lang="en-US">
                <a:solidFill>
                  <a:srgbClr val="042838"/>
                </a:solidFill>
                <a:latin typeface="Arial" panose="020B0604020202020204"/>
              </a:rPr>
              <a:t>.</a:t>
            </a:r>
            <a:endParaRPr lang="en-US" b="0" i="0" u="none" strike="noStrike" kern="1200" cap="none" spc="0" normalizeH="0" baseline="0" noProof="0">
              <a:ln>
                <a:noFill/>
              </a:ln>
              <a:solidFill>
                <a:srgbClr val="042838"/>
              </a:solidFill>
              <a:effectLst/>
              <a:uLnTx/>
              <a:uFillTx/>
              <a:latin typeface="Arial" panose="020B0604020202020204"/>
              <a:cs typeface="Arial" panose="020B0604020202020204"/>
            </a:endParaRPr>
          </a:p>
          <a:p>
            <a:pPr marL="63500" marR="0" lvl="0" indent="-285750" algn="l" defTabSz="914400" rtl="0" eaLnBrk="1" fontAlgn="auto" latinLnBrk="0" hangingPunct="1">
              <a:lnSpc>
                <a:spcPct val="150000"/>
              </a:lnSpc>
              <a:spcBef>
                <a:spcPts val="0"/>
              </a:spcBef>
              <a:spcAft>
                <a:spcPts val="0"/>
              </a:spcAft>
              <a:buClr>
                <a:srgbClr val="D15A0A"/>
              </a:buClr>
              <a:buSzTx/>
              <a:buFont typeface="Arial" panose="020B0604020202020204" pitchFamily="34" charset="0"/>
              <a:buChar char="•"/>
              <a:tabLst/>
              <a:defRPr/>
            </a:pPr>
            <a:r>
              <a:rPr kumimoji="0" lang="en-US" b="0" i="0" u="none" strike="noStrike" kern="1200" cap="none" spc="0" normalizeH="0" baseline="0" noProof="0">
                <a:ln>
                  <a:noFill/>
                </a:ln>
                <a:solidFill>
                  <a:srgbClr val="042838"/>
                </a:solidFill>
                <a:effectLst/>
                <a:uLnTx/>
                <a:uFillTx/>
                <a:latin typeface="Arial" panose="020B0604020202020204"/>
                <a:ea typeface="+mn-ea"/>
                <a:cs typeface="+mn-cs"/>
              </a:rPr>
              <a:t>Implement Console Connect</a:t>
            </a:r>
            <a:r>
              <a:rPr lang="en-US">
                <a:solidFill>
                  <a:srgbClr val="042838"/>
                </a:solidFill>
                <a:latin typeface="Arial" panose="020B0604020202020204"/>
              </a:rPr>
              <a:t>.</a:t>
            </a:r>
            <a:endParaRPr lang="en-US" b="0" i="0" u="none" strike="noStrike" kern="1200" cap="none" spc="0" normalizeH="0" baseline="0" noProof="0">
              <a:ln>
                <a:noFill/>
              </a:ln>
              <a:solidFill>
                <a:srgbClr val="042838"/>
              </a:solidFill>
              <a:effectLst/>
              <a:uLnTx/>
              <a:uFillTx/>
              <a:latin typeface="Arial" panose="020B0604020202020204"/>
              <a:cs typeface="Arial" panose="020B0604020202020204"/>
            </a:endParaRPr>
          </a:p>
        </p:txBody>
      </p:sp>
    </p:spTree>
    <p:extLst>
      <p:ext uri="{BB962C8B-B14F-4D97-AF65-F5344CB8AC3E}">
        <p14:creationId xmlns:p14="http://schemas.microsoft.com/office/powerpoint/2010/main" val="3765370599"/>
      </p:ext>
    </p:extLst>
  </p:cSld>
  <p:clrMapOvr>
    <a:masterClrMapping/>
  </p:clrMapOvr>
  <p:transition spd="slow">
    <p:push dir="u"/>
  </p:transition>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7BD69-F388-13CA-0DD1-51716C3AFC24}"/>
              </a:ext>
            </a:extLst>
          </p:cNvPr>
          <p:cNvSpPr>
            <a:spLocks noGrp="1"/>
          </p:cNvSpPr>
          <p:nvPr>
            <p:ph type="body" sz="quarter" idx="10"/>
          </p:nvPr>
        </p:nvSpPr>
        <p:spPr/>
        <p:txBody>
          <a:bodyPr lIns="91440" tIns="45720" rIns="91440" bIns="45720" anchor="ctr"/>
          <a:lstStyle/>
          <a:p>
            <a:r>
              <a:rPr lang="en-US">
                <a:latin typeface="Arial"/>
                <a:ea typeface="Verdana"/>
                <a:cs typeface="Arial"/>
              </a:rPr>
              <a:t>THE MSP OPTIMIZATION JOURNEY</a:t>
            </a:r>
            <a:endParaRPr lang="en-US"/>
          </a:p>
        </p:txBody>
      </p:sp>
      <p:sp>
        <p:nvSpPr>
          <p:cNvPr id="3" name="Text Placeholder 2">
            <a:extLst>
              <a:ext uri="{FF2B5EF4-FFF2-40B4-BE49-F238E27FC236}">
                <a16:creationId xmlns:a16="http://schemas.microsoft.com/office/drawing/2014/main" id="{C6BDB449-345A-A547-0A15-98C7F28B2C40}"/>
              </a:ext>
            </a:extLst>
          </p:cNvPr>
          <p:cNvSpPr>
            <a:spLocks noGrp="1"/>
          </p:cNvSpPr>
          <p:nvPr>
            <p:ph type="body" sz="quarter" idx="11"/>
          </p:nvPr>
        </p:nvSpPr>
        <p:spPr/>
        <p:txBody>
          <a:bodyPr lIns="91440" tIns="45720" rIns="91440" bIns="45720" anchor="ctr"/>
          <a:lstStyle/>
          <a:p>
            <a:r>
              <a:rPr lang="en-US">
                <a:latin typeface="Arial"/>
                <a:cs typeface="Arial"/>
              </a:rPr>
              <a:t>Unified Application Management</a:t>
            </a:r>
          </a:p>
        </p:txBody>
      </p:sp>
      <p:sp>
        <p:nvSpPr>
          <p:cNvPr id="4" name="Text Placeholder 3">
            <a:extLst>
              <a:ext uri="{FF2B5EF4-FFF2-40B4-BE49-F238E27FC236}">
                <a16:creationId xmlns:a16="http://schemas.microsoft.com/office/drawing/2014/main" id="{2736D5A6-2B64-3398-0922-B0E190466A62}"/>
              </a:ext>
            </a:extLst>
          </p:cNvPr>
          <p:cNvSpPr>
            <a:spLocks noGrp="1"/>
          </p:cNvSpPr>
          <p:nvPr>
            <p:ph type="body" sz="quarter" idx="12"/>
          </p:nvPr>
        </p:nvSpPr>
        <p:spPr>
          <a:xfrm>
            <a:off x="547528" y="1845663"/>
            <a:ext cx="10766891" cy="3973513"/>
          </a:xfrm>
        </p:spPr>
        <p:txBody>
          <a:bodyPr/>
          <a:lstStyle/>
          <a:p>
            <a:pPr marL="342900" lvl="0" indent="-222250">
              <a:lnSpc>
                <a:spcPct val="100000"/>
              </a:lnSpc>
              <a:spcBef>
                <a:spcPct val="20000"/>
              </a:spcBef>
              <a:spcAft>
                <a:spcPts val="0"/>
              </a:spcAft>
              <a:buFont typeface="Arial" panose="020B0604020202020204" pitchFamily="34" charset="0"/>
              <a:buChar char="•"/>
              <a:defRPr/>
            </a:pPr>
            <a:r>
              <a:rPr lang="en-US" sz="1800">
                <a:solidFill>
                  <a:srgbClr val="042838"/>
                </a:solidFill>
              </a:rPr>
              <a:t>Connect private application repositories to package and deploy your own unique applications or deploy applications from public repositories.</a:t>
            </a:r>
            <a:br>
              <a:rPr lang="en-US" sz="1800">
                <a:solidFill>
                  <a:srgbClr val="042838"/>
                </a:solidFill>
              </a:rPr>
            </a:br>
            <a:endParaRPr lang="en-US" sz="1800">
              <a:solidFill>
                <a:srgbClr val="042838"/>
              </a:solidFill>
            </a:endParaRPr>
          </a:p>
          <a:p>
            <a:pPr marL="342900" lvl="0" indent="-222250">
              <a:lnSpc>
                <a:spcPct val="100000"/>
              </a:lnSpc>
              <a:spcBef>
                <a:spcPct val="20000"/>
              </a:spcBef>
              <a:spcAft>
                <a:spcPts val="0"/>
              </a:spcAft>
              <a:buFont typeface="Arial" panose="020B0604020202020204" pitchFamily="34" charset="0"/>
              <a:buChar char="•"/>
              <a:defRPr/>
            </a:pPr>
            <a:r>
              <a:rPr lang="en-US" sz="1800">
                <a:solidFill>
                  <a:srgbClr val="042838"/>
                </a:solidFill>
              </a:rPr>
              <a:t>Create Unified Application Management (UAM) policies in Nerdio Manager to centralize the deployment of your application portfolio.</a:t>
            </a:r>
            <a:br>
              <a:rPr lang="en-US" sz="1800">
                <a:solidFill>
                  <a:srgbClr val="042838"/>
                </a:solidFill>
              </a:rPr>
            </a:br>
            <a:endParaRPr lang="en-US" sz="1800">
              <a:solidFill>
                <a:srgbClr val="042838"/>
              </a:solidFill>
            </a:endParaRPr>
          </a:p>
          <a:p>
            <a:pPr marL="342900" lvl="0" indent="-222250">
              <a:lnSpc>
                <a:spcPct val="100000"/>
              </a:lnSpc>
              <a:spcBef>
                <a:spcPct val="20000"/>
              </a:spcBef>
              <a:spcAft>
                <a:spcPts val="0"/>
              </a:spcAft>
              <a:buFont typeface="Arial" panose="020B0604020202020204" pitchFamily="34" charset="0"/>
              <a:buChar char="•"/>
              <a:defRPr/>
            </a:pPr>
            <a:r>
              <a:rPr lang="en-US" sz="1800">
                <a:solidFill>
                  <a:srgbClr val="042838"/>
                </a:solidFill>
              </a:rPr>
              <a:t>Implement maintenance windows to automate application updates.</a:t>
            </a:r>
            <a:br>
              <a:rPr lang="en-US" sz="1800">
                <a:solidFill>
                  <a:srgbClr val="042838"/>
                </a:solidFill>
              </a:rPr>
            </a:br>
            <a:endParaRPr lang="en-US" sz="1800">
              <a:solidFill>
                <a:srgbClr val="042838"/>
              </a:solidFill>
            </a:endParaRPr>
          </a:p>
          <a:p>
            <a:pPr marL="342900" lvl="0" indent="-222250">
              <a:lnSpc>
                <a:spcPct val="100000"/>
              </a:lnSpc>
              <a:spcBef>
                <a:spcPct val="20000"/>
              </a:spcBef>
              <a:spcAft>
                <a:spcPts val="0"/>
              </a:spcAft>
              <a:buFont typeface="Arial" panose="020B0604020202020204" pitchFamily="34" charset="0"/>
              <a:buChar char="•"/>
              <a:defRPr/>
            </a:pPr>
            <a:r>
              <a:rPr lang="en-US" sz="1800">
                <a:solidFill>
                  <a:srgbClr val="042838"/>
                </a:solidFill>
              </a:rPr>
              <a:t>Solve for unique needs between customers by assigning applications only where they’re needed.</a:t>
            </a:r>
          </a:p>
          <a:p>
            <a:pPr>
              <a:lnSpc>
                <a:spcPct val="100000"/>
              </a:lnSpc>
            </a:pPr>
            <a:endParaRPr lang="en-US" sz="1800"/>
          </a:p>
        </p:txBody>
      </p:sp>
    </p:spTree>
    <p:extLst>
      <p:ext uri="{BB962C8B-B14F-4D97-AF65-F5344CB8AC3E}">
        <p14:creationId xmlns:p14="http://schemas.microsoft.com/office/powerpoint/2010/main" val="3472778523"/>
      </p:ext>
    </p:extLst>
  </p:cSld>
  <p:clrMapOvr>
    <a:masterClrMapping/>
  </p:clrMapOvr>
  <p:transition spd="slow">
    <p:push dir="u"/>
  </p:transition>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90A697F-343A-E878-687E-11269EA25A66}"/>
              </a:ext>
            </a:extLst>
          </p:cNvPr>
          <p:cNvSpPr>
            <a:spLocks noGrp="1"/>
          </p:cNvSpPr>
          <p:nvPr>
            <p:ph type="body" sz="quarter" idx="12"/>
          </p:nvPr>
        </p:nvSpPr>
        <p:spPr>
          <a:xfrm>
            <a:off x="547528" y="1845663"/>
            <a:ext cx="10372154" cy="3973513"/>
          </a:xfrm>
        </p:spPr>
        <p:txBody>
          <a:bodyPr lIns="91440" tIns="45720" rIns="91440" bIns="45720" anchor="t"/>
          <a:lstStyle/>
          <a:p>
            <a:pPr marL="342900" lvl="0" indent="-222250">
              <a:lnSpc>
                <a:spcPct val="100000"/>
              </a:lnSpc>
              <a:spcBef>
                <a:spcPct val="20000"/>
              </a:spcBef>
              <a:spcAft>
                <a:spcPts val="0"/>
              </a:spcAft>
              <a:buFont typeface="Arial" panose="020B0604020202020204" pitchFamily="34" charset="0"/>
              <a:buChar char="•"/>
              <a:defRPr/>
            </a:pPr>
            <a:r>
              <a:rPr lang="en-US" sz="1800">
                <a:solidFill>
                  <a:srgbClr val="042838"/>
                </a:solidFill>
                <a:latin typeface="Arial"/>
                <a:cs typeface="Arial"/>
              </a:rPr>
              <a:t>Define a consistent discovery process for your sales team.</a:t>
            </a:r>
            <a:br>
              <a:rPr lang="en-US" sz="1800"/>
            </a:br>
            <a:endParaRPr lang="en-US" sz="1800">
              <a:solidFill>
                <a:srgbClr val="042838"/>
              </a:solidFill>
            </a:endParaRPr>
          </a:p>
          <a:p>
            <a:pPr marL="342900" lvl="0" indent="-222250">
              <a:lnSpc>
                <a:spcPct val="100000"/>
              </a:lnSpc>
              <a:spcBef>
                <a:spcPct val="20000"/>
              </a:spcBef>
              <a:spcAft>
                <a:spcPts val="0"/>
              </a:spcAft>
              <a:buFont typeface="Arial" panose="020B0604020202020204" pitchFamily="34" charset="0"/>
              <a:buChar char="•"/>
              <a:defRPr/>
            </a:pPr>
            <a:r>
              <a:rPr lang="en-US" sz="1800">
                <a:solidFill>
                  <a:srgbClr val="042838"/>
                </a:solidFill>
                <a:latin typeface="Arial"/>
                <a:cs typeface="Arial"/>
              </a:rPr>
              <a:t>Develop packages and plays built on your tech stack.</a:t>
            </a:r>
            <a:br>
              <a:rPr lang="en-US" sz="1800"/>
            </a:br>
            <a:endParaRPr lang="en-US" sz="1800">
              <a:solidFill>
                <a:srgbClr val="042838"/>
              </a:solidFill>
            </a:endParaRPr>
          </a:p>
          <a:p>
            <a:pPr marL="342900" lvl="0" indent="-222250">
              <a:lnSpc>
                <a:spcPct val="100000"/>
              </a:lnSpc>
              <a:spcBef>
                <a:spcPct val="20000"/>
              </a:spcBef>
              <a:spcAft>
                <a:spcPts val="0"/>
              </a:spcAft>
              <a:buFont typeface="Arial" panose="020B0604020202020204" pitchFamily="34" charset="0"/>
              <a:buChar char="•"/>
              <a:defRPr/>
            </a:pPr>
            <a:r>
              <a:rPr lang="en-US" sz="1800">
                <a:solidFill>
                  <a:srgbClr val="042838"/>
                </a:solidFill>
                <a:latin typeface="Arial"/>
                <a:cs typeface="Arial"/>
              </a:rPr>
              <a:t>For existing traditional environments, use user behavior details, logs, and reports to scope.</a:t>
            </a:r>
            <a:br>
              <a:rPr lang="en-US" sz="1800"/>
            </a:br>
            <a:endParaRPr lang="en-US" sz="1800">
              <a:solidFill>
                <a:srgbClr val="042838"/>
              </a:solidFill>
            </a:endParaRPr>
          </a:p>
          <a:p>
            <a:pPr marL="342900" lvl="0" indent="-222250">
              <a:lnSpc>
                <a:spcPct val="100000"/>
              </a:lnSpc>
              <a:spcBef>
                <a:spcPct val="20000"/>
              </a:spcBef>
              <a:spcAft>
                <a:spcPts val="0"/>
              </a:spcAft>
              <a:buFont typeface="Arial" panose="020B0604020202020204" pitchFamily="34" charset="0"/>
              <a:buChar char="•"/>
              <a:defRPr/>
            </a:pPr>
            <a:r>
              <a:rPr lang="en-US" sz="1800">
                <a:solidFill>
                  <a:srgbClr val="042838"/>
                </a:solidFill>
                <a:latin typeface="Arial"/>
                <a:cs typeface="Arial"/>
              </a:rPr>
              <a:t>For existing Azure environments, scope by combining user behavior details with data collected via Nerdio Tenant Monitoring.</a:t>
            </a:r>
            <a:br>
              <a:rPr lang="en-US" sz="1800"/>
            </a:br>
            <a:endParaRPr lang="en-US" sz="1800">
              <a:solidFill>
                <a:srgbClr val="042838"/>
              </a:solidFill>
            </a:endParaRPr>
          </a:p>
          <a:p>
            <a:pPr marL="342900" lvl="0" indent="-222250">
              <a:lnSpc>
                <a:spcPct val="100000"/>
              </a:lnSpc>
              <a:spcBef>
                <a:spcPct val="20000"/>
              </a:spcBef>
              <a:spcAft>
                <a:spcPts val="0"/>
              </a:spcAft>
              <a:buFont typeface="Arial" panose="020B0604020202020204" pitchFamily="34" charset="0"/>
              <a:buChar char="•"/>
              <a:defRPr/>
            </a:pPr>
            <a:r>
              <a:rPr lang="en-US" sz="1800">
                <a:solidFill>
                  <a:srgbClr val="042838"/>
                </a:solidFill>
                <a:latin typeface="Arial"/>
                <a:cs typeface="Arial"/>
              </a:rPr>
              <a:t>For new environments (greenfield), work with application developers to scope based on anticipated user and system needs.</a:t>
            </a:r>
          </a:p>
          <a:p>
            <a:pPr marL="342900" lvl="0" indent="-222250">
              <a:lnSpc>
                <a:spcPct val="100000"/>
              </a:lnSpc>
              <a:spcBef>
                <a:spcPct val="20000"/>
              </a:spcBef>
              <a:spcAft>
                <a:spcPts val="0"/>
              </a:spcAft>
              <a:buFont typeface="Arial" panose="020B0604020202020204" pitchFamily="34" charset="0"/>
              <a:buChar char="•"/>
              <a:defRPr/>
            </a:pPr>
            <a:endParaRPr lang="en-US" sz="1800">
              <a:solidFill>
                <a:srgbClr val="042838"/>
              </a:solidFill>
              <a:latin typeface="Arial"/>
              <a:cs typeface="Arial"/>
            </a:endParaRPr>
          </a:p>
          <a:p>
            <a:pPr marL="342900" lvl="0" indent="-222250">
              <a:lnSpc>
                <a:spcPct val="100000"/>
              </a:lnSpc>
              <a:spcBef>
                <a:spcPct val="20000"/>
              </a:spcBef>
              <a:spcAft>
                <a:spcPts val="0"/>
              </a:spcAft>
              <a:buFont typeface="Arial" panose="020B0604020202020204" pitchFamily="34" charset="0"/>
              <a:buChar char="•"/>
              <a:defRPr/>
            </a:pPr>
            <a:r>
              <a:rPr lang="en-US" sz="1800">
                <a:solidFill>
                  <a:srgbClr val="042838"/>
                </a:solidFill>
                <a:latin typeface="Arial"/>
                <a:cs typeface="Arial"/>
              </a:rPr>
              <a:t>Decide on Windows 365 or Azure Virtual Desktop as the chosen DaaS solution.</a:t>
            </a:r>
          </a:p>
          <a:p>
            <a:pPr indent="-334645">
              <a:lnSpc>
                <a:spcPct val="100000"/>
              </a:lnSpc>
            </a:pPr>
            <a:endParaRPr lang="en-US" sz="1800">
              <a:latin typeface="Arial"/>
              <a:cs typeface="Arial"/>
            </a:endParaRPr>
          </a:p>
        </p:txBody>
      </p:sp>
      <p:sp>
        <p:nvSpPr>
          <p:cNvPr id="2" name="Text Placeholder 1">
            <a:extLst>
              <a:ext uri="{FF2B5EF4-FFF2-40B4-BE49-F238E27FC236}">
                <a16:creationId xmlns:a16="http://schemas.microsoft.com/office/drawing/2014/main" id="{E3B83AE3-464D-AA66-5FD3-D1CECCF1DE37}"/>
              </a:ext>
            </a:extLst>
          </p:cNvPr>
          <p:cNvSpPr>
            <a:spLocks noGrp="1"/>
          </p:cNvSpPr>
          <p:nvPr>
            <p:ph type="body" sz="quarter" idx="10"/>
          </p:nvPr>
        </p:nvSpPr>
        <p:spPr/>
        <p:txBody>
          <a:bodyPr lIns="91440" tIns="45720" rIns="91440" bIns="45720" anchor="ctr"/>
          <a:lstStyle/>
          <a:p>
            <a:r>
              <a:rPr lang="en-US">
                <a:latin typeface="Arial"/>
                <a:ea typeface="Verdana"/>
                <a:cs typeface="Arial"/>
              </a:rPr>
              <a:t>THE MSP OPTIMIZATION JOURNEY</a:t>
            </a:r>
            <a:endParaRPr lang="en-US"/>
          </a:p>
        </p:txBody>
      </p:sp>
      <p:sp>
        <p:nvSpPr>
          <p:cNvPr id="3" name="Text Placeholder 2">
            <a:extLst>
              <a:ext uri="{FF2B5EF4-FFF2-40B4-BE49-F238E27FC236}">
                <a16:creationId xmlns:a16="http://schemas.microsoft.com/office/drawing/2014/main" id="{7A450C3B-5D64-9473-D742-9C329075CAFA}"/>
              </a:ext>
            </a:extLst>
          </p:cNvPr>
          <p:cNvSpPr>
            <a:spLocks noGrp="1"/>
          </p:cNvSpPr>
          <p:nvPr>
            <p:ph type="body" sz="quarter" idx="11"/>
          </p:nvPr>
        </p:nvSpPr>
        <p:spPr/>
        <p:txBody>
          <a:bodyPr/>
          <a:lstStyle/>
          <a:p>
            <a:r>
              <a:rPr lang="en-US"/>
              <a:t>Scope for DaaS solutions</a:t>
            </a:r>
          </a:p>
        </p:txBody>
      </p:sp>
    </p:spTree>
    <p:extLst>
      <p:ext uri="{BB962C8B-B14F-4D97-AF65-F5344CB8AC3E}">
        <p14:creationId xmlns:p14="http://schemas.microsoft.com/office/powerpoint/2010/main" val="3855019138"/>
      </p:ext>
    </p:extLst>
  </p:cSld>
  <p:clrMapOvr>
    <a:masterClrMapping/>
  </p:clrMapOvr>
  <p:transition spd="slow">
    <p:push dir="u"/>
  </p:transition>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E34EC-4668-C089-5282-1278F7D61CC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4B9FD0F-2C05-63DE-ACFF-AD7444C38BD8}"/>
              </a:ext>
            </a:extLst>
          </p:cNvPr>
          <p:cNvSpPr>
            <a:spLocks noGrp="1"/>
          </p:cNvSpPr>
          <p:nvPr>
            <p:ph type="body" sz="quarter" idx="10"/>
          </p:nvPr>
        </p:nvSpPr>
        <p:spPr/>
        <p:txBody>
          <a:bodyPr lIns="91440" tIns="45720" rIns="91440" bIns="45720" anchor="ctr"/>
          <a:lstStyle/>
          <a:p>
            <a:r>
              <a:rPr lang="en-US">
                <a:latin typeface="Arial"/>
                <a:ea typeface="Verdana"/>
                <a:cs typeface="Arial"/>
              </a:rPr>
              <a:t>THE MSP OPTIMIZATION JOURNEY</a:t>
            </a:r>
            <a:endParaRPr lang="en-US"/>
          </a:p>
        </p:txBody>
      </p:sp>
      <p:sp>
        <p:nvSpPr>
          <p:cNvPr id="3" name="Text Placeholder 2">
            <a:extLst>
              <a:ext uri="{FF2B5EF4-FFF2-40B4-BE49-F238E27FC236}">
                <a16:creationId xmlns:a16="http://schemas.microsoft.com/office/drawing/2014/main" id="{27C900AF-9B42-2344-83F0-6D6A6C840477}"/>
              </a:ext>
            </a:extLst>
          </p:cNvPr>
          <p:cNvSpPr>
            <a:spLocks noGrp="1"/>
          </p:cNvSpPr>
          <p:nvPr>
            <p:ph type="body" sz="quarter" idx="11"/>
          </p:nvPr>
        </p:nvSpPr>
        <p:spPr/>
        <p:txBody>
          <a:bodyPr/>
          <a:lstStyle/>
          <a:p>
            <a:r>
              <a:rPr lang="en-US"/>
              <a:t>Implement Windows 365</a:t>
            </a:r>
          </a:p>
        </p:txBody>
      </p:sp>
      <p:sp>
        <p:nvSpPr>
          <p:cNvPr id="4" name="Text Placeholder 3">
            <a:extLst>
              <a:ext uri="{FF2B5EF4-FFF2-40B4-BE49-F238E27FC236}">
                <a16:creationId xmlns:a16="http://schemas.microsoft.com/office/drawing/2014/main" id="{AA09251A-5FCE-D9A3-A129-D570661FF28A}"/>
              </a:ext>
            </a:extLst>
          </p:cNvPr>
          <p:cNvSpPr>
            <a:spLocks noGrp="1"/>
          </p:cNvSpPr>
          <p:nvPr>
            <p:ph type="body" sz="quarter" idx="12"/>
          </p:nvPr>
        </p:nvSpPr>
        <p:spPr/>
        <p:txBody>
          <a:bodyPr lIns="91440" tIns="45720" rIns="91440" bIns="45720" anchor="t"/>
          <a:lstStyle/>
          <a:p>
            <a:pPr marL="342900" lvl="0" indent="-222250">
              <a:lnSpc>
                <a:spcPct val="100000"/>
              </a:lnSpc>
              <a:spcBef>
                <a:spcPct val="20000"/>
              </a:spcBef>
              <a:spcAft>
                <a:spcPts val="0"/>
              </a:spcAft>
              <a:buFont typeface="Arial" panose="020B0604020202020204" pitchFamily="34" charset="0"/>
              <a:buChar char="•"/>
              <a:defRPr/>
            </a:pPr>
            <a:r>
              <a:rPr lang="en-US" sz="1800">
                <a:solidFill>
                  <a:srgbClr val="042838"/>
                </a:solidFill>
                <a:latin typeface="Arial"/>
                <a:cs typeface="Arial"/>
              </a:rPr>
              <a:t>Use the outcomes from your scoping exercise to make data-driven decisions on Cloud PC sizes.</a:t>
            </a:r>
          </a:p>
          <a:p>
            <a:pPr marL="342900" lvl="0" indent="-222250">
              <a:lnSpc>
                <a:spcPct val="100000"/>
              </a:lnSpc>
              <a:spcBef>
                <a:spcPct val="20000"/>
              </a:spcBef>
              <a:spcAft>
                <a:spcPts val="0"/>
              </a:spcAft>
              <a:buFont typeface="Arial" panose="020B0604020202020204" pitchFamily="34" charset="0"/>
              <a:buChar char="•"/>
              <a:defRPr/>
            </a:pPr>
            <a:endParaRPr lang="en-US" sz="1800">
              <a:solidFill>
                <a:srgbClr val="042838"/>
              </a:solidFill>
              <a:latin typeface="Arial"/>
              <a:cs typeface="Arial"/>
            </a:endParaRPr>
          </a:p>
          <a:p>
            <a:pPr marL="342900" lvl="0" indent="-222250">
              <a:lnSpc>
                <a:spcPct val="100000"/>
              </a:lnSpc>
              <a:spcBef>
                <a:spcPct val="20000"/>
              </a:spcBef>
              <a:spcAft>
                <a:spcPts val="0"/>
              </a:spcAft>
              <a:buFont typeface="Arial" panose="020B0604020202020204" pitchFamily="34" charset="0"/>
              <a:buChar char="•"/>
              <a:defRPr/>
            </a:pPr>
            <a:r>
              <a:rPr lang="en-US" sz="1800">
                <a:solidFill>
                  <a:srgbClr val="042838"/>
                </a:solidFill>
                <a:latin typeface="Arial"/>
                <a:cs typeface="Arial"/>
              </a:rPr>
              <a:t>Enable Windows 365 Enterprise or Windows 365 Business inside Nerdio Manager.</a:t>
            </a:r>
            <a:br>
              <a:rPr lang="en-US" sz="1800"/>
            </a:br>
            <a:endParaRPr lang="en-US" sz="1800">
              <a:solidFill>
                <a:srgbClr val="042838"/>
              </a:solidFill>
            </a:endParaRPr>
          </a:p>
          <a:p>
            <a:pPr marL="342900" lvl="0" indent="-222250">
              <a:lnSpc>
                <a:spcPct val="100000"/>
              </a:lnSpc>
              <a:spcBef>
                <a:spcPct val="20000"/>
              </a:spcBef>
              <a:spcAft>
                <a:spcPts val="0"/>
              </a:spcAft>
              <a:buFont typeface="Arial" panose="020B0604020202020204" pitchFamily="34" charset="0"/>
              <a:buChar char="•"/>
              <a:defRPr/>
            </a:pPr>
            <a:r>
              <a:rPr lang="en-US" sz="1800">
                <a:solidFill>
                  <a:srgbClr val="042838"/>
                </a:solidFill>
                <a:latin typeface="Arial"/>
                <a:cs typeface="Arial"/>
              </a:rPr>
              <a:t>Create Windows 365 network connections.</a:t>
            </a:r>
            <a:br>
              <a:rPr lang="en-US" sz="1800"/>
            </a:br>
            <a:endParaRPr lang="en-US" sz="1800">
              <a:solidFill>
                <a:srgbClr val="042838"/>
              </a:solidFill>
            </a:endParaRPr>
          </a:p>
          <a:p>
            <a:pPr marL="342900" lvl="0" indent="-222250">
              <a:lnSpc>
                <a:spcPct val="100000"/>
              </a:lnSpc>
              <a:spcBef>
                <a:spcPct val="20000"/>
              </a:spcBef>
              <a:spcAft>
                <a:spcPts val="0"/>
              </a:spcAft>
              <a:buFont typeface="Arial" panose="020B0604020202020204" pitchFamily="34" charset="0"/>
              <a:buChar char="•"/>
              <a:defRPr/>
            </a:pPr>
            <a:r>
              <a:rPr lang="en-US" sz="1800">
                <a:solidFill>
                  <a:srgbClr val="042838"/>
                </a:solidFill>
                <a:latin typeface="Arial"/>
                <a:cs typeface="Arial"/>
              </a:rPr>
              <a:t>Create Windows 365 provisioning policies.</a:t>
            </a:r>
            <a:br>
              <a:rPr lang="en-US" sz="1800"/>
            </a:br>
            <a:endParaRPr lang="en-US" sz="1800">
              <a:solidFill>
                <a:srgbClr val="042838"/>
              </a:solidFill>
            </a:endParaRPr>
          </a:p>
          <a:p>
            <a:pPr marL="342900" lvl="0" indent="-222250">
              <a:lnSpc>
                <a:spcPct val="100000"/>
              </a:lnSpc>
              <a:spcBef>
                <a:spcPct val="20000"/>
              </a:spcBef>
              <a:spcAft>
                <a:spcPts val="0"/>
              </a:spcAft>
              <a:buFont typeface="Arial" panose="020B0604020202020204" pitchFamily="34" charset="0"/>
              <a:buChar char="•"/>
              <a:defRPr/>
            </a:pPr>
            <a:r>
              <a:rPr lang="en-US" sz="1800">
                <a:solidFill>
                  <a:srgbClr val="042838"/>
                </a:solidFill>
                <a:latin typeface="Arial"/>
                <a:cs typeface="Arial"/>
              </a:rPr>
              <a:t>Create Windows 365 user settings.</a:t>
            </a:r>
            <a:br>
              <a:rPr lang="en-US" sz="1800"/>
            </a:br>
            <a:endParaRPr lang="en-US" sz="1800" i="1">
              <a:solidFill>
                <a:srgbClr val="042838"/>
              </a:solidFill>
            </a:endParaRPr>
          </a:p>
          <a:p>
            <a:pPr marL="342900" lvl="0" indent="-222250">
              <a:lnSpc>
                <a:spcPct val="100000"/>
              </a:lnSpc>
              <a:spcBef>
                <a:spcPct val="20000"/>
              </a:spcBef>
              <a:spcAft>
                <a:spcPts val="0"/>
              </a:spcAft>
              <a:buFont typeface="Arial" panose="020B0604020202020204" pitchFamily="34" charset="0"/>
              <a:buChar char="•"/>
              <a:defRPr/>
            </a:pPr>
            <a:r>
              <a:rPr lang="en-US" sz="1800">
                <a:solidFill>
                  <a:srgbClr val="042838"/>
                </a:solidFill>
                <a:latin typeface="Arial"/>
                <a:cs typeface="Arial"/>
              </a:rPr>
              <a:t>Assign users Windows 365 licenses.</a:t>
            </a:r>
            <a:br>
              <a:rPr lang="en-US" sz="1800"/>
            </a:br>
            <a:endParaRPr lang="en-US" sz="1800">
              <a:solidFill>
                <a:srgbClr val="042838"/>
              </a:solidFill>
            </a:endParaRPr>
          </a:p>
          <a:p>
            <a:pPr marL="342900" lvl="0" indent="-222250">
              <a:lnSpc>
                <a:spcPct val="100000"/>
              </a:lnSpc>
              <a:spcBef>
                <a:spcPct val="20000"/>
              </a:spcBef>
              <a:spcAft>
                <a:spcPts val="0"/>
              </a:spcAft>
              <a:buFont typeface="Arial" panose="020B0604020202020204" pitchFamily="34" charset="0"/>
              <a:buChar char="•"/>
              <a:defRPr/>
            </a:pPr>
            <a:r>
              <a:rPr lang="en-US" sz="1800">
                <a:solidFill>
                  <a:srgbClr val="042838"/>
                </a:solidFill>
              </a:rPr>
              <a:t>Deploy Cloud PCs (happens once we assign license).</a:t>
            </a:r>
          </a:p>
          <a:p>
            <a:pPr>
              <a:lnSpc>
                <a:spcPct val="100000"/>
              </a:lnSpc>
            </a:pPr>
            <a:endParaRPr lang="en-US" sz="1800"/>
          </a:p>
        </p:txBody>
      </p:sp>
    </p:spTree>
    <p:extLst>
      <p:ext uri="{BB962C8B-B14F-4D97-AF65-F5344CB8AC3E}">
        <p14:creationId xmlns:p14="http://schemas.microsoft.com/office/powerpoint/2010/main" val="2492168256"/>
      </p:ext>
    </p:extLst>
  </p:cSld>
  <p:clrMapOvr>
    <a:masterClrMapping/>
  </p:clrMapOvr>
  <p:transition spd="slow">
    <p:push dir="u"/>
  </p:transition>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FEBE9-50BC-B682-53A4-E1776FC4BEB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2114BE9-7E83-CD7A-9954-A73C7C2E06ED}"/>
              </a:ext>
            </a:extLst>
          </p:cNvPr>
          <p:cNvSpPr>
            <a:spLocks noGrp="1"/>
          </p:cNvSpPr>
          <p:nvPr>
            <p:ph type="body" sz="quarter" idx="10"/>
          </p:nvPr>
        </p:nvSpPr>
        <p:spPr/>
        <p:txBody>
          <a:bodyPr lIns="91440" tIns="45720" rIns="91440" bIns="45720" anchor="ctr"/>
          <a:lstStyle/>
          <a:p>
            <a:r>
              <a:rPr lang="en-US">
                <a:latin typeface="Arial"/>
                <a:ea typeface="Verdana"/>
                <a:cs typeface="Arial"/>
              </a:rPr>
              <a:t>THE MSP OPTIMIZATION JOURNEY</a:t>
            </a:r>
            <a:endParaRPr lang="en-US"/>
          </a:p>
        </p:txBody>
      </p:sp>
      <p:sp>
        <p:nvSpPr>
          <p:cNvPr id="3" name="Text Placeholder 2">
            <a:extLst>
              <a:ext uri="{FF2B5EF4-FFF2-40B4-BE49-F238E27FC236}">
                <a16:creationId xmlns:a16="http://schemas.microsoft.com/office/drawing/2014/main" id="{8960EC71-B637-A0B5-B9CB-7DBC3DECF02F}"/>
              </a:ext>
            </a:extLst>
          </p:cNvPr>
          <p:cNvSpPr>
            <a:spLocks noGrp="1"/>
          </p:cNvSpPr>
          <p:nvPr>
            <p:ph type="body" sz="quarter" idx="11"/>
          </p:nvPr>
        </p:nvSpPr>
        <p:spPr/>
        <p:txBody>
          <a:bodyPr lIns="91440" tIns="45720" rIns="91440" bIns="45720" anchor="ctr"/>
          <a:lstStyle/>
          <a:p>
            <a:r>
              <a:rPr lang="en-US">
                <a:latin typeface="Arial"/>
                <a:cs typeface="Arial"/>
              </a:rPr>
              <a:t>AVD: Configure user experience settings</a:t>
            </a:r>
          </a:p>
        </p:txBody>
      </p:sp>
      <p:sp>
        <p:nvSpPr>
          <p:cNvPr id="4" name="Text Placeholder 3">
            <a:extLst>
              <a:ext uri="{FF2B5EF4-FFF2-40B4-BE49-F238E27FC236}">
                <a16:creationId xmlns:a16="http://schemas.microsoft.com/office/drawing/2014/main" id="{1F93AC8C-85BF-C90E-90C8-9683BA6D5F73}"/>
              </a:ext>
            </a:extLst>
          </p:cNvPr>
          <p:cNvSpPr>
            <a:spLocks noGrp="1"/>
          </p:cNvSpPr>
          <p:nvPr>
            <p:ph type="body" sz="quarter" idx="12"/>
          </p:nvPr>
        </p:nvSpPr>
        <p:spPr>
          <a:xfrm>
            <a:off x="547528" y="1845663"/>
            <a:ext cx="10530045" cy="1337405"/>
          </a:xfrm>
        </p:spPr>
        <p:txBody>
          <a:bodyPr/>
          <a:lstStyle/>
          <a:p>
            <a:pPr marL="406400" indent="-285750">
              <a:lnSpc>
                <a:spcPct val="200000"/>
              </a:lnSpc>
              <a:spcBef>
                <a:spcPct val="20000"/>
              </a:spcBef>
              <a:spcAft>
                <a:spcPts val="0"/>
              </a:spcAft>
              <a:buFont typeface="Arial" panose="020B0604020202020204" pitchFamily="34" charset="0"/>
              <a:buChar char="•"/>
              <a:defRPr/>
            </a:pPr>
            <a:r>
              <a:rPr lang="en-US" sz="1800">
                <a:solidFill>
                  <a:srgbClr val="042838"/>
                </a:solidFill>
              </a:rPr>
              <a:t>Create centrally managed FSLogix profiles to enable user profile routing for host pools.</a:t>
            </a:r>
          </a:p>
          <a:p>
            <a:pPr marL="406400" indent="-285750">
              <a:lnSpc>
                <a:spcPct val="200000"/>
              </a:lnSpc>
              <a:spcBef>
                <a:spcPct val="20000"/>
              </a:spcBef>
              <a:spcAft>
                <a:spcPts val="0"/>
              </a:spcAft>
              <a:buFont typeface="Arial" panose="020B0604020202020204" pitchFamily="34" charset="0"/>
              <a:buChar char="•"/>
              <a:defRPr/>
            </a:pPr>
            <a:r>
              <a:rPr lang="en-US" sz="1800">
                <a:solidFill>
                  <a:srgbClr val="042838"/>
                </a:solidFill>
              </a:rPr>
              <a:t>Create centrally managed RDP settings profiles to define behaviors for user sessions.</a:t>
            </a:r>
          </a:p>
          <a:p>
            <a:pPr>
              <a:lnSpc>
                <a:spcPct val="100000"/>
              </a:lnSpc>
            </a:pPr>
            <a:endParaRPr lang="en-US" sz="1800"/>
          </a:p>
        </p:txBody>
      </p:sp>
    </p:spTree>
    <p:extLst>
      <p:ext uri="{BB962C8B-B14F-4D97-AF65-F5344CB8AC3E}">
        <p14:creationId xmlns:p14="http://schemas.microsoft.com/office/powerpoint/2010/main" val="1827946760"/>
      </p:ext>
    </p:extLst>
  </p:cSld>
  <p:clrMapOvr>
    <a:masterClrMapping/>
  </p:clrMapOvr>
  <p:transition spd="slow">
    <p:push dir="u"/>
  </p:transition>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45DDC-9F8F-E229-3A42-ED4200C7D05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6D7A133-C760-7840-F808-EEB223D1E46D}"/>
              </a:ext>
            </a:extLst>
          </p:cNvPr>
          <p:cNvSpPr>
            <a:spLocks noGrp="1"/>
          </p:cNvSpPr>
          <p:nvPr>
            <p:ph type="body" sz="quarter" idx="10"/>
          </p:nvPr>
        </p:nvSpPr>
        <p:spPr/>
        <p:txBody>
          <a:bodyPr lIns="91440" tIns="45720" rIns="91440" bIns="45720" anchor="ctr"/>
          <a:lstStyle/>
          <a:p>
            <a:r>
              <a:rPr lang="en-US">
                <a:latin typeface="Arial"/>
                <a:ea typeface="Verdana"/>
                <a:cs typeface="Arial"/>
              </a:rPr>
              <a:t>THE MSP OPTIMIZATION JOURNEY</a:t>
            </a:r>
            <a:endParaRPr lang="en-US"/>
          </a:p>
        </p:txBody>
      </p:sp>
      <p:sp>
        <p:nvSpPr>
          <p:cNvPr id="3" name="Text Placeholder 2">
            <a:extLst>
              <a:ext uri="{FF2B5EF4-FFF2-40B4-BE49-F238E27FC236}">
                <a16:creationId xmlns:a16="http://schemas.microsoft.com/office/drawing/2014/main" id="{457220C3-FE2D-E563-C842-DF076A45B1B4}"/>
              </a:ext>
            </a:extLst>
          </p:cNvPr>
          <p:cNvSpPr>
            <a:spLocks noGrp="1"/>
          </p:cNvSpPr>
          <p:nvPr>
            <p:ph type="body" sz="quarter" idx="11"/>
          </p:nvPr>
        </p:nvSpPr>
        <p:spPr/>
        <p:txBody>
          <a:bodyPr lIns="91440" tIns="45720" rIns="91440" bIns="45720" anchor="ctr"/>
          <a:lstStyle/>
          <a:p>
            <a:r>
              <a:rPr lang="en-US">
                <a:latin typeface="Arial"/>
                <a:cs typeface="Arial"/>
              </a:rPr>
              <a:t>AVD: Implement image lifecycle management</a:t>
            </a:r>
          </a:p>
        </p:txBody>
      </p:sp>
      <p:sp>
        <p:nvSpPr>
          <p:cNvPr id="4" name="Text Placeholder 3">
            <a:extLst>
              <a:ext uri="{FF2B5EF4-FFF2-40B4-BE49-F238E27FC236}">
                <a16:creationId xmlns:a16="http://schemas.microsoft.com/office/drawing/2014/main" id="{E7AF7A26-ADFF-3941-3EC9-DAE9FCA86BC5}"/>
              </a:ext>
            </a:extLst>
          </p:cNvPr>
          <p:cNvSpPr>
            <a:spLocks noGrp="1"/>
          </p:cNvSpPr>
          <p:nvPr>
            <p:ph type="body" sz="quarter" idx="12"/>
          </p:nvPr>
        </p:nvSpPr>
        <p:spPr/>
        <p:txBody>
          <a:bodyPr/>
          <a:lstStyle/>
          <a:p>
            <a:pPr marL="342900" lvl="0" indent="-222250">
              <a:lnSpc>
                <a:spcPct val="200000"/>
              </a:lnSpc>
              <a:spcBef>
                <a:spcPct val="20000"/>
              </a:spcBef>
              <a:spcAft>
                <a:spcPts val="0"/>
              </a:spcAft>
              <a:buFont typeface="Arial" panose="020B0604020202020204" pitchFamily="34" charset="0"/>
              <a:buChar char="•"/>
              <a:defRPr/>
            </a:pPr>
            <a:r>
              <a:rPr lang="en-US" sz="1800">
                <a:solidFill>
                  <a:srgbClr val="042838"/>
                </a:solidFill>
              </a:rPr>
              <a:t>Create image source virtual machines to consolidate common update and management tasks.</a:t>
            </a:r>
          </a:p>
          <a:p>
            <a:pPr marL="342900" lvl="0" indent="-222250">
              <a:lnSpc>
                <a:spcPct val="200000"/>
              </a:lnSpc>
              <a:spcBef>
                <a:spcPct val="20000"/>
              </a:spcBef>
              <a:spcAft>
                <a:spcPts val="0"/>
              </a:spcAft>
              <a:buFont typeface="Arial" panose="020B0604020202020204" pitchFamily="34" charset="0"/>
              <a:buChar char="•"/>
              <a:defRPr/>
            </a:pPr>
            <a:r>
              <a:rPr lang="en-US" sz="1800">
                <a:solidFill>
                  <a:srgbClr val="042838"/>
                </a:solidFill>
              </a:rPr>
              <a:t>Reduce recovery motions for restoring environments with image versions.</a:t>
            </a:r>
          </a:p>
          <a:p>
            <a:pPr marL="342900" lvl="0" indent="-222250">
              <a:lnSpc>
                <a:spcPct val="200000"/>
              </a:lnSpc>
              <a:spcBef>
                <a:spcPct val="20000"/>
              </a:spcBef>
              <a:spcAft>
                <a:spcPts val="0"/>
              </a:spcAft>
              <a:buFont typeface="Arial" panose="020B0604020202020204" pitchFamily="34" charset="0"/>
              <a:buChar char="•"/>
              <a:defRPr/>
            </a:pPr>
            <a:r>
              <a:rPr lang="en-US" sz="1800">
                <a:solidFill>
                  <a:srgbClr val="042838"/>
                </a:solidFill>
              </a:rPr>
              <a:t>Automate updates to cascade throughout your host pool ecosystem.</a:t>
            </a:r>
          </a:p>
          <a:p>
            <a:pPr>
              <a:lnSpc>
                <a:spcPct val="100000"/>
              </a:lnSpc>
            </a:pPr>
            <a:endParaRPr lang="en-US" sz="1800"/>
          </a:p>
        </p:txBody>
      </p:sp>
    </p:spTree>
    <p:extLst>
      <p:ext uri="{BB962C8B-B14F-4D97-AF65-F5344CB8AC3E}">
        <p14:creationId xmlns:p14="http://schemas.microsoft.com/office/powerpoint/2010/main" val="2979328245"/>
      </p:ext>
    </p:extLst>
  </p:cSld>
  <p:clrMapOvr>
    <a:masterClrMapping/>
  </p:clrMapOvr>
  <p:transition spd="slow">
    <p:push dir="u"/>
  </p:transition>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B76CB-79BE-021C-A3BF-A7D50C27AFA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A2160B4-F893-851B-19EB-F37FC0FFDD16}"/>
              </a:ext>
            </a:extLst>
          </p:cNvPr>
          <p:cNvSpPr>
            <a:spLocks noGrp="1"/>
          </p:cNvSpPr>
          <p:nvPr>
            <p:ph type="body" sz="quarter" idx="10"/>
          </p:nvPr>
        </p:nvSpPr>
        <p:spPr/>
        <p:txBody>
          <a:bodyPr lIns="91440" tIns="45720" rIns="91440" bIns="45720" anchor="ctr"/>
          <a:lstStyle/>
          <a:p>
            <a:r>
              <a:rPr lang="en-US">
                <a:latin typeface="Arial"/>
                <a:ea typeface="Verdana"/>
                <a:cs typeface="Arial"/>
              </a:rPr>
              <a:t>THE MSP OPTIMIZATION JOURNEY</a:t>
            </a:r>
            <a:endParaRPr lang="en-US"/>
          </a:p>
        </p:txBody>
      </p:sp>
      <p:sp>
        <p:nvSpPr>
          <p:cNvPr id="3" name="Text Placeholder 2">
            <a:extLst>
              <a:ext uri="{FF2B5EF4-FFF2-40B4-BE49-F238E27FC236}">
                <a16:creationId xmlns:a16="http://schemas.microsoft.com/office/drawing/2014/main" id="{519D0AB8-2A26-6BE7-2AFC-D28FB1DBB450}"/>
              </a:ext>
            </a:extLst>
          </p:cNvPr>
          <p:cNvSpPr>
            <a:spLocks noGrp="1"/>
          </p:cNvSpPr>
          <p:nvPr>
            <p:ph type="body" sz="quarter" idx="11"/>
          </p:nvPr>
        </p:nvSpPr>
        <p:spPr/>
        <p:txBody>
          <a:bodyPr/>
          <a:lstStyle/>
          <a:p>
            <a:r>
              <a:rPr lang="en-US"/>
              <a:t>Implement automations</a:t>
            </a:r>
          </a:p>
        </p:txBody>
      </p:sp>
      <p:sp>
        <p:nvSpPr>
          <p:cNvPr id="4" name="Text Placeholder 3">
            <a:extLst>
              <a:ext uri="{FF2B5EF4-FFF2-40B4-BE49-F238E27FC236}">
                <a16:creationId xmlns:a16="http://schemas.microsoft.com/office/drawing/2014/main" id="{134320FA-C290-ED6E-D442-56B25F718140}"/>
              </a:ext>
            </a:extLst>
          </p:cNvPr>
          <p:cNvSpPr>
            <a:spLocks noGrp="1"/>
          </p:cNvSpPr>
          <p:nvPr>
            <p:ph type="body" sz="quarter" idx="12"/>
          </p:nvPr>
        </p:nvSpPr>
        <p:spPr>
          <a:xfrm>
            <a:off x="547528" y="1845663"/>
            <a:ext cx="9919073" cy="3973513"/>
          </a:xfrm>
        </p:spPr>
        <p:txBody>
          <a:bodyPr lIns="91440" tIns="45720" rIns="91440" bIns="45720" anchor="t"/>
          <a:lstStyle/>
          <a:p>
            <a:pPr marL="342900" lvl="0" indent="-222250">
              <a:spcBef>
                <a:spcPct val="20000"/>
              </a:spcBef>
              <a:spcAft>
                <a:spcPts val="0"/>
              </a:spcAft>
              <a:buFont typeface="Arial" panose="020B0604020202020204" pitchFamily="34" charset="0"/>
              <a:buChar char="•"/>
              <a:defRPr/>
            </a:pPr>
            <a:r>
              <a:rPr lang="en-US" sz="1800">
                <a:solidFill>
                  <a:srgbClr val="042838"/>
                </a:solidFill>
              </a:rPr>
              <a:t>Create and/or connect GitHub repositories to create an automation toolbox.</a:t>
            </a:r>
          </a:p>
          <a:p>
            <a:pPr marL="342900" lvl="0" indent="-222250">
              <a:spcBef>
                <a:spcPct val="20000"/>
              </a:spcBef>
              <a:spcAft>
                <a:spcPts val="0"/>
              </a:spcAft>
              <a:buFont typeface="Arial" panose="020B0604020202020204" pitchFamily="34" charset="0"/>
              <a:buChar char="•"/>
              <a:defRPr/>
            </a:pPr>
            <a:r>
              <a:rPr lang="en-US" sz="1800">
                <a:solidFill>
                  <a:srgbClr val="042838"/>
                </a:solidFill>
                <a:latin typeface="Arial"/>
                <a:cs typeface="Arial"/>
              </a:rPr>
              <a:t>Leverage automations you’ve already built or create new automations in Nerdio Manager.</a:t>
            </a:r>
          </a:p>
          <a:p>
            <a:pPr marL="342900" lvl="0" indent="-222250">
              <a:spcBef>
                <a:spcPct val="20000"/>
              </a:spcBef>
              <a:spcAft>
                <a:spcPts val="0"/>
              </a:spcAft>
              <a:buFont typeface="Arial" panose="020B0604020202020204" pitchFamily="34" charset="0"/>
              <a:buChar char="•"/>
              <a:defRPr/>
            </a:pPr>
            <a:r>
              <a:rPr lang="en-US" sz="1800">
                <a:solidFill>
                  <a:srgbClr val="042838"/>
                </a:solidFill>
                <a:latin typeface="Arial"/>
                <a:cs typeface="Arial"/>
              </a:rPr>
              <a:t>Group individual scripts to run together to consolidate task management.</a:t>
            </a:r>
          </a:p>
          <a:p>
            <a:pPr marL="342900" lvl="0" indent="-222250">
              <a:spcBef>
                <a:spcPct val="20000"/>
              </a:spcBef>
              <a:spcAft>
                <a:spcPts val="0"/>
              </a:spcAft>
              <a:buFont typeface="Arial" panose="020B0604020202020204" pitchFamily="34" charset="0"/>
              <a:buChar char="•"/>
              <a:defRPr/>
            </a:pPr>
            <a:r>
              <a:rPr lang="en-US" sz="1800">
                <a:solidFill>
                  <a:srgbClr val="042838"/>
                </a:solidFill>
              </a:rPr>
              <a:t>Generalize scripts and use variables for specific outcomes based on the customer account running the script.</a:t>
            </a:r>
          </a:p>
          <a:p>
            <a:pPr>
              <a:lnSpc>
                <a:spcPct val="100000"/>
              </a:lnSpc>
            </a:pPr>
            <a:endParaRPr lang="en-US" sz="1800"/>
          </a:p>
        </p:txBody>
      </p:sp>
    </p:spTree>
    <p:extLst>
      <p:ext uri="{BB962C8B-B14F-4D97-AF65-F5344CB8AC3E}">
        <p14:creationId xmlns:p14="http://schemas.microsoft.com/office/powerpoint/2010/main" val="1384381076"/>
      </p:ext>
    </p:extLst>
  </p:cSld>
  <p:clrMapOvr>
    <a:masterClrMapping/>
  </p:clrMapOvr>
  <p:transition spd="slow">
    <p:push dir="u"/>
  </p:transition>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64ED6-8A1B-A04F-98C1-A03F766AABA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78246F6-CCEF-83A1-16FA-87B06D9D67A2}"/>
              </a:ext>
            </a:extLst>
          </p:cNvPr>
          <p:cNvSpPr>
            <a:spLocks noGrp="1"/>
          </p:cNvSpPr>
          <p:nvPr>
            <p:ph type="body" sz="quarter" idx="10"/>
          </p:nvPr>
        </p:nvSpPr>
        <p:spPr/>
        <p:txBody>
          <a:bodyPr lIns="91440" tIns="45720" rIns="91440" bIns="45720" anchor="ctr"/>
          <a:lstStyle/>
          <a:p>
            <a:r>
              <a:rPr lang="en-US">
                <a:latin typeface="Arial"/>
                <a:ea typeface="Verdana"/>
                <a:cs typeface="Arial"/>
              </a:rPr>
              <a:t>THE MSP OPTIMIZATION JOURNEY</a:t>
            </a:r>
            <a:endParaRPr lang="en-US"/>
          </a:p>
        </p:txBody>
      </p:sp>
      <p:sp>
        <p:nvSpPr>
          <p:cNvPr id="3" name="Text Placeholder 2">
            <a:extLst>
              <a:ext uri="{FF2B5EF4-FFF2-40B4-BE49-F238E27FC236}">
                <a16:creationId xmlns:a16="http://schemas.microsoft.com/office/drawing/2014/main" id="{BCEE7602-07E2-B9DF-EFCA-5A5B56D0375F}"/>
              </a:ext>
            </a:extLst>
          </p:cNvPr>
          <p:cNvSpPr>
            <a:spLocks noGrp="1"/>
          </p:cNvSpPr>
          <p:nvPr>
            <p:ph type="body" sz="quarter" idx="11"/>
          </p:nvPr>
        </p:nvSpPr>
        <p:spPr/>
        <p:txBody>
          <a:bodyPr lIns="91440" tIns="45720" rIns="91440" bIns="45720" anchor="ctr"/>
          <a:lstStyle/>
          <a:p>
            <a:r>
              <a:rPr lang="en-US">
                <a:latin typeface="Arial"/>
                <a:cs typeface="Arial"/>
              </a:rPr>
              <a:t>AVD: Configure host pools</a:t>
            </a:r>
          </a:p>
        </p:txBody>
      </p:sp>
      <p:sp>
        <p:nvSpPr>
          <p:cNvPr id="4" name="Text Placeholder 3">
            <a:extLst>
              <a:ext uri="{FF2B5EF4-FFF2-40B4-BE49-F238E27FC236}">
                <a16:creationId xmlns:a16="http://schemas.microsoft.com/office/drawing/2014/main" id="{4A1C7F8F-8C09-D4EE-0D0C-0A123291495C}"/>
              </a:ext>
            </a:extLst>
          </p:cNvPr>
          <p:cNvSpPr>
            <a:spLocks noGrp="1"/>
          </p:cNvSpPr>
          <p:nvPr>
            <p:ph type="body" sz="quarter" idx="12"/>
          </p:nvPr>
        </p:nvSpPr>
        <p:spPr>
          <a:xfrm>
            <a:off x="547528" y="1845663"/>
            <a:ext cx="9658208" cy="3973513"/>
          </a:xfrm>
        </p:spPr>
        <p:txBody>
          <a:bodyPr/>
          <a:lstStyle/>
          <a:p>
            <a:pPr marL="342900" lvl="0" indent="-222250">
              <a:spcBef>
                <a:spcPct val="20000"/>
              </a:spcBef>
              <a:spcAft>
                <a:spcPts val="0"/>
              </a:spcAft>
              <a:buFont typeface="Arial" panose="020B0604020202020204" pitchFamily="34" charset="0"/>
              <a:buChar char="•"/>
              <a:defRPr/>
            </a:pPr>
            <a:r>
              <a:rPr lang="en-US" sz="1800">
                <a:solidFill>
                  <a:srgbClr val="042838"/>
                </a:solidFill>
              </a:rPr>
              <a:t>Use the outcomes from your scoping exercise to make data-driven decisions on host pool experience types.</a:t>
            </a:r>
          </a:p>
          <a:p>
            <a:pPr marL="342900" lvl="0" indent="-222250">
              <a:spcBef>
                <a:spcPct val="20000"/>
              </a:spcBef>
              <a:spcAft>
                <a:spcPts val="0"/>
              </a:spcAft>
              <a:buFont typeface="Arial" panose="020B0604020202020204" pitchFamily="34" charset="0"/>
              <a:buChar char="•"/>
              <a:defRPr/>
            </a:pPr>
            <a:r>
              <a:rPr lang="en-US" sz="1800">
                <a:solidFill>
                  <a:srgbClr val="042838"/>
                </a:solidFill>
              </a:rPr>
              <a:t>Refine resource utilization by defining session limits and load balancing.</a:t>
            </a:r>
          </a:p>
          <a:p>
            <a:pPr marL="342900" lvl="0" indent="-222250">
              <a:spcBef>
                <a:spcPct val="20000"/>
              </a:spcBef>
              <a:spcAft>
                <a:spcPts val="0"/>
              </a:spcAft>
              <a:buFont typeface="Arial" panose="020B0604020202020204" pitchFamily="34" charset="0"/>
              <a:buChar char="•"/>
              <a:defRPr/>
            </a:pPr>
            <a:r>
              <a:rPr lang="en-US" sz="1800">
                <a:solidFill>
                  <a:srgbClr val="042838"/>
                </a:solidFill>
              </a:rPr>
              <a:t>Create host pools and session hosts to deliver virtual desktops to end users.</a:t>
            </a:r>
          </a:p>
          <a:p>
            <a:pPr marL="342900" lvl="0" indent="-222250">
              <a:spcBef>
                <a:spcPct val="20000"/>
              </a:spcBef>
              <a:spcAft>
                <a:spcPts val="0"/>
              </a:spcAft>
              <a:buFont typeface="Arial" panose="020B0604020202020204" pitchFamily="34" charset="0"/>
              <a:buChar char="•"/>
              <a:defRPr/>
            </a:pPr>
            <a:r>
              <a:rPr lang="en-US" sz="1800">
                <a:solidFill>
                  <a:srgbClr val="042838"/>
                </a:solidFill>
              </a:rPr>
              <a:t>Optimize host pool settings.</a:t>
            </a:r>
          </a:p>
          <a:p>
            <a:pPr marL="342900" lvl="0" indent="-222250">
              <a:spcBef>
                <a:spcPct val="20000"/>
              </a:spcBef>
              <a:spcAft>
                <a:spcPts val="0"/>
              </a:spcAft>
              <a:buFont typeface="Arial" panose="020B0604020202020204" pitchFamily="34" charset="0"/>
              <a:buChar char="•"/>
              <a:defRPr/>
            </a:pPr>
            <a:r>
              <a:rPr lang="en-US" sz="1800">
                <a:solidFill>
                  <a:srgbClr val="042838"/>
                </a:solidFill>
              </a:rPr>
              <a:t>Leverage Nerdio Azure Business Reviews to identify areas to save on cost or enhance user experiences.</a:t>
            </a:r>
          </a:p>
          <a:p>
            <a:pPr>
              <a:lnSpc>
                <a:spcPct val="100000"/>
              </a:lnSpc>
            </a:pPr>
            <a:endParaRPr lang="en-US" sz="1800"/>
          </a:p>
        </p:txBody>
      </p:sp>
    </p:spTree>
    <p:extLst>
      <p:ext uri="{BB962C8B-B14F-4D97-AF65-F5344CB8AC3E}">
        <p14:creationId xmlns:p14="http://schemas.microsoft.com/office/powerpoint/2010/main" val="3372424260"/>
      </p:ext>
    </p:extLst>
  </p:cSld>
  <p:clrMapOvr>
    <a:masterClrMapping/>
  </p:clrMapOvr>
  <p:transition spd="slow">
    <p:push dir="u"/>
  </p:transition>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C26C6-60B6-2ADD-309E-10746CBCDB8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E1A93E5-60F5-421E-8008-DC732B6F79E1}"/>
              </a:ext>
            </a:extLst>
          </p:cNvPr>
          <p:cNvSpPr>
            <a:spLocks noGrp="1"/>
          </p:cNvSpPr>
          <p:nvPr>
            <p:ph type="body" sz="quarter" idx="10"/>
          </p:nvPr>
        </p:nvSpPr>
        <p:spPr/>
        <p:txBody>
          <a:bodyPr lIns="91440" tIns="45720" rIns="91440" bIns="45720" anchor="ctr"/>
          <a:lstStyle/>
          <a:p>
            <a:r>
              <a:rPr lang="en-US">
                <a:latin typeface="Arial"/>
                <a:ea typeface="Verdana"/>
                <a:cs typeface="Arial"/>
              </a:rPr>
              <a:t>THE MSP OPTIMIZATION JOURNEY</a:t>
            </a:r>
            <a:endParaRPr lang="en-US"/>
          </a:p>
        </p:txBody>
      </p:sp>
      <p:sp>
        <p:nvSpPr>
          <p:cNvPr id="3" name="Text Placeholder 2">
            <a:extLst>
              <a:ext uri="{FF2B5EF4-FFF2-40B4-BE49-F238E27FC236}">
                <a16:creationId xmlns:a16="http://schemas.microsoft.com/office/drawing/2014/main" id="{5786C989-2240-6FC5-C51C-4ADF85DC08FE}"/>
              </a:ext>
            </a:extLst>
          </p:cNvPr>
          <p:cNvSpPr>
            <a:spLocks noGrp="1"/>
          </p:cNvSpPr>
          <p:nvPr>
            <p:ph type="body" sz="quarter" idx="11"/>
          </p:nvPr>
        </p:nvSpPr>
        <p:spPr/>
        <p:txBody>
          <a:bodyPr lIns="91440" tIns="45720" rIns="91440" bIns="45720" anchor="ctr"/>
          <a:lstStyle/>
          <a:p>
            <a:r>
              <a:rPr lang="en-US">
                <a:latin typeface="Arial"/>
                <a:cs typeface="Arial"/>
              </a:rPr>
              <a:t>AVD: Extend UAM policies to cloud endpoints</a:t>
            </a:r>
          </a:p>
        </p:txBody>
      </p:sp>
      <p:sp>
        <p:nvSpPr>
          <p:cNvPr id="4" name="Text Placeholder 3">
            <a:extLst>
              <a:ext uri="{FF2B5EF4-FFF2-40B4-BE49-F238E27FC236}">
                <a16:creationId xmlns:a16="http://schemas.microsoft.com/office/drawing/2014/main" id="{324E8F4C-D191-F4EE-7F29-32106F3D61FE}"/>
              </a:ext>
            </a:extLst>
          </p:cNvPr>
          <p:cNvSpPr>
            <a:spLocks noGrp="1"/>
          </p:cNvSpPr>
          <p:nvPr>
            <p:ph type="body" sz="quarter" idx="12"/>
          </p:nvPr>
        </p:nvSpPr>
        <p:spPr>
          <a:xfrm>
            <a:off x="547528" y="1845663"/>
            <a:ext cx="10530045" cy="2120000"/>
          </a:xfrm>
        </p:spPr>
        <p:txBody>
          <a:bodyPr lIns="91440" tIns="45720" rIns="91440" bIns="45720" anchor="t"/>
          <a:lstStyle/>
          <a:p>
            <a:pPr marL="120650" lvl="0" indent="0">
              <a:spcBef>
                <a:spcPct val="20000"/>
              </a:spcBef>
              <a:spcAft>
                <a:spcPts val="0"/>
              </a:spcAft>
              <a:buNone/>
              <a:defRPr/>
            </a:pPr>
            <a:r>
              <a:rPr lang="en-US" sz="1800">
                <a:solidFill>
                  <a:srgbClr val="042838"/>
                </a:solidFill>
              </a:rPr>
              <a:t>Create deployment policies for:</a:t>
            </a:r>
            <a:endParaRPr lang="en-US"/>
          </a:p>
          <a:p>
            <a:pPr marL="114300" lvl="1" indent="406400">
              <a:spcBef>
                <a:spcPct val="20000"/>
              </a:spcBef>
              <a:spcAft>
                <a:spcPts val="0"/>
              </a:spcAft>
              <a:buFont typeface="Arial"/>
              <a:buChar char="•"/>
              <a:defRPr/>
            </a:pPr>
            <a:r>
              <a:rPr lang="en-US" sz="1800">
                <a:solidFill>
                  <a:srgbClr val="042838"/>
                </a:solidFill>
                <a:latin typeface="Arial"/>
                <a:cs typeface="Arial"/>
              </a:rPr>
              <a:t>Shared AVD host pools.</a:t>
            </a:r>
            <a:endParaRPr lang="en-US" sz="1800">
              <a:solidFill>
                <a:srgbClr val="042838"/>
              </a:solidFill>
              <a:cs typeface="Arial" panose="020B0604020202020204" pitchFamily="34" charset="0"/>
            </a:endParaRPr>
          </a:p>
          <a:p>
            <a:pPr marL="114300" lvl="1" indent="406400">
              <a:spcBef>
                <a:spcPct val="20000"/>
              </a:spcBef>
              <a:spcAft>
                <a:spcPts val="0"/>
              </a:spcAft>
              <a:buFont typeface="Arial"/>
              <a:buChar char="•"/>
              <a:defRPr/>
            </a:pPr>
            <a:r>
              <a:rPr lang="en-US" sz="1800">
                <a:solidFill>
                  <a:srgbClr val="042838"/>
                </a:solidFill>
                <a:latin typeface="Arial"/>
                <a:cs typeface="Arial"/>
              </a:rPr>
              <a:t>Personal AVD desktops.</a:t>
            </a:r>
            <a:endParaRPr lang="en-US" sz="1800">
              <a:solidFill>
                <a:srgbClr val="042838"/>
              </a:solidFill>
              <a:cs typeface="Arial" panose="020B0604020202020204" pitchFamily="34" charset="0"/>
            </a:endParaRPr>
          </a:p>
          <a:p>
            <a:pPr marL="114300" lvl="1" indent="406400">
              <a:spcBef>
                <a:spcPct val="20000"/>
              </a:spcBef>
              <a:spcAft>
                <a:spcPts val="0"/>
              </a:spcAft>
              <a:buFont typeface="Arial"/>
              <a:buChar char="•"/>
              <a:defRPr/>
            </a:pPr>
            <a:r>
              <a:rPr lang="en-US" sz="1800">
                <a:solidFill>
                  <a:srgbClr val="042838"/>
                </a:solidFill>
                <a:latin typeface="Arial"/>
                <a:cs typeface="Arial"/>
              </a:rPr>
              <a:t>Azure servers.</a:t>
            </a:r>
            <a:endParaRPr lang="en-US" sz="1800">
              <a:solidFill>
                <a:srgbClr val="042838"/>
              </a:solidFill>
              <a:cs typeface="Arial" panose="020B0604020202020204" pitchFamily="34" charset="0"/>
            </a:endParaRPr>
          </a:p>
          <a:p>
            <a:pPr>
              <a:lnSpc>
                <a:spcPct val="100000"/>
              </a:lnSpc>
            </a:pPr>
            <a:endParaRPr lang="en-US" sz="1800"/>
          </a:p>
        </p:txBody>
      </p:sp>
    </p:spTree>
    <p:extLst>
      <p:ext uri="{BB962C8B-B14F-4D97-AF65-F5344CB8AC3E}">
        <p14:creationId xmlns:p14="http://schemas.microsoft.com/office/powerpoint/2010/main" val="244938931"/>
      </p:ext>
    </p:extLst>
  </p:cSld>
  <p:clrMapOvr>
    <a:masterClrMapping/>
  </p:clrMapOvr>
  <p:transition spd="slow">
    <p:push dir="u"/>
  </p:transition>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C7570-A9EE-99A0-7D36-B02D34AD21D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012A7B-B02B-B8A1-0201-58F138EFD31B}"/>
              </a:ext>
            </a:extLst>
          </p:cNvPr>
          <p:cNvSpPr>
            <a:spLocks noGrp="1"/>
          </p:cNvSpPr>
          <p:nvPr>
            <p:ph type="body" sz="quarter" idx="10"/>
          </p:nvPr>
        </p:nvSpPr>
        <p:spPr/>
        <p:txBody>
          <a:bodyPr lIns="91440" tIns="45720" rIns="91440" bIns="45720" anchor="ctr"/>
          <a:lstStyle/>
          <a:p>
            <a:r>
              <a:rPr lang="en-US">
                <a:latin typeface="Arial"/>
                <a:ea typeface="Verdana"/>
                <a:cs typeface="Arial"/>
              </a:rPr>
              <a:t>THE MSP OPTIMIZATION JOURNEY</a:t>
            </a:r>
          </a:p>
        </p:txBody>
      </p:sp>
      <p:sp>
        <p:nvSpPr>
          <p:cNvPr id="3" name="Text Placeholder 2">
            <a:extLst>
              <a:ext uri="{FF2B5EF4-FFF2-40B4-BE49-F238E27FC236}">
                <a16:creationId xmlns:a16="http://schemas.microsoft.com/office/drawing/2014/main" id="{80934D7A-9130-8DC3-88D1-54350D640D7A}"/>
              </a:ext>
            </a:extLst>
          </p:cNvPr>
          <p:cNvSpPr>
            <a:spLocks noGrp="1"/>
          </p:cNvSpPr>
          <p:nvPr>
            <p:ph type="body" sz="quarter" idx="11"/>
          </p:nvPr>
        </p:nvSpPr>
        <p:spPr/>
        <p:txBody>
          <a:bodyPr lIns="91440" tIns="45720" rIns="91440" bIns="45720" anchor="ctr"/>
          <a:lstStyle/>
          <a:p>
            <a:r>
              <a:rPr lang="en-US">
                <a:latin typeface="Arial"/>
                <a:cs typeface="Arial"/>
              </a:rPr>
              <a:t>AVD: Implement Auto-Scale</a:t>
            </a:r>
          </a:p>
        </p:txBody>
      </p:sp>
      <p:sp>
        <p:nvSpPr>
          <p:cNvPr id="4" name="Text Placeholder 3">
            <a:extLst>
              <a:ext uri="{FF2B5EF4-FFF2-40B4-BE49-F238E27FC236}">
                <a16:creationId xmlns:a16="http://schemas.microsoft.com/office/drawing/2014/main" id="{EFA49C20-D282-1696-16AD-7B8DE459A7F3}"/>
              </a:ext>
            </a:extLst>
          </p:cNvPr>
          <p:cNvSpPr>
            <a:spLocks noGrp="1"/>
          </p:cNvSpPr>
          <p:nvPr>
            <p:ph type="body" sz="quarter" idx="12"/>
          </p:nvPr>
        </p:nvSpPr>
        <p:spPr/>
        <p:txBody>
          <a:bodyPr lIns="91440" tIns="45720" rIns="91440" bIns="45720" anchor="t"/>
          <a:lstStyle/>
          <a:p>
            <a:pPr marL="342900" lvl="0" indent="-222250">
              <a:spcBef>
                <a:spcPct val="20000"/>
              </a:spcBef>
              <a:spcAft>
                <a:spcPts val="0"/>
              </a:spcAft>
              <a:buFont typeface="Arial" panose="020B0604020202020204" pitchFamily="34" charset="0"/>
              <a:buChar char="•"/>
              <a:defRPr/>
            </a:pPr>
            <a:r>
              <a:rPr lang="en-US" sz="1800">
                <a:solidFill>
                  <a:srgbClr val="042838"/>
                </a:solidFill>
                <a:latin typeface="Arial"/>
                <a:cs typeface="Arial"/>
              </a:rPr>
              <a:t>Combine individual host pool configurations with auto-scale profiles to centralize management.</a:t>
            </a:r>
          </a:p>
          <a:p>
            <a:pPr marL="342900" lvl="0" indent="-222250">
              <a:spcBef>
                <a:spcPct val="20000"/>
              </a:spcBef>
              <a:spcAft>
                <a:spcPts val="0"/>
              </a:spcAft>
              <a:buFont typeface="Arial" panose="020B0604020202020204" pitchFamily="34" charset="0"/>
              <a:buChar char="•"/>
              <a:defRPr/>
            </a:pPr>
            <a:r>
              <a:rPr lang="en-US" sz="1800">
                <a:solidFill>
                  <a:srgbClr val="042838"/>
                </a:solidFill>
              </a:rPr>
              <a:t>Add capacity (scale out) to meet waves of demand and reduce capacity (scale in) to reduce unnecessary costs.</a:t>
            </a:r>
          </a:p>
          <a:p>
            <a:pPr marL="342900" indent="-222250">
              <a:spcBef>
                <a:spcPct val="20000"/>
              </a:spcBef>
              <a:spcAft>
                <a:spcPts val="0"/>
              </a:spcAft>
              <a:buFont typeface="Arial" panose="020B0604020202020204" pitchFamily="34" charset="0"/>
              <a:buChar char="•"/>
              <a:defRPr/>
            </a:pPr>
            <a:r>
              <a:rPr lang="en-US" sz="1800">
                <a:solidFill>
                  <a:srgbClr val="042838"/>
                </a:solidFill>
                <a:latin typeface="Arial"/>
                <a:cs typeface="Arial"/>
              </a:rPr>
              <a:t>Combine auto-scale with desktop images to automatically update production hosts.</a:t>
            </a:r>
          </a:p>
          <a:p>
            <a:pPr marL="342900" indent="-222250">
              <a:spcBef>
                <a:spcPct val="20000"/>
              </a:spcBef>
              <a:spcAft>
                <a:spcPts val="0"/>
              </a:spcAft>
              <a:buFont typeface="Arial" panose="020B0604020202020204" pitchFamily="34" charset="0"/>
              <a:buChar char="•"/>
              <a:defRPr/>
            </a:pPr>
            <a:r>
              <a:rPr lang="en-US" sz="1800">
                <a:solidFill>
                  <a:srgbClr val="042838"/>
                </a:solidFill>
                <a:latin typeface="Arial"/>
                <a:cs typeface="Arial"/>
              </a:rPr>
              <a:t>Refine your infrastructure selections for host pools by reviewing Nerdio Auto-Scale history.</a:t>
            </a:r>
          </a:p>
          <a:p>
            <a:pPr marL="342900" lvl="0" indent="-222250">
              <a:spcBef>
                <a:spcPct val="20000"/>
              </a:spcBef>
              <a:spcAft>
                <a:spcPts val="0"/>
              </a:spcAft>
              <a:buFont typeface="Arial" panose="020B0604020202020204" pitchFamily="34" charset="0"/>
              <a:buChar char="•"/>
              <a:defRPr/>
            </a:pPr>
            <a:r>
              <a:rPr lang="en-US" sz="1800">
                <a:solidFill>
                  <a:srgbClr val="042838"/>
                </a:solidFill>
                <a:latin typeface="Arial"/>
                <a:cs typeface="Arial"/>
              </a:rPr>
              <a:t>Enable Auto-Heal to detect and remediate broken hosts.</a:t>
            </a:r>
          </a:p>
          <a:p>
            <a:pPr marL="342900" indent="-222250">
              <a:spcBef>
                <a:spcPct val="20000"/>
              </a:spcBef>
              <a:spcAft>
                <a:spcPts val="0"/>
              </a:spcAft>
              <a:buFont typeface="Arial" panose="020B0604020202020204" pitchFamily="34" charset="0"/>
              <a:buChar char="•"/>
              <a:defRPr/>
            </a:pPr>
            <a:r>
              <a:rPr lang="en-US" sz="1800">
                <a:solidFill>
                  <a:srgbClr val="042838"/>
                </a:solidFill>
                <a:latin typeface="Arial"/>
                <a:cs typeface="Arial"/>
              </a:rPr>
              <a:t>Optimize your storage spend by leveraging auto-scale for Azure Files Premium.</a:t>
            </a:r>
          </a:p>
          <a:p>
            <a:pPr>
              <a:lnSpc>
                <a:spcPct val="100000"/>
              </a:lnSpc>
            </a:pPr>
            <a:endParaRPr lang="en-US" sz="1800"/>
          </a:p>
        </p:txBody>
      </p:sp>
    </p:spTree>
    <p:extLst>
      <p:ext uri="{BB962C8B-B14F-4D97-AF65-F5344CB8AC3E}">
        <p14:creationId xmlns:p14="http://schemas.microsoft.com/office/powerpoint/2010/main" val="3775337837"/>
      </p:ext>
    </p:extLst>
  </p:cSld>
  <p:clrMapOvr>
    <a:masterClrMapping/>
  </p:clrMapOvr>
  <p:transition spd="slow">
    <p:push dir="u"/>
  </p:transition>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67C06-25CE-D162-9ED0-59EED7AF369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867A563-5C8A-7B71-3606-9D9CBE771654}"/>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9792C32C-D864-AE11-25BB-2EEF1849AE50}"/>
              </a:ext>
            </a:extLst>
          </p:cNvPr>
          <p:cNvSpPr>
            <a:spLocks noGrp="1"/>
          </p:cNvSpPr>
          <p:nvPr>
            <p:ph type="body" sz="quarter" idx="14"/>
          </p:nvPr>
        </p:nvSpPr>
        <p:spPr>
          <a:xfrm>
            <a:off x="5912386" y="2412343"/>
            <a:ext cx="2890195" cy="376773"/>
          </a:xfrm>
        </p:spPr>
        <p:txBody>
          <a:bodyPr/>
          <a:lstStyle/>
          <a:p>
            <a:r>
              <a:rPr lang="en-US" sz="2400"/>
              <a:t>Chris Plouffe</a:t>
            </a:r>
            <a:r>
              <a:rPr lang="en-US"/>
              <a:t>	</a:t>
            </a:r>
          </a:p>
        </p:txBody>
      </p:sp>
      <p:sp>
        <p:nvSpPr>
          <p:cNvPr id="4" name="Text Placeholder 3">
            <a:extLst>
              <a:ext uri="{FF2B5EF4-FFF2-40B4-BE49-F238E27FC236}">
                <a16:creationId xmlns:a16="http://schemas.microsoft.com/office/drawing/2014/main" id="{B918547F-8CC3-6348-74DD-3D50C685DC77}"/>
              </a:ext>
            </a:extLst>
          </p:cNvPr>
          <p:cNvSpPr>
            <a:spLocks noGrp="1"/>
          </p:cNvSpPr>
          <p:nvPr>
            <p:ph type="body" sz="quarter" idx="15"/>
          </p:nvPr>
        </p:nvSpPr>
        <p:spPr>
          <a:xfrm>
            <a:off x="5934265" y="2801963"/>
            <a:ext cx="2890195" cy="747478"/>
          </a:xfrm>
        </p:spPr>
        <p:txBody>
          <a:bodyPr/>
          <a:lstStyle/>
          <a:p>
            <a:r>
              <a:rPr lang="en-US"/>
              <a:t>Senior Technical Trainer </a:t>
            </a:r>
          </a:p>
        </p:txBody>
      </p:sp>
      <p:pic>
        <p:nvPicPr>
          <p:cNvPr id="7" name="Picture Placeholder 6">
            <a:extLst>
              <a:ext uri="{FF2B5EF4-FFF2-40B4-BE49-F238E27FC236}">
                <a16:creationId xmlns:a16="http://schemas.microsoft.com/office/drawing/2014/main" id="{E0656D66-2323-F127-132E-6BCC10C3BD6B}"/>
              </a:ext>
            </a:extLst>
          </p:cNvPr>
          <p:cNvPicPr>
            <a:picLocks noGrp="1" noChangeAspect="1"/>
          </p:cNvPicPr>
          <p:nvPr>
            <p:ph type="pic" sz="quarter" idx="13"/>
          </p:nvPr>
        </p:nvPicPr>
        <p:blipFill>
          <a:blip r:embed="rId2"/>
          <a:srcRect t="51" b="51"/>
          <a:stretch/>
        </p:blipFill>
        <p:spPr>
          <a:xfrm>
            <a:off x="2920899" y="2110105"/>
            <a:ext cx="2638478" cy="2637788"/>
          </a:xfrm>
          <a:prstGeom prst="roundRect">
            <a:avLst>
              <a:gd name="adj" fmla="val 10963"/>
            </a:avLst>
          </a:prstGeom>
        </p:spPr>
      </p:pic>
      <p:sp>
        <p:nvSpPr>
          <p:cNvPr id="8" name="TextBox 7">
            <a:extLst>
              <a:ext uri="{FF2B5EF4-FFF2-40B4-BE49-F238E27FC236}">
                <a16:creationId xmlns:a16="http://schemas.microsoft.com/office/drawing/2014/main" id="{D83394DB-FB3D-1507-C0CF-80B911A37959}"/>
              </a:ext>
            </a:extLst>
          </p:cNvPr>
          <p:cNvSpPr txBox="1"/>
          <p:nvPr/>
        </p:nvSpPr>
        <p:spPr>
          <a:xfrm>
            <a:off x="5774134" y="3146463"/>
            <a:ext cx="3822255" cy="1661993"/>
          </a:xfrm>
          <a:prstGeom prst="rect">
            <a:avLst/>
          </a:prstGeom>
          <a:noFill/>
        </p:spPr>
        <p:txBody>
          <a:bodyPr wrap="square" lIns="91440" tIns="45720" rIns="91440" bIns="45720" rtlCol="0" anchor="t">
            <a:spAutoFit/>
          </a:bodyPr>
          <a:lstStyle/>
          <a:p>
            <a:pPr marL="171450" indent="-171450" fontAlgn="base">
              <a:buClr>
                <a:schemeClr val="accent1"/>
              </a:buClr>
              <a:buFont typeface="Arial" panose="020B0604020202020204" pitchFamily="34" charset="0"/>
              <a:buChar char="•"/>
            </a:pPr>
            <a:r>
              <a:rPr lang="en-US" sz="1200">
                <a:solidFill>
                  <a:schemeClr val="bg1"/>
                </a:solidFill>
                <a:latin typeface="Arial" panose="020B0604020202020204" pitchFamily="34" charset="0"/>
                <a:cs typeface="Arial" panose="020B0604020202020204" pitchFamily="34" charset="0"/>
              </a:rPr>
              <a:t>Owned my MSP for 17 years (CSP Technologies)​</a:t>
            </a:r>
          </a:p>
          <a:p>
            <a:pPr marL="171450" indent="-171450">
              <a:lnSpc>
                <a:spcPct val="150000"/>
              </a:lnSpc>
              <a:buClr>
                <a:schemeClr val="accent1"/>
              </a:buClr>
              <a:buFont typeface="Arial" panose="020B0604020202020204" pitchFamily="34" charset="0"/>
              <a:buChar char="•"/>
            </a:pPr>
            <a:r>
              <a:rPr lang="en-US" sz="1200">
                <a:solidFill>
                  <a:schemeClr val="bg2"/>
                </a:solidFill>
                <a:latin typeface="Poppins"/>
                <a:cs typeface="Poppins"/>
              </a:rPr>
              <a:t>Successfully exited and sold my MSP 2022</a:t>
            </a:r>
          </a:p>
          <a:p>
            <a:pPr marL="171450" indent="-171450">
              <a:lnSpc>
                <a:spcPct val="150000"/>
              </a:lnSpc>
              <a:buClr>
                <a:schemeClr val="accent1"/>
              </a:buClr>
              <a:buFont typeface="Arial" panose="020B0604020202020204" pitchFamily="34" charset="0"/>
              <a:buChar char="•"/>
            </a:pPr>
            <a:r>
              <a:rPr lang="en-US" sz="1200">
                <a:solidFill>
                  <a:schemeClr val="bg2"/>
                </a:solidFill>
                <a:latin typeface="Poppins"/>
                <a:cs typeface="Poppins"/>
              </a:rPr>
              <a:t>Member of The20, then “rolled up”</a:t>
            </a:r>
          </a:p>
          <a:p>
            <a:pPr marL="171450" indent="-171450">
              <a:lnSpc>
                <a:spcPct val="150000"/>
              </a:lnSpc>
              <a:buClr>
                <a:schemeClr val="accent1"/>
              </a:buClr>
              <a:buFont typeface="Arial" panose="020B0604020202020204" pitchFamily="34" charset="0"/>
              <a:buChar char="•"/>
            </a:pPr>
            <a:r>
              <a:rPr lang="en-US" sz="1200">
                <a:solidFill>
                  <a:schemeClr val="bg2"/>
                </a:solidFill>
                <a:latin typeface="Poppins"/>
                <a:cs typeface="Poppins"/>
              </a:rPr>
              <a:t>Heavily cloud focused</a:t>
            </a:r>
          </a:p>
          <a:p>
            <a:pPr marL="171450" indent="-171450">
              <a:lnSpc>
                <a:spcPct val="150000"/>
              </a:lnSpc>
              <a:buClr>
                <a:schemeClr val="accent1"/>
              </a:buClr>
              <a:buFont typeface="Arial" panose="020B0604020202020204" pitchFamily="34" charset="0"/>
              <a:buChar char="•"/>
            </a:pPr>
            <a:r>
              <a:rPr lang="en-US" sz="1200">
                <a:solidFill>
                  <a:schemeClr val="bg2"/>
                </a:solidFill>
                <a:latin typeface="Poppins"/>
                <a:cs typeface="Poppins"/>
              </a:rPr>
              <a:t>With Nerdio 2+ years</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76933602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06CC9-0DE4-FBB6-DE32-5F30261D65D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4C5A396-C394-49AE-DE33-BA5A23C51C54}"/>
              </a:ext>
            </a:extLst>
          </p:cNvPr>
          <p:cNvSpPr>
            <a:spLocks noGrp="1"/>
          </p:cNvSpPr>
          <p:nvPr>
            <p:ph type="body" sz="quarter" idx="10"/>
          </p:nvPr>
        </p:nvSpPr>
        <p:spPr/>
        <p:txBody>
          <a:bodyPr lIns="91440" tIns="45720" rIns="91440" bIns="45720" anchor="ctr"/>
          <a:lstStyle/>
          <a:p>
            <a:r>
              <a:rPr lang="en-US">
                <a:latin typeface="Arial"/>
                <a:ea typeface="Verdana"/>
                <a:cs typeface="Arial"/>
              </a:rPr>
              <a:t>THE MSP OPTIMIZATION JOURNEY</a:t>
            </a:r>
            <a:endParaRPr lang="en-US"/>
          </a:p>
        </p:txBody>
      </p:sp>
      <p:sp>
        <p:nvSpPr>
          <p:cNvPr id="3" name="Text Placeholder 2">
            <a:extLst>
              <a:ext uri="{FF2B5EF4-FFF2-40B4-BE49-F238E27FC236}">
                <a16:creationId xmlns:a16="http://schemas.microsoft.com/office/drawing/2014/main" id="{AB1F2D0F-B67D-AB04-5978-3E8DE6DCB0A0}"/>
              </a:ext>
            </a:extLst>
          </p:cNvPr>
          <p:cNvSpPr>
            <a:spLocks noGrp="1"/>
          </p:cNvSpPr>
          <p:nvPr>
            <p:ph type="body" sz="quarter" idx="11"/>
          </p:nvPr>
        </p:nvSpPr>
        <p:spPr/>
        <p:txBody>
          <a:bodyPr/>
          <a:lstStyle/>
          <a:p>
            <a:r>
              <a:rPr lang="en-US"/>
              <a:t>Manage via the Foundations frameworks</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19E2C64C-549C-50F3-219C-74FA94B133F8}"/>
                  </a:ext>
                </a:extLst>
              </p:cNvPr>
              <p:cNvGraphicFramePr>
                <a:graphicFrameLocks noChangeAspect="1"/>
              </p:cNvGraphicFramePr>
              <p:nvPr>
                <p:extLst>
                  <p:ext uri="{D42A27DB-BD31-4B8C-83A1-F6EECF244321}">
                    <p14:modId xmlns:p14="http://schemas.microsoft.com/office/powerpoint/2010/main" val="2533274656"/>
                  </p:ext>
                </p:extLst>
              </p:nvPr>
            </p:nvGraphicFramePr>
            <p:xfrm>
              <a:off x="1183342" y="2571750"/>
              <a:ext cx="3048000" cy="1714500"/>
            </p:xfrm>
            <a:graphic>
              <a:graphicData uri="http://schemas.microsoft.com/office/powerpoint/2016/slidezoom">
                <pslz:sldZm>
                  <pslz:sldZmObj sldId="627" cId="598826649">
                    <pslz:zmPr id="{EAFF9073-81B6-0A4C-95CA-71BA8ADB439C}"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Slide Zoom 4">
                <a:hlinkClick r:id="rId5" action="ppaction://hlinksldjump"/>
                <a:extLst>
                  <a:ext uri="{FF2B5EF4-FFF2-40B4-BE49-F238E27FC236}">
                    <a16:creationId xmlns:a16="http://schemas.microsoft.com/office/drawing/2014/main" id="{19E2C64C-549C-50F3-219C-74FA94B133F8}"/>
                  </a:ext>
                </a:extLst>
              </p:cNvPr>
              <p:cNvPicPr>
                <a:picLocks noGrp="1" noRot="1" noChangeAspect="1" noMove="1" noResize="1" noEditPoints="1" noAdjustHandles="1" noChangeArrowheads="1" noChangeShapeType="1"/>
              </p:cNvPicPr>
              <p:nvPr/>
            </p:nvPicPr>
            <p:blipFill>
              <a:blip r:embed="rId6"/>
              <a:stretch>
                <a:fillRect/>
              </a:stretch>
            </p:blipFill>
            <p:spPr>
              <a:xfrm>
                <a:off x="1183342" y="2571750"/>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DC3EAF03-D05A-9662-28F8-44729616A46C}"/>
                  </a:ext>
                </a:extLst>
              </p:cNvPr>
              <p:cNvGraphicFramePr>
                <a:graphicFrameLocks noChangeAspect="1"/>
              </p:cNvGraphicFramePr>
              <p:nvPr>
                <p:extLst>
                  <p:ext uri="{D42A27DB-BD31-4B8C-83A1-F6EECF244321}">
                    <p14:modId xmlns:p14="http://schemas.microsoft.com/office/powerpoint/2010/main" val="1595549404"/>
                  </p:ext>
                </p:extLst>
              </p:nvPr>
            </p:nvGraphicFramePr>
            <p:xfrm>
              <a:off x="4724401" y="2571750"/>
              <a:ext cx="3048000" cy="1714500"/>
            </p:xfrm>
            <a:graphic>
              <a:graphicData uri="http://schemas.microsoft.com/office/powerpoint/2016/slidezoom">
                <pslz:sldZm>
                  <pslz:sldZmObj sldId="626" cId="111292178">
                    <pslz:zmPr id="{E622DD2B-4021-124C-AAD4-B9044706E894}" returnToParent="0" transitionDur="1000">
                      <p166:blipFill xmlns:p166="http://schemas.microsoft.com/office/powerpoint/2016/6/main">
                        <a:blip r:embed="rId7"/>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7" name="Slide Zoom 6">
                <a:hlinkClick r:id="rId8" action="ppaction://hlinksldjump"/>
                <a:extLst>
                  <a:ext uri="{FF2B5EF4-FFF2-40B4-BE49-F238E27FC236}">
                    <a16:creationId xmlns:a16="http://schemas.microsoft.com/office/drawing/2014/main" id="{DC3EAF03-D05A-9662-28F8-44729616A46C}"/>
                  </a:ext>
                </a:extLst>
              </p:cNvPr>
              <p:cNvPicPr>
                <a:picLocks noGrp="1" noRot="1" noChangeAspect="1" noMove="1" noResize="1" noEditPoints="1" noAdjustHandles="1" noChangeArrowheads="1" noChangeShapeType="1"/>
              </p:cNvPicPr>
              <p:nvPr/>
            </p:nvPicPr>
            <p:blipFill>
              <a:blip r:embed="rId9"/>
              <a:stretch>
                <a:fillRect/>
              </a:stretch>
            </p:blipFill>
            <p:spPr>
              <a:xfrm>
                <a:off x="4724401" y="2571750"/>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9C93FF5F-B7A0-AFCD-3E45-C5E59B646EEA}"/>
                  </a:ext>
                </a:extLst>
              </p:cNvPr>
              <p:cNvGraphicFramePr>
                <a:graphicFrameLocks noChangeAspect="1"/>
              </p:cNvGraphicFramePr>
              <p:nvPr>
                <p:extLst>
                  <p:ext uri="{D42A27DB-BD31-4B8C-83A1-F6EECF244321}">
                    <p14:modId xmlns:p14="http://schemas.microsoft.com/office/powerpoint/2010/main" val="2960681147"/>
                  </p:ext>
                </p:extLst>
              </p:nvPr>
            </p:nvGraphicFramePr>
            <p:xfrm>
              <a:off x="8265459" y="2571750"/>
              <a:ext cx="3048000" cy="1714500"/>
            </p:xfrm>
            <a:graphic>
              <a:graphicData uri="http://schemas.microsoft.com/office/powerpoint/2016/slidezoom">
                <pslz:sldZm>
                  <pslz:sldZmObj sldId="625" cId="437621154">
                    <pslz:zmPr id="{BCDCCD1D-DFB9-6640-BB09-A8B19C0F76C7}" returnToParent="0" transitionDur="1000">
                      <p166:blipFill xmlns:p166="http://schemas.microsoft.com/office/powerpoint/2016/6/main">
                        <a:blip r:embed="rId10"/>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9" name="Slide Zoom 8">
                <a:hlinkClick r:id="rId11" action="ppaction://hlinksldjump"/>
                <a:extLst>
                  <a:ext uri="{FF2B5EF4-FFF2-40B4-BE49-F238E27FC236}">
                    <a16:creationId xmlns:a16="http://schemas.microsoft.com/office/drawing/2014/main" id="{9C93FF5F-B7A0-AFCD-3E45-C5E59B646EEA}"/>
                  </a:ext>
                </a:extLst>
              </p:cNvPr>
              <p:cNvPicPr>
                <a:picLocks noGrp="1" noRot="1" noChangeAspect="1" noMove="1" noResize="1" noEditPoints="1" noAdjustHandles="1" noChangeArrowheads="1" noChangeShapeType="1"/>
              </p:cNvPicPr>
              <p:nvPr/>
            </p:nvPicPr>
            <p:blipFill>
              <a:blip r:embed="rId12"/>
              <a:stretch>
                <a:fillRect/>
              </a:stretch>
            </p:blipFill>
            <p:spPr>
              <a:xfrm>
                <a:off x="8265459" y="257175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367998596"/>
      </p:ext>
    </p:extLst>
  </p:cSld>
  <p:clrMapOvr>
    <a:masterClrMapping/>
  </p:clrMapOvr>
  <p:transition spd="slow">
    <p:wipe/>
  </p:transition>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A3F27-625A-605C-D7D4-23DA74CBFED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78E13A-4868-DDB3-2C2C-146C3764DACB}"/>
              </a:ext>
            </a:extLst>
          </p:cNvPr>
          <p:cNvSpPr>
            <a:spLocks noGrp="1"/>
          </p:cNvSpPr>
          <p:nvPr>
            <p:ph type="sldNum" sz="quarter" idx="4294967295"/>
          </p:nvPr>
        </p:nvSpPr>
        <p:spPr>
          <a:xfrm>
            <a:off x="11733213" y="6403975"/>
            <a:ext cx="458787" cy="238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2DD0B-EFFE-4362-BEA1-169B9AF2B251}" type="slidenum">
              <a:rPr kumimoji="0" lang="en-US" sz="1000" b="0" i="0" u="none" strike="noStrike" kern="1200" cap="none" spc="0" normalizeH="0" baseline="0" noProof="0" smtClean="0">
                <a:ln>
                  <a:noFill/>
                </a:ln>
                <a:solidFill>
                  <a:srgbClr val="94CFD9"/>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94CFD9"/>
              </a:solidFill>
              <a:effectLst/>
              <a:uLnTx/>
              <a:uFillTx/>
              <a:latin typeface="Arial" panose="020B0604020202020204" pitchFamily="34" charset="0"/>
              <a:ea typeface="+mn-ea"/>
              <a:cs typeface="+mn-cs"/>
            </a:endParaRPr>
          </a:p>
        </p:txBody>
      </p:sp>
      <p:sp>
        <p:nvSpPr>
          <p:cNvPr id="4" name="Title 3">
            <a:extLst>
              <a:ext uri="{FF2B5EF4-FFF2-40B4-BE49-F238E27FC236}">
                <a16:creationId xmlns:a16="http://schemas.microsoft.com/office/drawing/2014/main" id="{1A56A661-F53B-D5E4-DC3E-853DAF47B15E}"/>
              </a:ext>
            </a:extLst>
          </p:cNvPr>
          <p:cNvSpPr>
            <a:spLocks noGrp="1"/>
          </p:cNvSpPr>
          <p:nvPr>
            <p:ph type="title" idx="4294967295"/>
          </p:nvPr>
        </p:nvSpPr>
        <p:spPr>
          <a:xfrm>
            <a:off x="539151" y="729202"/>
            <a:ext cx="10979150" cy="422275"/>
          </a:xfrm>
          <a:prstGeom prst="rect">
            <a:avLst/>
          </a:prstGeom>
        </p:spPr>
        <p:txBody>
          <a:bodyPr lIns="0" tIns="0" rIns="0" bIns="0" anchor="t"/>
          <a:lstStyle/>
          <a:p>
            <a:r>
              <a:rPr lang="en-US" sz="3600" b="1">
                <a:latin typeface="Arial"/>
                <a:cs typeface="Arial"/>
              </a:rPr>
              <a:t>Endpoint adoption &amp; management framework</a:t>
            </a:r>
          </a:p>
        </p:txBody>
      </p:sp>
      <p:sp>
        <p:nvSpPr>
          <p:cNvPr id="6" name="Rounded Rectangle 5">
            <a:extLst>
              <a:ext uri="{FF2B5EF4-FFF2-40B4-BE49-F238E27FC236}">
                <a16:creationId xmlns:a16="http://schemas.microsoft.com/office/drawing/2014/main" id="{10771D5A-5B0D-BEE6-DE0D-7FB9B6299FF8}"/>
              </a:ext>
            </a:extLst>
          </p:cNvPr>
          <p:cNvSpPr/>
          <p:nvPr/>
        </p:nvSpPr>
        <p:spPr>
          <a:xfrm>
            <a:off x="349432" y="1605715"/>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Configure AD User Management</a:t>
            </a:r>
          </a:p>
        </p:txBody>
      </p:sp>
      <p:sp>
        <p:nvSpPr>
          <p:cNvPr id="8" name="Rounded Rectangle 7">
            <a:extLst>
              <a:ext uri="{FF2B5EF4-FFF2-40B4-BE49-F238E27FC236}">
                <a16:creationId xmlns:a16="http://schemas.microsoft.com/office/drawing/2014/main" id="{C165D216-1522-4348-66D2-5722D87A45EE}"/>
              </a:ext>
            </a:extLst>
          </p:cNvPr>
          <p:cNvSpPr/>
          <p:nvPr/>
        </p:nvSpPr>
        <p:spPr>
          <a:xfrm>
            <a:off x="354769" y="5916766"/>
            <a:ext cx="3502842" cy="400681"/>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panose="020B0604020202020204" pitchFamily="34" charset="0"/>
                <a:ea typeface="+mn-ea"/>
                <a:cs typeface="+mn-cs"/>
              </a:rPr>
              <a:t>Microsoft 365 + Endpoint Management configured</a:t>
            </a:r>
          </a:p>
        </p:txBody>
      </p:sp>
      <p:sp>
        <p:nvSpPr>
          <p:cNvPr id="11" name="Rounded Rectangle 10">
            <a:extLst>
              <a:ext uri="{FF2B5EF4-FFF2-40B4-BE49-F238E27FC236}">
                <a16:creationId xmlns:a16="http://schemas.microsoft.com/office/drawing/2014/main" id="{0A635CB3-9208-3704-97C3-4E970A1ACCC3}"/>
              </a:ext>
            </a:extLst>
          </p:cNvPr>
          <p:cNvSpPr/>
          <p:nvPr/>
        </p:nvSpPr>
        <p:spPr>
          <a:xfrm>
            <a:off x="349432" y="2036820"/>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Enable Exchange Online Management</a:t>
            </a:r>
          </a:p>
        </p:txBody>
      </p:sp>
      <p:sp>
        <p:nvSpPr>
          <p:cNvPr id="12" name="Rounded Rectangle 11">
            <a:extLst>
              <a:ext uri="{FF2B5EF4-FFF2-40B4-BE49-F238E27FC236}">
                <a16:creationId xmlns:a16="http://schemas.microsoft.com/office/drawing/2014/main" id="{454CB627-F522-EEB7-6C95-C404E23CCA56}"/>
              </a:ext>
            </a:extLst>
          </p:cNvPr>
          <p:cNvSpPr/>
          <p:nvPr/>
        </p:nvSpPr>
        <p:spPr>
          <a:xfrm>
            <a:off x="349432" y="2467925"/>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Enable Intune in Nerdio Manager</a:t>
            </a:r>
          </a:p>
        </p:txBody>
      </p:sp>
      <p:sp>
        <p:nvSpPr>
          <p:cNvPr id="13" name="Rounded Rectangle 12">
            <a:extLst>
              <a:ext uri="{FF2B5EF4-FFF2-40B4-BE49-F238E27FC236}">
                <a16:creationId xmlns:a16="http://schemas.microsoft.com/office/drawing/2014/main" id="{07DC37C1-B767-1D2D-83FE-2E96B547BC4A}"/>
              </a:ext>
            </a:extLst>
          </p:cNvPr>
          <p:cNvSpPr/>
          <p:nvPr/>
        </p:nvSpPr>
        <p:spPr>
          <a:xfrm>
            <a:off x="349432" y="2899030"/>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Configure Intune policies</a:t>
            </a:r>
          </a:p>
        </p:txBody>
      </p:sp>
      <p:sp>
        <p:nvSpPr>
          <p:cNvPr id="14" name="Rounded Rectangle 13">
            <a:extLst>
              <a:ext uri="{FF2B5EF4-FFF2-40B4-BE49-F238E27FC236}">
                <a16:creationId xmlns:a16="http://schemas.microsoft.com/office/drawing/2014/main" id="{F5C76749-92D4-C9DC-D425-2E692BDB7DED}"/>
              </a:ext>
            </a:extLst>
          </p:cNvPr>
          <p:cNvSpPr/>
          <p:nvPr/>
        </p:nvSpPr>
        <p:spPr>
          <a:xfrm>
            <a:off x="349432" y="3761240"/>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Configure Policy Baselines</a:t>
            </a:r>
          </a:p>
        </p:txBody>
      </p:sp>
      <p:sp>
        <p:nvSpPr>
          <p:cNvPr id="15" name="Rounded Rectangle 14">
            <a:extLst>
              <a:ext uri="{FF2B5EF4-FFF2-40B4-BE49-F238E27FC236}">
                <a16:creationId xmlns:a16="http://schemas.microsoft.com/office/drawing/2014/main" id="{EB52C353-BDE3-FD7D-B3D9-90CC28250015}"/>
              </a:ext>
            </a:extLst>
          </p:cNvPr>
          <p:cNvSpPr/>
          <p:nvPr/>
        </p:nvSpPr>
        <p:spPr>
          <a:xfrm>
            <a:off x="349432" y="4192345"/>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Enable Windows Update for Business</a:t>
            </a:r>
          </a:p>
        </p:txBody>
      </p:sp>
      <p:sp>
        <p:nvSpPr>
          <p:cNvPr id="16" name="Rounded Rectangle 15">
            <a:extLst>
              <a:ext uri="{FF2B5EF4-FFF2-40B4-BE49-F238E27FC236}">
                <a16:creationId xmlns:a16="http://schemas.microsoft.com/office/drawing/2014/main" id="{3A75E4A0-FBB5-AFF2-E083-15D7042D62FB}"/>
              </a:ext>
            </a:extLst>
          </p:cNvPr>
          <p:cNvSpPr/>
          <p:nvPr/>
        </p:nvSpPr>
        <p:spPr>
          <a:xfrm>
            <a:off x="349432" y="4623450"/>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Assign policy baselines to groups</a:t>
            </a:r>
          </a:p>
        </p:txBody>
      </p:sp>
      <p:sp>
        <p:nvSpPr>
          <p:cNvPr id="17" name="Rounded Rectangle 16">
            <a:extLst>
              <a:ext uri="{FF2B5EF4-FFF2-40B4-BE49-F238E27FC236}">
                <a16:creationId xmlns:a16="http://schemas.microsoft.com/office/drawing/2014/main" id="{AE0EBE8B-D40E-3E4A-7F7C-DFBC7CB957CF}"/>
              </a:ext>
            </a:extLst>
          </p:cNvPr>
          <p:cNvSpPr/>
          <p:nvPr/>
        </p:nvSpPr>
        <p:spPr>
          <a:xfrm>
            <a:off x="349432" y="5485660"/>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Configure Tenant Monitoring reports</a:t>
            </a:r>
          </a:p>
        </p:txBody>
      </p:sp>
      <p:sp>
        <p:nvSpPr>
          <p:cNvPr id="18" name="Rounded Rectangle 17">
            <a:extLst>
              <a:ext uri="{FF2B5EF4-FFF2-40B4-BE49-F238E27FC236}">
                <a16:creationId xmlns:a16="http://schemas.microsoft.com/office/drawing/2014/main" id="{E86AD22C-878C-5674-BA6E-3D4C1F35947E}"/>
              </a:ext>
            </a:extLst>
          </p:cNvPr>
          <p:cNvSpPr/>
          <p:nvPr/>
        </p:nvSpPr>
        <p:spPr>
          <a:xfrm>
            <a:off x="4311783" y="2350628"/>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Use Tenant Monitoring to assess prospects</a:t>
            </a:r>
          </a:p>
        </p:txBody>
      </p:sp>
      <p:sp>
        <p:nvSpPr>
          <p:cNvPr id="19" name="Rounded Rectangle 18">
            <a:extLst>
              <a:ext uri="{FF2B5EF4-FFF2-40B4-BE49-F238E27FC236}">
                <a16:creationId xmlns:a16="http://schemas.microsoft.com/office/drawing/2014/main" id="{FB4BAAEB-B7AC-4565-5E24-06A3D7A13876}"/>
              </a:ext>
            </a:extLst>
          </p:cNvPr>
          <p:cNvSpPr/>
          <p:nvPr/>
        </p:nvSpPr>
        <p:spPr>
          <a:xfrm>
            <a:off x="4304594" y="3145861"/>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Use Solution Baselines to adjust configuration</a:t>
            </a:r>
          </a:p>
        </p:txBody>
      </p:sp>
      <p:sp>
        <p:nvSpPr>
          <p:cNvPr id="20" name="Rounded Rectangle 19">
            <a:extLst>
              <a:ext uri="{FF2B5EF4-FFF2-40B4-BE49-F238E27FC236}">
                <a16:creationId xmlns:a16="http://schemas.microsoft.com/office/drawing/2014/main" id="{5947F094-EF80-4115-9AB9-10A58EA7A365}"/>
              </a:ext>
            </a:extLst>
          </p:cNvPr>
          <p:cNvSpPr/>
          <p:nvPr/>
        </p:nvSpPr>
        <p:spPr>
          <a:xfrm>
            <a:off x="349432" y="5054555"/>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Configure Solution Baselines</a:t>
            </a:r>
          </a:p>
        </p:txBody>
      </p:sp>
      <p:sp>
        <p:nvSpPr>
          <p:cNvPr id="21" name="Rounded Rectangle 20">
            <a:extLst>
              <a:ext uri="{FF2B5EF4-FFF2-40B4-BE49-F238E27FC236}">
                <a16:creationId xmlns:a16="http://schemas.microsoft.com/office/drawing/2014/main" id="{175F2C70-E495-ED64-EAC8-0E9D5B020530}"/>
              </a:ext>
            </a:extLst>
          </p:cNvPr>
          <p:cNvSpPr/>
          <p:nvPr/>
        </p:nvSpPr>
        <p:spPr>
          <a:xfrm>
            <a:off x="4311783" y="1598526"/>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Enroll endpoints into management with Intune</a:t>
            </a:r>
          </a:p>
        </p:txBody>
      </p:sp>
      <p:sp>
        <p:nvSpPr>
          <p:cNvPr id="22" name="Rounded Rectangle 21">
            <a:extLst>
              <a:ext uri="{FF2B5EF4-FFF2-40B4-BE49-F238E27FC236}">
                <a16:creationId xmlns:a16="http://schemas.microsoft.com/office/drawing/2014/main" id="{D6B2CE05-D4D4-8D7F-AE25-123BD9468BCD}"/>
              </a:ext>
            </a:extLst>
          </p:cNvPr>
          <p:cNvSpPr/>
          <p:nvPr/>
        </p:nvSpPr>
        <p:spPr>
          <a:xfrm>
            <a:off x="4304594" y="3890774"/>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Use reporting to track and solve drift</a:t>
            </a:r>
          </a:p>
        </p:txBody>
      </p:sp>
      <p:sp>
        <p:nvSpPr>
          <p:cNvPr id="23" name="Rounded Rectangle 22">
            <a:extLst>
              <a:ext uri="{FF2B5EF4-FFF2-40B4-BE49-F238E27FC236}">
                <a16:creationId xmlns:a16="http://schemas.microsoft.com/office/drawing/2014/main" id="{E4ECCDAF-0E99-4940-6BF0-C18D7BC2EBF2}"/>
              </a:ext>
            </a:extLst>
          </p:cNvPr>
          <p:cNvSpPr/>
          <p:nvPr/>
        </p:nvSpPr>
        <p:spPr>
          <a:xfrm>
            <a:off x="4317120" y="5459674"/>
            <a:ext cx="3502842" cy="400681"/>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panose="020B0604020202020204" pitchFamily="34" charset="0"/>
                <a:ea typeface="+mn-ea"/>
                <a:cs typeface="+mn-cs"/>
              </a:rPr>
              <a:t>Microsoft 365 + Unified Endpoint Management implemented</a:t>
            </a:r>
          </a:p>
        </p:txBody>
      </p:sp>
      <p:cxnSp>
        <p:nvCxnSpPr>
          <p:cNvPr id="24" name="Straight Arrow Connector 23">
            <a:extLst>
              <a:ext uri="{FF2B5EF4-FFF2-40B4-BE49-F238E27FC236}">
                <a16:creationId xmlns:a16="http://schemas.microsoft.com/office/drawing/2014/main" id="{9E95D45A-C3F7-E9B8-D1C1-57E5E82E096F}"/>
              </a:ext>
            </a:extLst>
          </p:cNvPr>
          <p:cNvCxnSpPr>
            <a:cxnSpLocks/>
          </p:cNvCxnSpPr>
          <p:nvPr/>
        </p:nvCxnSpPr>
        <p:spPr>
          <a:xfrm>
            <a:off x="2106190" y="1831154"/>
            <a:ext cx="0" cy="205666"/>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ED59744-2EBB-8E09-4405-B2DAF60D854A}"/>
              </a:ext>
            </a:extLst>
          </p:cNvPr>
          <p:cNvCxnSpPr>
            <a:cxnSpLocks/>
          </p:cNvCxnSpPr>
          <p:nvPr/>
        </p:nvCxnSpPr>
        <p:spPr>
          <a:xfrm>
            <a:off x="2106190" y="2262259"/>
            <a:ext cx="0" cy="205666"/>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B66C43E-6F10-D2AA-AEA2-CDA31E1B9C7E}"/>
              </a:ext>
            </a:extLst>
          </p:cNvPr>
          <p:cNvCxnSpPr>
            <a:cxnSpLocks/>
          </p:cNvCxnSpPr>
          <p:nvPr/>
        </p:nvCxnSpPr>
        <p:spPr>
          <a:xfrm>
            <a:off x="2106190" y="2693364"/>
            <a:ext cx="0" cy="205666"/>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0D92E17-E4FE-3421-7847-A9399C6CB85E}"/>
              </a:ext>
            </a:extLst>
          </p:cNvPr>
          <p:cNvCxnSpPr>
            <a:cxnSpLocks/>
          </p:cNvCxnSpPr>
          <p:nvPr/>
        </p:nvCxnSpPr>
        <p:spPr>
          <a:xfrm flipH="1">
            <a:off x="2098087" y="3124469"/>
            <a:ext cx="8103" cy="227617"/>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F5E4854-F83C-877C-1850-1DD04009514C}"/>
              </a:ext>
            </a:extLst>
          </p:cNvPr>
          <p:cNvCxnSpPr>
            <a:cxnSpLocks/>
          </p:cNvCxnSpPr>
          <p:nvPr/>
        </p:nvCxnSpPr>
        <p:spPr>
          <a:xfrm>
            <a:off x="2106190" y="3909102"/>
            <a:ext cx="0" cy="283243"/>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1F97417-7B32-0836-EBA3-041E0DD6DE02}"/>
              </a:ext>
            </a:extLst>
          </p:cNvPr>
          <p:cNvCxnSpPr>
            <a:cxnSpLocks/>
          </p:cNvCxnSpPr>
          <p:nvPr/>
        </p:nvCxnSpPr>
        <p:spPr>
          <a:xfrm>
            <a:off x="2103985" y="4382164"/>
            <a:ext cx="0" cy="247623"/>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FF4562E-B046-B0DA-2C22-F0BDF86DDC3C}"/>
              </a:ext>
            </a:extLst>
          </p:cNvPr>
          <p:cNvCxnSpPr>
            <a:cxnSpLocks/>
          </p:cNvCxnSpPr>
          <p:nvPr/>
        </p:nvCxnSpPr>
        <p:spPr>
          <a:xfrm>
            <a:off x="2106190" y="4855226"/>
            <a:ext cx="0" cy="247623"/>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8EBEAC9-894B-C707-EBD4-FE69BBF2B8D8}"/>
              </a:ext>
            </a:extLst>
          </p:cNvPr>
          <p:cNvCxnSpPr>
            <a:cxnSpLocks/>
          </p:cNvCxnSpPr>
          <p:nvPr/>
        </p:nvCxnSpPr>
        <p:spPr>
          <a:xfrm>
            <a:off x="2106190" y="5279994"/>
            <a:ext cx="0" cy="205666"/>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EBC1F55-213E-A75C-027E-27E652C5AE71}"/>
              </a:ext>
            </a:extLst>
          </p:cNvPr>
          <p:cNvCxnSpPr>
            <a:cxnSpLocks/>
          </p:cNvCxnSpPr>
          <p:nvPr/>
        </p:nvCxnSpPr>
        <p:spPr>
          <a:xfrm flipH="1">
            <a:off x="2102961" y="5711099"/>
            <a:ext cx="3229" cy="205667"/>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D6DA23B-8585-025B-B908-C7B14A3BB327}"/>
              </a:ext>
            </a:extLst>
          </p:cNvPr>
          <p:cNvCxnSpPr>
            <a:cxnSpLocks/>
          </p:cNvCxnSpPr>
          <p:nvPr/>
        </p:nvCxnSpPr>
        <p:spPr>
          <a:xfrm>
            <a:off x="6054165" y="1723323"/>
            <a:ext cx="7188" cy="562607"/>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87AE964-8B50-A957-F90A-0D27FF83E53C}"/>
              </a:ext>
            </a:extLst>
          </p:cNvPr>
          <p:cNvCxnSpPr>
            <a:cxnSpLocks/>
          </p:cNvCxnSpPr>
          <p:nvPr/>
        </p:nvCxnSpPr>
        <p:spPr>
          <a:xfrm flipH="1">
            <a:off x="6061352" y="2475427"/>
            <a:ext cx="0" cy="562606"/>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B167488-1EE6-6B86-C272-ADE935D0BEAD}"/>
              </a:ext>
            </a:extLst>
          </p:cNvPr>
          <p:cNvCxnSpPr>
            <a:cxnSpLocks/>
          </p:cNvCxnSpPr>
          <p:nvPr/>
        </p:nvCxnSpPr>
        <p:spPr>
          <a:xfrm flipH="1">
            <a:off x="6061352" y="3342546"/>
            <a:ext cx="0" cy="497908"/>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49AA07C-AFDE-167C-9651-6F2C30571DFD}"/>
              </a:ext>
            </a:extLst>
          </p:cNvPr>
          <p:cNvCxnSpPr>
            <a:cxnSpLocks/>
          </p:cNvCxnSpPr>
          <p:nvPr/>
        </p:nvCxnSpPr>
        <p:spPr>
          <a:xfrm flipH="1">
            <a:off x="6039786" y="4796427"/>
            <a:ext cx="4042" cy="593369"/>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a:extLst>
              <a:ext uri="{FF2B5EF4-FFF2-40B4-BE49-F238E27FC236}">
                <a16:creationId xmlns:a16="http://schemas.microsoft.com/office/drawing/2014/main" id="{0372EA9B-D7F9-A448-368E-F5326BEF1787}"/>
              </a:ext>
            </a:extLst>
          </p:cNvPr>
          <p:cNvCxnSpPr>
            <a:cxnSpLocks/>
          </p:cNvCxnSpPr>
          <p:nvPr/>
        </p:nvCxnSpPr>
        <p:spPr>
          <a:xfrm flipV="1">
            <a:off x="3871988" y="1696867"/>
            <a:ext cx="461361" cy="4384297"/>
          </a:xfrm>
          <a:prstGeom prst="bentConnector3">
            <a:avLst>
              <a:gd name="adj1" fmla="val 50000"/>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sp>
        <p:nvSpPr>
          <p:cNvPr id="78" name="Rounded Rectangle 77">
            <a:extLst>
              <a:ext uri="{FF2B5EF4-FFF2-40B4-BE49-F238E27FC236}">
                <a16:creationId xmlns:a16="http://schemas.microsoft.com/office/drawing/2014/main" id="{7BF38779-4F7E-72E1-2C88-11A2F5A4911C}"/>
              </a:ext>
            </a:extLst>
          </p:cNvPr>
          <p:cNvSpPr/>
          <p:nvPr/>
        </p:nvSpPr>
        <p:spPr>
          <a:xfrm>
            <a:off x="8271367" y="5458895"/>
            <a:ext cx="3502842" cy="400681"/>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panose="020B0604020202020204" pitchFamily="34" charset="0"/>
                <a:ea typeface="+mn-ea"/>
                <a:cs typeface="+mn-cs"/>
              </a:rPr>
              <a:t>Unified Application Management implemented</a:t>
            </a:r>
          </a:p>
        </p:txBody>
      </p:sp>
      <p:cxnSp>
        <p:nvCxnSpPr>
          <p:cNvPr id="79" name="Elbow Connector 78">
            <a:extLst>
              <a:ext uri="{FF2B5EF4-FFF2-40B4-BE49-F238E27FC236}">
                <a16:creationId xmlns:a16="http://schemas.microsoft.com/office/drawing/2014/main" id="{197CD4A3-DC7A-4C1C-F5CA-8D3A4312D136}"/>
              </a:ext>
            </a:extLst>
          </p:cNvPr>
          <p:cNvCxnSpPr>
            <a:cxnSpLocks/>
          </p:cNvCxnSpPr>
          <p:nvPr/>
        </p:nvCxnSpPr>
        <p:spPr>
          <a:xfrm flipV="1">
            <a:off x="7834339" y="1732811"/>
            <a:ext cx="431691" cy="3941582"/>
          </a:xfrm>
          <a:prstGeom prst="bentConnector3">
            <a:avLst>
              <a:gd name="adj1" fmla="val 50000"/>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C9F6D19-DFD1-84A1-14FC-FFADD424799E}"/>
              </a:ext>
            </a:extLst>
          </p:cNvPr>
          <p:cNvCxnSpPr>
            <a:cxnSpLocks/>
          </p:cNvCxnSpPr>
          <p:nvPr/>
        </p:nvCxnSpPr>
        <p:spPr>
          <a:xfrm flipH="1">
            <a:off x="10029976" y="1831153"/>
            <a:ext cx="7189" cy="719648"/>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529554EF-F380-C9A8-E3C7-269C6E476015}"/>
              </a:ext>
            </a:extLst>
          </p:cNvPr>
          <p:cNvCxnSpPr>
            <a:cxnSpLocks/>
          </p:cNvCxnSpPr>
          <p:nvPr/>
        </p:nvCxnSpPr>
        <p:spPr>
          <a:xfrm>
            <a:off x="10022788" y="2697164"/>
            <a:ext cx="0" cy="830350"/>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9E70F64-9C3E-4C86-5037-CAF2C45E91A1}"/>
              </a:ext>
            </a:extLst>
          </p:cNvPr>
          <p:cNvCxnSpPr>
            <a:cxnSpLocks/>
          </p:cNvCxnSpPr>
          <p:nvPr/>
        </p:nvCxnSpPr>
        <p:spPr>
          <a:xfrm>
            <a:off x="10015599" y="3681066"/>
            <a:ext cx="0" cy="749837"/>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7293245B-8E1A-BA3E-4DE1-1539AFE1B2D3}"/>
              </a:ext>
            </a:extLst>
          </p:cNvPr>
          <p:cNvCxnSpPr>
            <a:cxnSpLocks/>
          </p:cNvCxnSpPr>
          <p:nvPr/>
        </p:nvCxnSpPr>
        <p:spPr>
          <a:xfrm flipH="1">
            <a:off x="10008411" y="4598832"/>
            <a:ext cx="7188" cy="780988"/>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2E45A98E-CE1D-AB51-751A-C4F6BDB64E54}"/>
              </a:ext>
            </a:extLst>
          </p:cNvPr>
          <p:cNvSpPr/>
          <p:nvPr/>
        </p:nvSpPr>
        <p:spPr>
          <a:xfrm>
            <a:off x="349432" y="3330135"/>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Implement policy backups</a:t>
            </a:r>
          </a:p>
        </p:txBody>
      </p:sp>
      <p:cxnSp>
        <p:nvCxnSpPr>
          <p:cNvPr id="27" name="Straight Arrow Connector 26">
            <a:extLst>
              <a:ext uri="{FF2B5EF4-FFF2-40B4-BE49-F238E27FC236}">
                <a16:creationId xmlns:a16="http://schemas.microsoft.com/office/drawing/2014/main" id="{6637C78A-5E04-318A-92FB-3B96F9300ABD}"/>
              </a:ext>
            </a:extLst>
          </p:cNvPr>
          <p:cNvCxnSpPr>
            <a:cxnSpLocks/>
          </p:cNvCxnSpPr>
          <p:nvPr/>
        </p:nvCxnSpPr>
        <p:spPr>
          <a:xfrm>
            <a:off x="2106190" y="3555574"/>
            <a:ext cx="0" cy="205666"/>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AA2C00E2-DC1F-45A1-D89B-34ABF348D189}"/>
              </a:ext>
            </a:extLst>
          </p:cNvPr>
          <p:cNvSpPr/>
          <p:nvPr/>
        </p:nvSpPr>
        <p:spPr>
          <a:xfrm>
            <a:off x="4317120" y="4693197"/>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Implement Console Connect</a:t>
            </a:r>
          </a:p>
        </p:txBody>
      </p:sp>
      <p:cxnSp>
        <p:nvCxnSpPr>
          <p:cNvPr id="10" name="Straight Arrow Connector 9">
            <a:extLst>
              <a:ext uri="{FF2B5EF4-FFF2-40B4-BE49-F238E27FC236}">
                <a16:creationId xmlns:a16="http://schemas.microsoft.com/office/drawing/2014/main" id="{B52BF99E-5C72-05DE-5134-172E6B79E9B8}"/>
              </a:ext>
            </a:extLst>
          </p:cNvPr>
          <p:cNvCxnSpPr>
            <a:cxnSpLocks/>
          </p:cNvCxnSpPr>
          <p:nvPr/>
        </p:nvCxnSpPr>
        <p:spPr>
          <a:xfrm flipH="1">
            <a:off x="6059501" y="4044327"/>
            <a:ext cx="1851" cy="533853"/>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B5B756FA-7369-4E13-2341-DA150F6D16D5}"/>
              </a:ext>
            </a:extLst>
          </p:cNvPr>
          <p:cNvSpPr txBox="1">
            <a:spLocks/>
          </p:cNvSpPr>
          <p:nvPr/>
        </p:nvSpPr>
        <p:spPr>
          <a:xfrm>
            <a:off x="471578" y="1192124"/>
            <a:ext cx="11037497" cy="24321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latin typeface="Arial"/>
                <a:cs typeface="Arial"/>
              </a:rPr>
              <a:t>MSP</a:t>
            </a:r>
            <a:endParaRPr lang="en-US" sz="1200"/>
          </a:p>
        </p:txBody>
      </p:sp>
      <p:sp>
        <p:nvSpPr>
          <p:cNvPr id="73" name="Rounded Rectangle 72">
            <a:extLst>
              <a:ext uri="{FF2B5EF4-FFF2-40B4-BE49-F238E27FC236}">
                <a16:creationId xmlns:a16="http://schemas.microsoft.com/office/drawing/2014/main" id="{D8EA9F15-93B6-0457-EAB4-9E31A6292254}"/>
              </a:ext>
            </a:extLst>
          </p:cNvPr>
          <p:cNvSpPr/>
          <p:nvPr/>
        </p:nvSpPr>
        <p:spPr>
          <a:xfrm>
            <a:off x="8266030" y="1605714"/>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Connect application repositories</a:t>
            </a:r>
          </a:p>
        </p:txBody>
      </p:sp>
      <p:sp>
        <p:nvSpPr>
          <p:cNvPr id="74" name="Rounded Rectangle 73">
            <a:extLst>
              <a:ext uri="{FF2B5EF4-FFF2-40B4-BE49-F238E27FC236}">
                <a16:creationId xmlns:a16="http://schemas.microsoft.com/office/drawing/2014/main" id="{7139AB59-CE44-CED3-A302-3E8A4C3F9A1C}"/>
              </a:ext>
            </a:extLst>
          </p:cNvPr>
          <p:cNvSpPr/>
          <p:nvPr/>
        </p:nvSpPr>
        <p:spPr>
          <a:xfrm>
            <a:off x="8266030" y="4509978"/>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Create Nerdio UAM policies</a:t>
            </a:r>
          </a:p>
        </p:txBody>
      </p:sp>
      <p:sp>
        <p:nvSpPr>
          <p:cNvPr id="75" name="Rounded Rectangle 74">
            <a:extLst>
              <a:ext uri="{FF2B5EF4-FFF2-40B4-BE49-F238E27FC236}">
                <a16:creationId xmlns:a16="http://schemas.microsoft.com/office/drawing/2014/main" id="{946BED68-9851-1464-102F-A777C3D57E6D}"/>
              </a:ext>
            </a:extLst>
          </p:cNvPr>
          <p:cNvSpPr/>
          <p:nvPr/>
        </p:nvSpPr>
        <p:spPr>
          <a:xfrm>
            <a:off x="8266030" y="3592212"/>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Configure maintenance windows for updates</a:t>
            </a:r>
          </a:p>
        </p:txBody>
      </p:sp>
      <p:sp>
        <p:nvSpPr>
          <p:cNvPr id="76" name="Rounded Rectangle 75">
            <a:extLst>
              <a:ext uri="{FF2B5EF4-FFF2-40B4-BE49-F238E27FC236}">
                <a16:creationId xmlns:a16="http://schemas.microsoft.com/office/drawing/2014/main" id="{81E46C36-2CD8-622E-5291-FC72B31DE54F}"/>
              </a:ext>
            </a:extLst>
          </p:cNvPr>
          <p:cNvSpPr/>
          <p:nvPr/>
        </p:nvSpPr>
        <p:spPr>
          <a:xfrm>
            <a:off x="8266030" y="2586744"/>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Create per-customer application catalogs</a:t>
            </a:r>
          </a:p>
        </p:txBody>
      </p:sp>
      <p:pic>
        <p:nvPicPr>
          <p:cNvPr id="29" name="Picture 28" descr="A blue letter on a black background&#10;&#10;AI-generated content may be incorrect.">
            <a:extLst>
              <a:ext uri="{FF2B5EF4-FFF2-40B4-BE49-F238E27FC236}">
                <a16:creationId xmlns:a16="http://schemas.microsoft.com/office/drawing/2014/main" id="{178FFC91-5A25-CBFA-4B77-647AB58A9D18}"/>
              </a:ext>
            </a:extLst>
          </p:cNvPr>
          <p:cNvPicPr>
            <a:picLocks noChangeAspect="1"/>
          </p:cNvPicPr>
          <p:nvPr/>
        </p:nvPicPr>
        <p:blipFill>
          <a:blip r:embed="rId3"/>
          <a:stretch>
            <a:fillRect/>
          </a:stretch>
        </p:blipFill>
        <p:spPr>
          <a:xfrm>
            <a:off x="535458" y="262620"/>
            <a:ext cx="1743678" cy="264217"/>
          </a:xfrm>
          <a:prstGeom prst="rect">
            <a:avLst/>
          </a:prstGeom>
        </p:spPr>
      </p:pic>
    </p:spTree>
    <p:extLst>
      <p:ext uri="{BB962C8B-B14F-4D97-AF65-F5344CB8AC3E}">
        <p14:creationId xmlns:p14="http://schemas.microsoft.com/office/powerpoint/2010/main" val="59882664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A3F27-625A-605C-D7D4-23DA74CBFED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78E13A-4868-DDB3-2C2C-146C3764DACB}"/>
              </a:ext>
            </a:extLst>
          </p:cNvPr>
          <p:cNvSpPr>
            <a:spLocks noGrp="1"/>
          </p:cNvSpPr>
          <p:nvPr>
            <p:ph type="sldNum" sz="quarter" idx="4294967295"/>
          </p:nvPr>
        </p:nvSpPr>
        <p:spPr>
          <a:xfrm>
            <a:off x="11733213" y="6403975"/>
            <a:ext cx="458787" cy="238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2DD0B-EFFE-4362-BEA1-169B9AF2B251}" type="slidenum">
              <a:rPr kumimoji="0" lang="en-US" sz="1000" b="0" i="0" u="none" strike="noStrike" kern="1200" cap="none" spc="0" normalizeH="0" baseline="0" noProof="0" smtClean="0">
                <a:ln>
                  <a:noFill/>
                </a:ln>
                <a:solidFill>
                  <a:srgbClr val="94CFD9"/>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94CFD9"/>
              </a:solidFill>
              <a:effectLst/>
              <a:uLnTx/>
              <a:uFillTx/>
              <a:latin typeface="Arial" panose="020B0604020202020204" pitchFamily="34" charset="0"/>
              <a:ea typeface="+mn-ea"/>
              <a:cs typeface="+mn-cs"/>
            </a:endParaRPr>
          </a:p>
        </p:txBody>
      </p:sp>
      <p:sp>
        <p:nvSpPr>
          <p:cNvPr id="4" name="Title 3">
            <a:extLst>
              <a:ext uri="{FF2B5EF4-FFF2-40B4-BE49-F238E27FC236}">
                <a16:creationId xmlns:a16="http://schemas.microsoft.com/office/drawing/2014/main" id="{1A56A661-F53B-D5E4-DC3E-853DAF47B15E}"/>
              </a:ext>
            </a:extLst>
          </p:cNvPr>
          <p:cNvSpPr>
            <a:spLocks noGrp="1"/>
          </p:cNvSpPr>
          <p:nvPr>
            <p:ph type="title" idx="4294967295"/>
          </p:nvPr>
        </p:nvSpPr>
        <p:spPr>
          <a:xfrm>
            <a:off x="539151" y="729202"/>
            <a:ext cx="10979150" cy="422275"/>
          </a:xfrm>
          <a:prstGeom prst="rect">
            <a:avLst/>
          </a:prstGeom>
        </p:spPr>
        <p:txBody>
          <a:bodyPr lIns="0" tIns="0" rIns="0" bIns="0" anchor="t"/>
          <a:lstStyle/>
          <a:p>
            <a:r>
              <a:rPr lang="en-US" sz="3600" b="1">
                <a:latin typeface="Arial"/>
                <a:cs typeface="Arial"/>
              </a:rPr>
              <a:t>Endpoint adoption &amp; management framework</a:t>
            </a:r>
          </a:p>
        </p:txBody>
      </p:sp>
      <p:sp>
        <p:nvSpPr>
          <p:cNvPr id="6" name="Rounded Rectangle 5">
            <a:extLst>
              <a:ext uri="{FF2B5EF4-FFF2-40B4-BE49-F238E27FC236}">
                <a16:creationId xmlns:a16="http://schemas.microsoft.com/office/drawing/2014/main" id="{10771D5A-5B0D-BEE6-DE0D-7FB9B6299FF8}"/>
              </a:ext>
            </a:extLst>
          </p:cNvPr>
          <p:cNvSpPr/>
          <p:nvPr/>
        </p:nvSpPr>
        <p:spPr>
          <a:xfrm>
            <a:off x="349432" y="1605715"/>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Configure AD User Management</a:t>
            </a:r>
          </a:p>
        </p:txBody>
      </p:sp>
      <p:sp>
        <p:nvSpPr>
          <p:cNvPr id="8" name="Rounded Rectangle 7">
            <a:extLst>
              <a:ext uri="{FF2B5EF4-FFF2-40B4-BE49-F238E27FC236}">
                <a16:creationId xmlns:a16="http://schemas.microsoft.com/office/drawing/2014/main" id="{C165D216-1522-4348-66D2-5722D87A45EE}"/>
              </a:ext>
            </a:extLst>
          </p:cNvPr>
          <p:cNvSpPr/>
          <p:nvPr/>
        </p:nvSpPr>
        <p:spPr>
          <a:xfrm>
            <a:off x="354769" y="5916766"/>
            <a:ext cx="3502842" cy="400681"/>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panose="020B0604020202020204" pitchFamily="34" charset="0"/>
                <a:ea typeface="+mn-ea"/>
                <a:cs typeface="+mn-cs"/>
              </a:rPr>
              <a:t>Microsoft 365 + Endpoint Management configured</a:t>
            </a:r>
          </a:p>
        </p:txBody>
      </p:sp>
      <p:sp>
        <p:nvSpPr>
          <p:cNvPr id="11" name="Rounded Rectangle 10">
            <a:extLst>
              <a:ext uri="{FF2B5EF4-FFF2-40B4-BE49-F238E27FC236}">
                <a16:creationId xmlns:a16="http://schemas.microsoft.com/office/drawing/2014/main" id="{0A635CB3-9208-3704-97C3-4E970A1ACCC3}"/>
              </a:ext>
            </a:extLst>
          </p:cNvPr>
          <p:cNvSpPr/>
          <p:nvPr/>
        </p:nvSpPr>
        <p:spPr>
          <a:xfrm>
            <a:off x="349432" y="2036820"/>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Enable Exchange Online Management</a:t>
            </a:r>
          </a:p>
        </p:txBody>
      </p:sp>
      <p:sp>
        <p:nvSpPr>
          <p:cNvPr id="12" name="Rounded Rectangle 11">
            <a:extLst>
              <a:ext uri="{FF2B5EF4-FFF2-40B4-BE49-F238E27FC236}">
                <a16:creationId xmlns:a16="http://schemas.microsoft.com/office/drawing/2014/main" id="{454CB627-F522-EEB7-6C95-C404E23CCA56}"/>
              </a:ext>
            </a:extLst>
          </p:cNvPr>
          <p:cNvSpPr/>
          <p:nvPr/>
        </p:nvSpPr>
        <p:spPr>
          <a:xfrm>
            <a:off x="349432" y="2467925"/>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Enable Intune in Nerdio Manager</a:t>
            </a:r>
          </a:p>
        </p:txBody>
      </p:sp>
      <p:sp>
        <p:nvSpPr>
          <p:cNvPr id="13" name="Rounded Rectangle 12">
            <a:extLst>
              <a:ext uri="{FF2B5EF4-FFF2-40B4-BE49-F238E27FC236}">
                <a16:creationId xmlns:a16="http://schemas.microsoft.com/office/drawing/2014/main" id="{07DC37C1-B767-1D2D-83FE-2E96B547BC4A}"/>
              </a:ext>
            </a:extLst>
          </p:cNvPr>
          <p:cNvSpPr/>
          <p:nvPr/>
        </p:nvSpPr>
        <p:spPr>
          <a:xfrm>
            <a:off x="349432" y="2899030"/>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Configure Intune policies</a:t>
            </a:r>
          </a:p>
        </p:txBody>
      </p:sp>
      <p:sp>
        <p:nvSpPr>
          <p:cNvPr id="14" name="Rounded Rectangle 13">
            <a:extLst>
              <a:ext uri="{FF2B5EF4-FFF2-40B4-BE49-F238E27FC236}">
                <a16:creationId xmlns:a16="http://schemas.microsoft.com/office/drawing/2014/main" id="{F5C76749-92D4-C9DC-D425-2E692BDB7DED}"/>
              </a:ext>
            </a:extLst>
          </p:cNvPr>
          <p:cNvSpPr/>
          <p:nvPr/>
        </p:nvSpPr>
        <p:spPr>
          <a:xfrm>
            <a:off x="349432" y="3761240"/>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Configure Policy Baselines</a:t>
            </a:r>
          </a:p>
        </p:txBody>
      </p:sp>
      <p:sp>
        <p:nvSpPr>
          <p:cNvPr id="15" name="Rounded Rectangle 14">
            <a:extLst>
              <a:ext uri="{FF2B5EF4-FFF2-40B4-BE49-F238E27FC236}">
                <a16:creationId xmlns:a16="http://schemas.microsoft.com/office/drawing/2014/main" id="{EB52C353-BDE3-FD7D-B3D9-90CC28250015}"/>
              </a:ext>
            </a:extLst>
          </p:cNvPr>
          <p:cNvSpPr/>
          <p:nvPr/>
        </p:nvSpPr>
        <p:spPr>
          <a:xfrm>
            <a:off x="349432" y="4192345"/>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Enable Windows Update for Business</a:t>
            </a:r>
          </a:p>
        </p:txBody>
      </p:sp>
      <p:sp>
        <p:nvSpPr>
          <p:cNvPr id="16" name="Rounded Rectangle 15">
            <a:extLst>
              <a:ext uri="{FF2B5EF4-FFF2-40B4-BE49-F238E27FC236}">
                <a16:creationId xmlns:a16="http://schemas.microsoft.com/office/drawing/2014/main" id="{3A75E4A0-FBB5-AFF2-E083-15D7042D62FB}"/>
              </a:ext>
            </a:extLst>
          </p:cNvPr>
          <p:cNvSpPr/>
          <p:nvPr/>
        </p:nvSpPr>
        <p:spPr>
          <a:xfrm>
            <a:off x="349432" y="4623450"/>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Assign policy baselines to groups</a:t>
            </a:r>
          </a:p>
        </p:txBody>
      </p:sp>
      <p:sp>
        <p:nvSpPr>
          <p:cNvPr id="17" name="Rounded Rectangle 16">
            <a:extLst>
              <a:ext uri="{FF2B5EF4-FFF2-40B4-BE49-F238E27FC236}">
                <a16:creationId xmlns:a16="http://schemas.microsoft.com/office/drawing/2014/main" id="{AE0EBE8B-D40E-3E4A-7F7C-DFBC7CB957CF}"/>
              </a:ext>
            </a:extLst>
          </p:cNvPr>
          <p:cNvSpPr/>
          <p:nvPr/>
        </p:nvSpPr>
        <p:spPr>
          <a:xfrm>
            <a:off x="349432" y="5485660"/>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Configure Tenant Monitoring reports</a:t>
            </a:r>
          </a:p>
        </p:txBody>
      </p:sp>
      <p:sp>
        <p:nvSpPr>
          <p:cNvPr id="18" name="Rounded Rectangle 17">
            <a:extLst>
              <a:ext uri="{FF2B5EF4-FFF2-40B4-BE49-F238E27FC236}">
                <a16:creationId xmlns:a16="http://schemas.microsoft.com/office/drawing/2014/main" id="{E86AD22C-878C-5674-BA6E-3D4C1F35947E}"/>
              </a:ext>
            </a:extLst>
          </p:cNvPr>
          <p:cNvSpPr/>
          <p:nvPr/>
        </p:nvSpPr>
        <p:spPr>
          <a:xfrm>
            <a:off x="4311783" y="2350628"/>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Use Tenant Monitoring to assess prospects</a:t>
            </a:r>
          </a:p>
        </p:txBody>
      </p:sp>
      <p:sp>
        <p:nvSpPr>
          <p:cNvPr id="19" name="Rounded Rectangle 18">
            <a:extLst>
              <a:ext uri="{FF2B5EF4-FFF2-40B4-BE49-F238E27FC236}">
                <a16:creationId xmlns:a16="http://schemas.microsoft.com/office/drawing/2014/main" id="{FB4BAAEB-B7AC-4565-5E24-06A3D7A13876}"/>
              </a:ext>
            </a:extLst>
          </p:cNvPr>
          <p:cNvSpPr/>
          <p:nvPr/>
        </p:nvSpPr>
        <p:spPr>
          <a:xfrm>
            <a:off x="4304594" y="3145861"/>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Use Solution Baselines to adjust configuration</a:t>
            </a:r>
          </a:p>
        </p:txBody>
      </p:sp>
      <p:sp>
        <p:nvSpPr>
          <p:cNvPr id="20" name="Rounded Rectangle 19">
            <a:extLst>
              <a:ext uri="{FF2B5EF4-FFF2-40B4-BE49-F238E27FC236}">
                <a16:creationId xmlns:a16="http://schemas.microsoft.com/office/drawing/2014/main" id="{5947F094-EF80-4115-9AB9-10A58EA7A365}"/>
              </a:ext>
            </a:extLst>
          </p:cNvPr>
          <p:cNvSpPr/>
          <p:nvPr/>
        </p:nvSpPr>
        <p:spPr>
          <a:xfrm>
            <a:off x="349432" y="5054555"/>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Configure Solution Baselines</a:t>
            </a:r>
          </a:p>
        </p:txBody>
      </p:sp>
      <p:sp>
        <p:nvSpPr>
          <p:cNvPr id="21" name="Rounded Rectangle 20">
            <a:extLst>
              <a:ext uri="{FF2B5EF4-FFF2-40B4-BE49-F238E27FC236}">
                <a16:creationId xmlns:a16="http://schemas.microsoft.com/office/drawing/2014/main" id="{175F2C70-E495-ED64-EAC8-0E9D5B020530}"/>
              </a:ext>
            </a:extLst>
          </p:cNvPr>
          <p:cNvSpPr/>
          <p:nvPr/>
        </p:nvSpPr>
        <p:spPr>
          <a:xfrm>
            <a:off x="4311783" y="1598526"/>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Enroll endpoints into management with Intune</a:t>
            </a:r>
          </a:p>
        </p:txBody>
      </p:sp>
      <p:sp>
        <p:nvSpPr>
          <p:cNvPr id="22" name="Rounded Rectangle 21">
            <a:extLst>
              <a:ext uri="{FF2B5EF4-FFF2-40B4-BE49-F238E27FC236}">
                <a16:creationId xmlns:a16="http://schemas.microsoft.com/office/drawing/2014/main" id="{D6B2CE05-D4D4-8D7F-AE25-123BD9468BCD}"/>
              </a:ext>
            </a:extLst>
          </p:cNvPr>
          <p:cNvSpPr/>
          <p:nvPr/>
        </p:nvSpPr>
        <p:spPr>
          <a:xfrm>
            <a:off x="4304594" y="3890774"/>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Use reporting to track and solve drift</a:t>
            </a:r>
          </a:p>
        </p:txBody>
      </p:sp>
      <p:sp>
        <p:nvSpPr>
          <p:cNvPr id="23" name="Rounded Rectangle 22">
            <a:extLst>
              <a:ext uri="{FF2B5EF4-FFF2-40B4-BE49-F238E27FC236}">
                <a16:creationId xmlns:a16="http://schemas.microsoft.com/office/drawing/2014/main" id="{E4ECCDAF-0E99-4940-6BF0-C18D7BC2EBF2}"/>
              </a:ext>
            </a:extLst>
          </p:cNvPr>
          <p:cNvSpPr/>
          <p:nvPr/>
        </p:nvSpPr>
        <p:spPr>
          <a:xfrm>
            <a:off x="4317120" y="5459674"/>
            <a:ext cx="3502842" cy="400681"/>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panose="020B0604020202020204" pitchFamily="34" charset="0"/>
                <a:ea typeface="+mn-ea"/>
                <a:cs typeface="+mn-cs"/>
              </a:rPr>
              <a:t>Microsoft 365 + Unified Endpoint Management implemented</a:t>
            </a:r>
          </a:p>
        </p:txBody>
      </p:sp>
      <p:cxnSp>
        <p:nvCxnSpPr>
          <p:cNvPr id="24" name="Straight Arrow Connector 23">
            <a:extLst>
              <a:ext uri="{FF2B5EF4-FFF2-40B4-BE49-F238E27FC236}">
                <a16:creationId xmlns:a16="http://schemas.microsoft.com/office/drawing/2014/main" id="{9E95D45A-C3F7-E9B8-D1C1-57E5E82E096F}"/>
              </a:ext>
            </a:extLst>
          </p:cNvPr>
          <p:cNvCxnSpPr>
            <a:cxnSpLocks/>
          </p:cNvCxnSpPr>
          <p:nvPr/>
        </p:nvCxnSpPr>
        <p:spPr>
          <a:xfrm>
            <a:off x="2106190" y="1831154"/>
            <a:ext cx="0" cy="205666"/>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ED59744-2EBB-8E09-4405-B2DAF60D854A}"/>
              </a:ext>
            </a:extLst>
          </p:cNvPr>
          <p:cNvCxnSpPr>
            <a:cxnSpLocks/>
          </p:cNvCxnSpPr>
          <p:nvPr/>
        </p:nvCxnSpPr>
        <p:spPr>
          <a:xfrm>
            <a:off x="2106190" y="2262259"/>
            <a:ext cx="0" cy="205666"/>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B66C43E-6F10-D2AA-AEA2-CDA31E1B9C7E}"/>
              </a:ext>
            </a:extLst>
          </p:cNvPr>
          <p:cNvCxnSpPr>
            <a:cxnSpLocks/>
          </p:cNvCxnSpPr>
          <p:nvPr/>
        </p:nvCxnSpPr>
        <p:spPr>
          <a:xfrm>
            <a:off x="2106190" y="2693364"/>
            <a:ext cx="0" cy="205666"/>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0D92E17-E4FE-3421-7847-A9399C6CB85E}"/>
              </a:ext>
            </a:extLst>
          </p:cNvPr>
          <p:cNvCxnSpPr>
            <a:cxnSpLocks/>
          </p:cNvCxnSpPr>
          <p:nvPr/>
        </p:nvCxnSpPr>
        <p:spPr>
          <a:xfrm flipH="1">
            <a:off x="2098087" y="3124469"/>
            <a:ext cx="8103" cy="227617"/>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F5E4854-F83C-877C-1850-1DD04009514C}"/>
              </a:ext>
            </a:extLst>
          </p:cNvPr>
          <p:cNvCxnSpPr>
            <a:cxnSpLocks/>
          </p:cNvCxnSpPr>
          <p:nvPr/>
        </p:nvCxnSpPr>
        <p:spPr>
          <a:xfrm>
            <a:off x="2106190" y="3909102"/>
            <a:ext cx="0" cy="283243"/>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1F97417-7B32-0836-EBA3-041E0DD6DE02}"/>
              </a:ext>
            </a:extLst>
          </p:cNvPr>
          <p:cNvCxnSpPr>
            <a:cxnSpLocks/>
          </p:cNvCxnSpPr>
          <p:nvPr/>
        </p:nvCxnSpPr>
        <p:spPr>
          <a:xfrm>
            <a:off x="2103985" y="4382164"/>
            <a:ext cx="0" cy="247623"/>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FF4562E-B046-B0DA-2C22-F0BDF86DDC3C}"/>
              </a:ext>
            </a:extLst>
          </p:cNvPr>
          <p:cNvCxnSpPr>
            <a:cxnSpLocks/>
          </p:cNvCxnSpPr>
          <p:nvPr/>
        </p:nvCxnSpPr>
        <p:spPr>
          <a:xfrm>
            <a:off x="2106190" y="4855226"/>
            <a:ext cx="0" cy="247623"/>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8EBEAC9-894B-C707-EBD4-FE69BBF2B8D8}"/>
              </a:ext>
            </a:extLst>
          </p:cNvPr>
          <p:cNvCxnSpPr>
            <a:cxnSpLocks/>
          </p:cNvCxnSpPr>
          <p:nvPr/>
        </p:nvCxnSpPr>
        <p:spPr>
          <a:xfrm>
            <a:off x="2106190" y="5279994"/>
            <a:ext cx="0" cy="205666"/>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EBC1F55-213E-A75C-027E-27E652C5AE71}"/>
              </a:ext>
            </a:extLst>
          </p:cNvPr>
          <p:cNvCxnSpPr>
            <a:cxnSpLocks/>
          </p:cNvCxnSpPr>
          <p:nvPr/>
        </p:nvCxnSpPr>
        <p:spPr>
          <a:xfrm flipH="1">
            <a:off x="2102961" y="5711099"/>
            <a:ext cx="3229" cy="205667"/>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D6DA23B-8585-025B-B908-C7B14A3BB327}"/>
              </a:ext>
            </a:extLst>
          </p:cNvPr>
          <p:cNvCxnSpPr>
            <a:cxnSpLocks/>
          </p:cNvCxnSpPr>
          <p:nvPr/>
        </p:nvCxnSpPr>
        <p:spPr>
          <a:xfrm>
            <a:off x="6054165" y="1723323"/>
            <a:ext cx="7188" cy="562607"/>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87AE964-8B50-A957-F90A-0D27FF83E53C}"/>
              </a:ext>
            </a:extLst>
          </p:cNvPr>
          <p:cNvCxnSpPr>
            <a:cxnSpLocks/>
          </p:cNvCxnSpPr>
          <p:nvPr/>
        </p:nvCxnSpPr>
        <p:spPr>
          <a:xfrm flipH="1">
            <a:off x="6061352" y="2475427"/>
            <a:ext cx="0" cy="562606"/>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B167488-1EE6-6B86-C272-ADE935D0BEAD}"/>
              </a:ext>
            </a:extLst>
          </p:cNvPr>
          <p:cNvCxnSpPr>
            <a:cxnSpLocks/>
          </p:cNvCxnSpPr>
          <p:nvPr/>
        </p:nvCxnSpPr>
        <p:spPr>
          <a:xfrm flipH="1">
            <a:off x="6061352" y="3342546"/>
            <a:ext cx="0" cy="497908"/>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49AA07C-AFDE-167C-9651-6F2C30571DFD}"/>
              </a:ext>
            </a:extLst>
          </p:cNvPr>
          <p:cNvCxnSpPr>
            <a:cxnSpLocks/>
          </p:cNvCxnSpPr>
          <p:nvPr/>
        </p:nvCxnSpPr>
        <p:spPr>
          <a:xfrm flipH="1">
            <a:off x="6039786" y="4796427"/>
            <a:ext cx="4042" cy="593369"/>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a:extLst>
              <a:ext uri="{FF2B5EF4-FFF2-40B4-BE49-F238E27FC236}">
                <a16:creationId xmlns:a16="http://schemas.microsoft.com/office/drawing/2014/main" id="{0372EA9B-D7F9-A448-368E-F5326BEF1787}"/>
              </a:ext>
            </a:extLst>
          </p:cNvPr>
          <p:cNvCxnSpPr>
            <a:cxnSpLocks/>
          </p:cNvCxnSpPr>
          <p:nvPr/>
        </p:nvCxnSpPr>
        <p:spPr>
          <a:xfrm flipV="1">
            <a:off x="3871988" y="1696867"/>
            <a:ext cx="461361" cy="4384297"/>
          </a:xfrm>
          <a:prstGeom prst="bentConnector3">
            <a:avLst>
              <a:gd name="adj1" fmla="val 50000"/>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sp>
        <p:nvSpPr>
          <p:cNvPr id="78" name="Rounded Rectangle 77">
            <a:extLst>
              <a:ext uri="{FF2B5EF4-FFF2-40B4-BE49-F238E27FC236}">
                <a16:creationId xmlns:a16="http://schemas.microsoft.com/office/drawing/2014/main" id="{7BF38779-4F7E-72E1-2C88-11A2F5A4911C}"/>
              </a:ext>
            </a:extLst>
          </p:cNvPr>
          <p:cNvSpPr/>
          <p:nvPr/>
        </p:nvSpPr>
        <p:spPr>
          <a:xfrm>
            <a:off x="8271367" y="5458895"/>
            <a:ext cx="3502842" cy="400681"/>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panose="020B0604020202020204" pitchFamily="34" charset="0"/>
                <a:ea typeface="+mn-ea"/>
                <a:cs typeface="+mn-cs"/>
              </a:rPr>
              <a:t>Unified Application Management implemented</a:t>
            </a:r>
          </a:p>
        </p:txBody>
      </p:sp>
      <p:cxnSp>
        <p:nvCxnSpPr>
          <p:cNvPr id="79" name="Elbow Connector 78">
            <a:extLst>
              <a:ext uri="{FF2B5EF4-FFF2-40B4-BE49-F238E27FC236}">
                <a16:creationId xmlns:a16="http://schemas.microsoft.com/office/drawing/2014/main" id="{197CD4A3-DC7A-4C1C-F5CA-8D3A4312D136}"/>
              </a:ext>
            </a:extLst>
          </p:cNvPr>
          <p:cNvCxnSpPr>
            <a:cxnSpLocks/>
          </p:cNvCxnSpPr>
          <p:nvPr/>
        </p:nvCxnSpPr>
        <p:spPr>
          <a:xfrm flipV="1">
            <a:off x="7834339" y="1732811"/>
            <a:ext cx="431691" cy="3941582"/>
          </a:xfrm>
          <a:prstGeom prst="bentConnector3">
            <a:avLst>
              <a:gd name="adj1" fmla="val 50000"/>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C9F6D19-DFD1-84A1-14FC-FFADD424799E}"/>
              </a:ext>
            </a:extLst>
          </p:cNvPr>
          <p:cNvCxnSpPr>
            <a:cxnSpLocks/>
          </p:cNvCxnSpPr>
          <p:nvPr/>
        </p:nvCxnSpPr>
        <p:spPr>
          <a:xfrm flipH="1">
            <a:off x="10029976" y="1831153"/>
            <a:ext cx="7189" cy="719648"/>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529554EF-F380-C9A8-E3C7-269C6E476015}"/>
              </a:ext>
            </a:extLst>
          </p:cNvPr>
          <p:cNvCxnSpPr>
            <a:cxnSpLocks/>
          </p:cNvCxnSpPr>
          <p:nvPr/>
        </p:nvCxnSpPr>
        <p:spPr>
          <a:xfrm>
            <a:off x="10022788" y="2697164"/>
            <a:ext cx="0" cy="830350"/>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9E70F64-9C3E-4C86-5037-CAF2C45E91A1}"/>
              </a:ext>
            </a:extLst>
          </p:cNvPr>
          <p:cNvCxnSpPr>
            <a:cxnSpLocks/>
          </p:cNvCxnSpPr>
          <p:nvPr/>
        </p:nvCxnSpPr>
        <p:spPr>
          <a:xfrm>
            <a:off x="10015599" y="3681066"/>
            <a:ext cx="0" cy="749837"/>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7293245B-8E1A-BA3E-4DE1-1539AFE1B2D3}"/>
              </a:ext>
            </a:extLst>
          </p:cNvPr>
          <p:cNvCxnSpPr>
            <a:cxnSpLocks/>
          </p:cNvCxnSpPr>
          <p:nvPr/>
        </p:nvCxnSpPr>
        <p:spPr>
          <a:xfrm flipH="1">
            <a:off x="10008411" y="4598832"/>
            <a:ext cx="7188" cy="780988"/>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2E45A98E-CE1D-AB51-751A-C4F6BDB64E54}"/>
              </a:ext>
            </a:extLst>
          </p:cNvPr>
          <p:cNvSpPr/>
          <p:nvPr/>
        </p:nvSpPr>
        <p:spPr>
          <a:xfrm>
            <a:off x="349432" y="3330135"/>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Implement policy backups</a:t>
            </a:r>
          </a:p>
        </p:txBody>
      </p:sp>
      <p:cxnSp>
        <p:nvCxnSpPr>
          <p:cNvPr id="27" name="Straight Arrow Connector 26">
            <a:extLst>
              <a:ext uri="{FF2B5EF4-FFF2-40B4-BE49-F238E27FC236}">
                <a16:creationId xmlns:a16="http://schemas.microsoft.com/office/drawing/2014/main" id="{6637C78A-5E04-318A-92FB-3B96F9300ABD}"/>
              </a:ext>
            </a:extLst>
          </p:cNvPr>
          <p:cNvCxnSpPr>
            <a:cxnSpLocks/>
          </p:cNvCxnSpPr>
          <p:nvPr/>
        </p:nvCxnSpPr>
        <p:spPr>
          <a:xfrm>
            <a:off x="2106190" y="3555574"/>
            <a:ext cx="0" cy="205666"/>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AA2C00E2-DC1F-45A1-D89B-34ABF348D189}"/>
              </a:ext>
            </a:extLst>
          </p:cNvPr>
          <p:cNvSpPr/>
          <p:nvPr/>
        </p:nvSpPr>
        <p:spPr>
          <a:xfrm>
            <a:off x="4317120" y="4693197"/>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Implement Console Connect</a:t>
            </a:r>
          </a:p>
        </p:txBody>
      </p:sp>
      <p:cxnSp>
        <p:nvCxnSpPr>
          <p:cNvPr id="10" name="Straight Arrow Connector 9">
            <a:extLst>
              <a:ext uri="{FF2B5EF4-FFF2-40B4-BE49-F238E27FC236}">
                <a16:creationId xmlns:a16="http://schemas.microsoft.com/office/drawing/2014/main" id="{B52BF99E-5C72-05DE-5134-172E6B79E9B8}"/>
              </a:ext>
            </a:extLst>
          </p:cNvPr>
          <p:cNvCxnSpPr>
            <a:cxnSpLocks/>
          </p:cNvCxnSpPr>
          <p:nvPr/>
        </p:nvCxnSpPr>
        <p:spPr>
          <a:xfrm flipH="1">
            <a:off x="6059501" y="4044327"/>
            <a:ext cx="1851" cy="533853"/>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B5B756FA-7369-4E13-2341-DA150F6D16D5}"/>
              </a:ext>
            </a:extLst>
          </p:cNvPr>
          <p:cNvSpPr txBox="1">
            <a:spLocks/>
          </p:cNvSpPr>
          <p:nvPr/>
        </p:nvSpPr>
        <p:spPr>
          <a:xfrm>
            <a:off x="471578" y="1192124"/>
            <a:ext cx="11037497" cy="24321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latin typeface="Arial"/>
                <a:cs typeface="Arial"/>
              </a:rPr>
              <a:t>MSP</a:t>
            </a:r>
            <a:endParaRPr lang="en-US" sz="1200"/>
          </a:p>
        </p:txBody>
      </p:sp>
      <p:sp>
        <p:nvSpPr>
          <p:cNvPr id="73" name="Rounded Rectangle 72">
            <a:extLst>
              <a:ext uri="{FF2B5EF4-FFF2-40B4-BE49-F238E27FC236}">
                <a16:creationId xmlns:a16="http://schemas.microsoft.com/office/drawing/2014/main" id="{D8EA9F15-93B6-0457-EAB4-9E31A6292254}"/>
              </a:ext>
            </a:extLst>
          </p:cNvPr>
          <p:cNvSpPr/>
          <p:nvPr/>
        </p:nvSpPr>
        <p:spPr>
          <a:xfrm>
            <a:off x="8266030" y="1605714"/>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Connect application repositories</a:t>
            </a:r>
          </a:p>
        </p:txBody>
      </p:sp>
      <p:sp>
        <p:nvSpPr>
          <p:cNvPr id="74" name="Rounded Rectangle 73">
            <a:extLst>
              <a:ext uri="{FF2B5EF4-FFF2-40B4-BE49-F238E27FC236}">
                <a16:creationId xmlns:a16="http://schemas.microsoft.com/office/drawing/2014/main" id="{7139AB59-CE44-CED3-A302-3E8A4C3F9A1C}"/>
              </a:ext>
            </a:extLst>
          </p:cNvPr>
          <p:cNvSpPr/>
          <p:nvPr/>
        </p:nvSpPr>
        <p:spPr>
          <a:xfrm>
            <a:off x="8266030" y="4509978"/>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Create Nerdio UAM policies</a:t>
            </a:r>
          </a:p>
        </p:txBody>
      </p:sp>
      <p:sp>
        <p:nvSpPr>
          <p:cNvPr id="75" name="Rounded Rectangle 74">
            <a:extLst>
              <a:ext uri="{FF2B5EF4-FFF2-40B4-BE49-F238E27FC236}">
                <a16:creationId xmlns:a16="http://schemas.microsoft.com/office/drawing/2014/main" id="{946BED68-9851-1464-102F-A777C3D57E6D}"/>
              </a:ext>
            </a:extLst>
          </p:cNvPr>
          <p:cNvSpPr/>
          <p:nvPr/>
        </p:nvSpPr>
        <p:spPr>
          <a:xfrm>
            <a:off x="8266030" y="3592212"/>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Configure maintenance windows for updates</a:t>
            </a:r>
          </a:p>
        </p:txBody>
      </p:sp>
      <p:sp>
        <p:nvSpPr>
          <p:cNvPr id="76" name="Rounded Rectangle 75">
            <a:extLst>
              <a:ext uri="{FF2B5EF4-FFF2-40B4-BE49-F238E27FC236}">
                <a16:creationId xmlns:a16="http://schemas.microsoft.com/office/drawing/2014/main" id="{81E46C36-2CD8-622E-5291-FC72B31DE54F}"/>
              </a:ext>
            </a:extLst>
          </p:cNvPr>
          <p:cNvSpPr/>
          <p:nvPr/>
        </p:nvSpPr>
        <p:spPr>
          <a:xfrm>
            <a:off x="8266030" y="2586744"/>
            <a:ext cx="3513516" cy="225439"/>
          </a:xfrm>
          <a:prstGeom prst="roundRect">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Create per-customer application catalogs</a:t>
            </a:r>
          </a:p>
        </p:txBody>
      </p:sp>
      <p:pic>
        <p:nvPicPr>
          <p:cNvPr id="29" name="Picture 28" descr="A blue letter on a black background&#10;&#10;AI-generated content may be incorrect.">
            <a:extLst>
              <a:ext uri="{FF2B5EF4-FFF2-40B4-BE49-F238E27FC236}">
                <a16:creationId xmlns:a16="http://schemas.microsoft.com/office/drawing/2014/main" id="{178FFC91-5A25-CBFA-4B77-647AB58A9D18}"/>
              </a:ext>
            </a:extLst>
          </p:cNvPr>
          <p:cNvPicPr>
            <a:picLocks noChangeAspect="1"/>
          </p:cNvPicPr>
          <p:nvPr/>
        </p:nvPicPr>
        <p:blipFill>
          <a:blip r:embed="rId3"/>
          <a:stretch>
            <a:fillRect/>
          </a:stretch>
        </p:blipFill>
        <p:spPr>
          <a:xfrm>
            <a:off x="535458" y="262620"/>
            <a:ext cx="1743678" cy="264217"/>
          </a:xfrm>
          <a:prstGeom prst="rect">
            <a:avLst/>
          </a:prstGeom>
        </p:spPr>
      </p:pic>
    </p:spTree>
    <p:extLst>
      <p:ext uri="{BB962C8B-B14F-4D97-AF65-F5344CB8AC3E}">
        <p14:creationId xmlns:p14="http://schemas.microsoft.com/office/powerpoint/2010/main" val="598826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06AFB-9D09-E93C-1149-2E9E926F3ED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9A7383-AB39-5FEB-69E3-B43F5EF732AD}"/>
              </a:ext>
            </a:extLst>
          </p:cNvPr>
          <p:cNvSpPr>
            <a:spLocks noGrp="1"/>
          </p:cNvSpPr>
          <p:nvPr>
            <p:ph type="sldNum" sz="quarter" idx="4294967295"/>
          </p:nvPr>
        </p:nvSpPr>
        <p:spPr>
          <a:xfrm>
            <a:off x="11637963" y="6403975"/>
            <a:ext cx="554037" cy="238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2DD0B-EFFE-4362-BEA1-169B9AF2B251}" type="slidenum">
              <a:rPr kumimoji="0" lang="en-US" sz="1100" b="0" i="0" u="none" strike="noStrike" kern="1200" cap="none" spc="0" normalizeH="0" baseline="0" noProof="0" smtClean="0">
                <a:ln>
                  <a:noFill/>
                </a:ln>
                <a:solidFill>
                  <a:srgbClr val="A2A9AD"/>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a:ln>
                <a:noFill/>
              </a:ln>
              <a:solidFill>
                <a:srgbClr val="A2A9AD"/>
              </a:solidFill>
              <a:effectLst/>
              <a:uLnTx/>
              <a:uFillTx/>
              <a:latin typeface="Arial" panose="020B0604020202020204" pitchFamily="34" charset="0"/>
              <a:ea typeface="+mn-ea"/>
              <a:cs typeface="+mn-cs"/>
            </a:endParaRPr>
          </a:p>
        </p:txBody>
      </p:sp>
      <p:sp>
        <p:nvSpPr>
          <p:cNvPr id="4" name="Title 3">
            <a:extLst>
              <a:ext uri="{FF2B5EF4-FFF2-40B4-BE49-F238E27FC236}">
                <a16:creationId xmlns:a16="http://schemas.microsoft.com/office/drawing/2014/main" id="{06F08983-21A3-4FAA-7589-287E6DB9DB84}"/>
              </a:ext>
            </a:extLst>
          </p:cNvPr>
          <p:cNvSpPr>
            <a:spLocks noGrp="1"/>
          </p:cNvSpPr>
          <p:nvPr>
            <p:ph type="title" idx="4294967295"/>
          </p:nvPr>
        </p:nvSpPr>
        <p:spPr>
          <a:xfrm>
            <a:off x="488830" y="732677"/>
            <a:ext cx="11963999" cy="472595"/>
          </a:xfrm>
          <a:prstGeom prst="rect">
            <a:avLst/>
          </a:prstGeom>
        </p:spPr>
        <p:txBody>
          <a:bodyPr lIns="91440" tIns="45720" rIns="91440" bIns="45720" anchor="t"/>
          <a:lstStyle/>
          <a:p>
            <a:r>
              <a:rPr lang="en-US" sz="3600" b="1">
                <a:latin typeface="Arial"/>
                <a:cs typeface="Arial"/>
              </a:rPr>
              <a:t>Windows 365 adoption &amp; management framework</a:t>
            </a:r>
          </a:p>
        </p:txBody>
      </p:sp>
      <p:sp>
        <p:nvSpPr>
          <p:cNvPr id="5" name="Text Placeholder 4">
            <a:extLst>
              <a:ext uri="{FF2B5EF4-FFF2-40B4-BE49-F238E27FC236}">
                <a16:creationId xmlns:a16="http://schemas.microsoft.com/office/drawing/2014/main" id="{D08865E7-D14F-C08E-048D-98463A99AEB1}"/>
              </a:ext>
            </a:extLst>
          </p:cNvPr>
          <p:cNvSpPr>
            <a:spLocks noGrp="1"/>
          </p:cNvSpPr>
          <p:nvPr>
            <p:ph type="body" sz="quarter" idx="4294967295"/>
          </p:nvPr>
        </p:nvSpPr>
        <p:spPr>
          <a:xfrm>
            <a:off x="476535" y="1211459"/>
            <a:ext cx="11037497" cy="243217"/>
          </a:xfrm>
          <a:prstGeom prst="rect">
            <a:avLst/>
          </a:prstGeom>
        </p:spPr>
        <p:txBody>
          <a:bodyPr lIns="91440" tIns="45720" rIns="91440" bIns="45720" anchor="t"/>
          <a:lstStyle/>
          <a:p>
            <a:pPr marL="0" indent="0">
              <a:buNone/>
            </a:pPr>
            <a:r>
              <a:rPr lang="en-US" sz="1200">
                <a:latin typeface="Arial"/>
                <a:cs typeface="Arial"/>
              </a:rPr>
              <a:t>MSP</a:t>
            </a:r>
            <a:endParaRPr lang="en-US" sz="1200"/>
          </a:p>
        </p:txBody>
      </p:sp>
      <p:sp>
        <p:nvSpPr>
          <p:cNvPr id="6" name="Rounded Rectangle 5">
            <a:extLst>
              <a:ext uri="{FF2B5EF4-FFF2-40B4-BE49-F238E27FC236}">
                <a16:creationId xmlns:a16="http://schemas.microsoft.com/office/drawing/2014/main" id="{59C69A80-C89B-7370-5E5D-1CDC302A0AE2}"/>
              </a:ext>
            </a:extLst>
          </p:cNvPr>
          <p:cNvSpPr/>
          <p:nvPr/>
        </p:nvSpPr>
        <p:spPr>
          <a:xfrm>
            <a:off x="239994" y="1948867"/>
            <a:ext cx="3513516" cy="363071"/>
          </a:xfrm>
          <a:prstGeom prst="roundRect">
            <a:avLst/>
          </a:prstGeom>
          <a:solidFill>
            <a:srgbClr val="1D9DB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Unified Endpoint Management</a:t>
            </a:r>
          </a:p>
        </p:txBody>
      </p:sp>
      <p:sp>
        <p:nvSpPr>
          <p:cNvPr id="7" name="Rounded Rectangle 6">
            <a:extLst>
              <a:ext uri="{FF2B5EF4-FFF2-40B4-BE49-F238E27FC236}">
                <a16:creationId xmlns:a16="http://schemas.microsoft.com/office/drawing/2014/main" id="{0EF827A1-FE0D-A0C5-9F97-7DB4610DC97E}"/>
              </a:ext>
            </a:extLst>
          </p:cNvPr>
          <p:cNvSpPr/>
          <p:nvPr/>
        </p:nvSpPr>
        <p:spPr>
          <a:xfrm>
            <a:off x="239994" y="3534406"/>
            <a:ext cx="3513516" cy="363071"/>
          </a:xfrm>
          <a:prstGeom prst="roundRect">
            <a:avLst/>
          </a:prstGeom>
          <a:solidFill>
            <a:srgbClr val="1D9DB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Unified Application Management</a:t>
            </a:r>
          </a:p>
        </p:txBody>
      </p:sp>
      <p:sp>
        <p:nvSpPr>
          <p:cNvPr id="8" name="Rounded Rectangle 7">
            <a:extLst>
              <a:ext uri="{FF2B5EF4-FFF2-40B4-BE49-F238E27FC236}">
                <a16:creationId xmlns:a16="http://schemas.microsoft.com/office/drawing/2014/main" id="{06A00E8D-D676-025B-BFBC-198197A7F6D6}"/>
              </a:ext>
            </a:extLst>
          </p:cNvPr>
          <p:cNvSpPr/>
          <p:nvPr/>
        </p:nvSpPr>
        <p:spPr>
          <a:xfrm>
            <a:off x="240920" y="5119944"/>
            <a:ext cx="3502842" cy="645301"/>
          </a:xfrm>
          <a:prstGeom prst="roundRect">
            <a:avLst/>
          </a:prstGeom>
          <a:solidFill>
            <a:srgbClr val="1D9DB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Microsoft 365 + Endpoint Management implemented</a:t>
            </a:r>
          </a:p>
        </p:txBody>
      </p:sp>
      <p:cxnSp>
        <p:nvCxnSpPr>
          <p:cNvPr id="9" name="Straight Arrow Connector 8">
            <a:extLst>
              <a:ext uri="{FF2B5EF4-FFF2-40B4-BE49-F238E27FC236}">
                <a16:creationId xmlns:a16="http://schemas.microsoft.com/office/drawing/2014/main" id="{61461B7E-9679-1DC2-370F-7EE2115C8ACC}"/>
              </a:ext>
            </a:extLst>
          </p:cNvPr>
          <p:cNvCxnSpPr>
            <a:cxnSpLocks/>
          </p:cNvCxnSpPr>
          <p:nvPr/>
        </p:nvCxnSpPr>
        <p:spPr>
          <a:xfrm>
            <a:off x="1996752" y="2311938"/>
            <a:ext cx="0" cy="1222468"/>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82EB82A-A238-5FC4-0B66-22A48858E54B}"/>
              </a:ext>
            </a:extLst>
          </p:cNvPr>
          <p:cNvCxnSpPr>
            <a:cxnSpLocks/>
          </p:cNvCxnSpPr>
          <p:nvPr/>
        </p:nvCxnSpPr>
        <p:spPr>
          <a:xfrm flipH="1">
            <a:off x="1992341" y="3897477"/>
            <a:ext cx="4411" cy="1222467"/>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498F5C18-B63A-B71E-0488-DBF90A2F6F8F}"/>
              </a:ext>
            </a:extLst>
          </p:cNvPr>
          <p:cNvSpPr/>
          <p:nvPr/>
        </p:nvSpPr>
        <p:spPr>
          <a:xfrm>
            <a:off x="4334810" y="1948866"/>
            <a:ext cx="3513516" cy="363071"/>
          </a:xfrm>
          <a:prstGeom prst="roundRect">
            <a:avLst/>
          </a:prstGeom>
          <a:solidFill>
            <a:srgbClr val="1D9DB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Create network connections</a:t>
            </a:r>
          </a:p>
        </p:txBody>
      </p:sp>
      <p:sp>
        <p:nvSpPr>
          <p:cNvPr id="13" name="Rounded Rectangle 12">
            <a:extLst>
              <a:ext uri="{FF2B5EF4-FFF2-40B4-BE49-F238E27FC236}">
                <a16:creationId xmlns:a16="http://schemas.microsoft.com/office/drawing/2014/main" id="{60CC2DC8-EDF6-772C-75BC-4552DF1A6D72}"/>
              </a:ext>
            </a:extLst>
          </p:cNvPr>
          <p:cNvSpPr/>
          <p:nvPr/>
        </p:nvSpPr>
        <p:spPr>
          <a:xfrm>
            <a:off x="4334810" y="3534405"/>
            <a:ext cx="3513516" cy="363071"/>
          </a:xfrm>
          <a:prstGeom prst="roundRect">
            <a:avLst/>
          </a:prstGeom>
          <a:solidFill>
            <a:srgbClr val="1D9DB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Create provisioning policies</a:t>
            </a:r>
          </a:p>
        </p:txBody>
      </p:sp>
      <p:pic>
        <p:nvPicPr>
          <p:cNvPr id="21" name="Picture 20" descr="A blue letter on a black background&#10;&#10;AI-generated content may be incorrect.">
            <a:extLst>
              <a:ext uri="{FF2B5EF4-FFF2-40B4-BE49-F238E27FC236}">
                <a16:creationId xmlns:a16="http://schemas.microsoft.com/office/drawing/2014/main" id="{4E9B784F-7C8E-742D-805A-05661E5CECC6}"/>
              </a:ext>
            </a:extLst>
          </p:cNvPr>
          <p:cNvPicPr>
            <a:picLocks noChangeAspect="1"/>
          </p:cNvPicPr>
          <p:nvPr/>
        </p:nvPicPr>
        <p:blipFill>
          <a:blip r:embed="rId3"/>
          <a:stretch>
            <a:fillRect/>
          </a:stretch>
        </p:blipFill>
        <p:spPr>
          <a:xfrm>
            <a:off x="535458" y="262620"/>
            <a:ext cx="1743678" cy="264217"/>
          </a:xfrm>
          <a:prstGeom prst="rect">
            <a:avLst/>
          </a:prstGeom>
        </p:spPr>
      </p:pic>
      <p:sp>
        <p:nvSpPr>
          <p:cNvPr id="17" name="Rounded Rectangle 16">
            <a:extLst>
              <a:ext uri="{FF2B5EF4-FFF2-40B4-BE49-F238E27FC236}">
                <a16:creationId xmlns:a16="http://schemas.microsoft.com/office/drawing/2014/main" id="{E8B8D5AC-6BA6-A0A0-822F-06156C7DD1B2}"/>
              </a:ext>
            </a:extLst>
          </p:cNvPr>
          <p:cNvSpPr/>
          <p:nvPr/>
        </p:nvSpPr>
        <p:spPr>
          <a:xfrm>
            <a:off x="4334808" y="5119944"/>
            <a:ext cx="3513516" cy="645301"/>
          </a:xfrm>
          <a:prstGeom prst="roundRect">
            <a:avLst/>
          </a:prstGeom>
          <a:solidFill>
            <a:srgbClr val="1D9DB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Windows 365 configurations ready</a:t>
            </a:r>
          </a:p>
        </p:txBody>
      </p:sp>
      <p:sp>
        <p:nvSpPr>
          <p:cNvPr id="18" name="Rounded Rectangle 17">
            <a:extLst>
              <a:ext uri="{FF2B5EF4-FFF2-40B4-BE49-F238E27FC236}">
                <a16:creationId xmlns:a16="http://schemas.microsoft.com/office/drawing/2014/main" id="{FCA1BFFA-C793-49C1-42B2-3300176E07FD}"/>
              </a:ext>
            </a:extLst>
          </p:cNvPr>
          <p:cNvSpPr/>
          <p:nvPr/>
        </p:nvSpPr>
        <p:spPr>
          <a:xfrm>
            <a:off x="8442900" y="5119944"/>
            <a:ext cx="3513516" cy="645301"/>
          </a:xfrm>
          <a:prstGeom prst="roundRect">
            <a:avLst/>
          </a:prstGeom>
          <a:solidFill>
            <a:srgbClr val="1D9DB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Windows 365 implementation complete</a:t>
            </a:r>
          </a:p>
        </p:txBody>
      </p:sp>
      <p:sp>
        <p:nvSpPr>
          <p:cNvPr id="19" name="Rounded Rectangle 18">
            <a:extLst>
              <a:ext uri="{FF2B5EF4-FFF2-40B4-BE49-F238E27FC236}">
                <a16:creationId xmlns:a16="http://schemas.microsoft.com/office/drawing/2014/main" id="{413E499E-FA45-99AD-0D11-86071DB238D4}"/>
              </a:ext>
            </a:extLst>
          </p:cNvPr>
          <p:cNvSpPr/>
          <p:nvPr/>
        </p:nvSpPr>
        <p:spPr>
          <a:xfrm>
            <a:off x="8442899" y="1948865"/>
            <a:ext cx="3513516" cy="363071"/>
          </a:xfrm>
          <a:prstGeom prst="roundRect">
            <a:avLst/>
          </a:prstGeom>
          <a:solidFill>
            <a:srgbClr val="1D9DB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Assign license to users</a:t>
            </a:r>
          </a:p>
        </p:txBody>
      </p:sp>
      <p:sp>
        <p:nvSpPr>
          <p:cNvPr id="20" name="Rounded Rectangle 19">
            <a:extLst>
              <a:ext uri="{FF2B5EF4-FFF2-40B4-BE49-F238E27FC236}">
                <a16:creationId xmlns:a16="http://schemas.microsoft.com/office/drawing/2014/main" id="{EC66FFEC-EC1F-2DAC-CDB0-1C31D88836F9}"/>
              </a:ext>
            </a:extLst>
          </p:cNvPr>
          <p:cNvSpPr/>
          <p:nvPr/>
        </p:nvSpPr>
        <p:spPr>
          <a:xfrm>
            <a:off x="8442899" y="3534405"/>
            <a:ext cx="3513516" cy="363071"/>
          </a:xfrm>
          <a:prstGeom prst="roundRect">
            <a:avLst/>
          </a:prstGeom>
          <a:solidFill>
            <a:srgbClr val="1D9DB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Deploy Cloud PCs</a:t>
            </a:r>
          </a:p>
        </p:txBody>
      </p:sp>
      <p:cxnSp>
        <p:nvCxnSpPr>
          <p:cNvPr id="22" name="Straight Arrow Connector 21">
            <a:extLst>
              <a:ext uri="{FF2B5EF4-FFF2-40B4-BE49-F238E27FC236}">
                <a16:creationId xmlns:a16="http://schemas.microsoft.com/office/drawing/2014/main" id="{E8035991-6327-86E2-80EE-ACC3F0543091}"/>
              </a:ext>
            </a:extLst>
          </p:cNvPr>
          <p:cNvCxnSpPr>
            <a:cxnSpLocks/>
          </p:cNvCxnSpPr>
          <p:nvPr/>
        </p:nvCxnSpPr>
        <p:spPr>
          <a:xfrm>
            <a:off x="10199657" y="2311936"/>
            <a:ext cx="0" cy="1222469"/>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EB715ED-DCD6-A49E-484F-C4AA9DE3E644}"/>
              </a:ext>
            </a:extLst>
          </p:cNvPr>
          <p:cNvCxnSpPr>
            <a:cxnSpLocks/>
          </p:cNvCxnSpPr>
          <p:nvPr/>
        </p:nvCxnSpPr>
        <p:spPr>
          <a:xfrm>
            <a:off x="10199657" y="3897476"/>
            <a:ext cx="1" cy="1222468"/>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87EA5BD-7FD6-F83E-8476-681B8DE3F5A3}"/>
              </a:ext>
            </a:extLst>
          </p:cNvPr>
          <p:cNvCxnSpPr>
            <a:cxnSpLocks/>
          </p:cNvCxnSpPr>
          <p:nvPr/>
        </p:nvCxnSpPr>
        <p:spPr>
          <a:xfrm>
            <a:off x="6091568" y="2311937"/>
            <a:ext cx="0" cy="1222468"/>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C643725-F629-D796-E018-1DCCB23E84D0}"/>
              </a:ext>
            </a:extLst>
          </p:cNvPr>
          <p:cNvCxnSpPr>
            <a:cxnSpLocks/>
          </p:cNvCxnSpPr>
          <p:nvPr/>
        </p:nvCxnSpPr>
        <p:spPr>
          <a:xfrm flipH="1">
            <a:off x="6091566" y="3897476"/>
            <a:ext cx="2" cy="1222468"/>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a:extLst>
              <a:ext uri="{FF2B5EF4-FFF2-40B4-BE49-F238E27FC236}">
                <a16:creationId xmlns:a16="http://schemas.microsoft.com/office/drawing/2014/main" id="{CC4CC4D5-032F-93F7-5ECD-44CA4201FEB6}"/>
              </a:ext>
            </a:extLst>
          </p:cNvPr>
          <p:cNvCxnSpPr>
            <a:cxnSpLocks/>
          </p:cNvCxnSpPr>
          <p:nvPr/>
        </p:nvCxnSpPr>
        <p:spPr>
          <a:xfrm flipV="1">
            <a:off x="3743762" y="2130402"/>
            <a:ext cx="591048" cy="3312193"/>
          </a:xfrm>
          <a:prstGeom prst="bentConnector3">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0F3DFE33-78E1-6A5D-0A20-2586B7940FE8}"/>
              </a:ext>
            </a:extLst>
          </p:cNvPr>
          <p:cNvCxnSpPr>
            <a:cxnSpLocks/>
          </p:cNvCxnSpPr>
          <p:nvPr/>
        </p:nvCxnSpPr>
        <p:spPr>
          <a:xfrm flipV="1">
            <a:off x="7848324" y="2130401"/>
            <a:ext cx="594575" cy="3312194"/>
          </a:xfrm>
          <a:prstGeom prst="bentConnector3">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9217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06AFB-9D09-E93C-1149-2E9E926F3ED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9A7383-AB39-5FEB-69E3-B43F5EF732AD}"/>
              </a:ext>
            </a:extLst>
          </p:cNvPr>
          <p:cNvSpPr>
            <a:spLocks noGrp="1"/>
          </p:cNvSpPr>
          <p:nvPr>
            <p:ph type="sldNum" sz="quarter" idx="4294967295"/>
          </p:nvPr>
        </p:nvSpPr>
        <p:spPr>
          <a:xfrm>
            <a:off x="11637963" y="6403975"/>
            <a:ext cx="554037" cy="238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2DD0B-EFFE-4362-BEA1-169B9AF2B251}" type="slidenum">
              <a:rPr kumimoji="0" lang="en-US" sz="1100" b="0" i="0" u="none" strike="noStrike" kern="1200" cap="none" spc="0" normalizeH="0" baseline="0" noProof="0" smtClean="0">
                <a:ln>
                  <a:noFill/>
                </a:ln>
                <a:solidFill>
                  <a:srgbClr val="A2A9AD"/>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a:ln>
                <a:noFill/>
              </a:ln>
              <a:solidFill>
                <a:srgbClr val="A2A9AD"/>
              </a:solidFill>
              <a:effectLst/>
              <a:uLnTx/>
              <a:uFillTx/>
              <a:latin typeface="Arial" panose="020B0604020202020204" pitchFamily="34" charset="0"/>
              <a:ea typeface="+mn-ea"/>
              <a:cs typeface="+mn-cs"/>
            </a:endParaRPr>
          </a:p>
        </p:txBody>
      </p:sp>
      <p:sp>
        <p:nvSpPr>
          <p:cNvPr id="4" name="Title 3">
            <a:extLst>
              <a:ext uri="{FF2B5EF4-FFF2-40B4-BE49-F238E27FC236}">
                <a16:creationId xmlns:a16="http://schemas.microsoft.com/office/drawing/2014/main" id="{06F08983-21A3-4FAA-7589-287E6DB9DB84}"/>
              </a:ext>
            </a:extLst>
          </p:cNvPr>
          <p:cNvSpPr>
            <a:spLocks noGrp="1"/>
          </p:cNvSpPr>
          <p:nvPr>
            <p:ph type="title" idx="4294967295"/>
          </p:nvPr>
        </p:nvSpPr>
        <p:spPr>
          <a:xfrm>
            <a:off x="488830" y="732677"/>
            <a:ext cx="11963999" cy="472595"/>
          </a:xfrm>
          <a:prstGeom prst="rect">
            <a:avLst/>
          </a:prstGeom>
        </p:spPr>
        <p:txBody>
          <a:bodyPr lIns="91440" tIns="45720" rIns="91440" bIns="45720" anchor="t"/>
          <a:lstStyle/>
          <a:p>
            <a:r>
              <a:rPr lang="en-US" sz="3600" b="1">
                <a:latin typeface="Arial"/>
                <a:cs typeface="Arial"/>
              </a:rPr>
              <a:t>Windows 365 adoption &amp; management framework</a:t>
            </a:r>
          </a:p>
        </p:txBody>
      </p:sp>
      <p:sp>
        <p:nvSpPr>
          <p:cNvPr id="5" name="Text Placeholder 4">
            <a:extLst>
              <a:ext uri="{FF2B5EF4-FFF2-40B4-BE49-F238E27FC236}">
                <a16:creationId xmlns:a16="http://schemas.microsoft.com/office/drawing/2014/main" id="{D08865E7-D14F-C08E-048D-98463A99AEB1}"/>
              </a:ext>
            </a:extLst>
          </p:cNvPr>
          <p:cNvSpPr>
            <a:spLocks noGrp="1"/>
          </p:cNvSpPr>
          <p:nvPr>
            <p:ph type="body" sz="quarter" idx="4294967295"/>
          </p:nvPr>
        </p:nvSpPr>
        <p:spPr>
          <a:xfrm>
            <a:off x="476535" y="1211459"/>
            <a:ext cx="11037497" cy="243217"/>
          </a:xfrm>
          <a:prstGeom prst="rect">
            <a:avLst/>
          </a:prstGeom>
        </p:spPr>
        <p:txBody>
          <a:bodyPr lIns="91440" tIns="45720" rIns="91440" bIns="45720" anchor="t"/>
          <a:lstStyle/>
          <a:p>
            <a:pPr marL="0" indent="0">
              <a:buNone/>
            </a:pPr>
            <a:r>
              <a:rPr lang="en-US" sz="1200">
                <a:latin typeface="Arial"/>
                <a:cs typeface="Arial"/>
              </a:rPr>
              <a:t>MSP</a:t>
            </a:r>
            <a:endParaRPr lang="en-US" sz="1200"/>
          </a:p>
        </p:txBody>
      </p:sp>
      <p:sp>
        <p:nvSpPr>
          <p:cNvPr id="6" name="Rounded Rectangle 5">
            <a:extLst>
              <a:ext uri="{FF2B5EF4-FFF2-40B4-BE49-F238E27FC236}">
                <a16:creationId xmlns:a16="http://schemas.microsoft.com/office/drawing/2014/main" id="{59C69A80-C89B-7370-5E5D-1CDC302A0AE2}"/>
              </a:ext>
            </a:extLst>
          </p:cNvPr>
          <p:cNvSpPr/>
          <p:nvPr/>
        </p:nvSpPr>
        <p:spPr>
          <a:xfrm>
            <a:off x="239994" y="1948867"/>
            <a:ext cx="3513516" cy="363071"/>
          </a:xfrm>
          <a:prstGeom prst="roundRect">
            <a:avLst/>
          </a:prstGeom>
          <a:solidFill>
            <a:srgbClr val="1D9DB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Unified Endpoint Management</a:t>
            </a:r>
          </a:p>
        </p:txBody>
      </p:sp>
      <p:sp>
        <p:nvSpPr>
          <p:cNvPr id="7" name="Rounded Rectangle 6">
            <a:extLst>
              <a:ext uri="{FF2B5EF4-FFF2-40B4-BE49-F238E27FC236}">
                <a16:creationId xmlns:a16="http://schemas.microsoft.com/office/drawing/2014/main" id="{0EF827A1-FE0D-A0C5-9F97-7DB4610DC97E}"/>
              </a:ext>
            </a:extLst>
          </p:cNvPr>
          <p:cNvSpPr/>
          <p:nvPr/>
        </p:nvSpPr>
        <p:spPr>
          <a:xfrm>
            <a:off x="239994" y="3534406"/>
            <a:ext cx="3513516" cy="363071"/>
          </a:xfrm>
          <a:prstGeom prst="roundRect">
            <a:avLst/>
          </a:prstGeom>
          <a:solidFill>
            <a:srgbClr val="1D9DB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Unified Application Management</a:t>
            </a:r>
          </a:p>
        </p:txBody>
      </p:sp>
      <p:sp>
        <p:nvSpPr>
          <p:cNvPr id="8" name="Rounded Rectangle 7">
            <a:extLst>
              <a:ext uri="{FF2B5EF4-FFF2-40B4-BE49-F238E27FC236}">
                <a16:creationId xmlns:a16="http://schemas.microsoft.com/office/drawing/2014/main" id="{06A00E8D-D676-025B-BFBC-198197A7F6D6}"/>
              </a:ext>
            </a:extLst>
          </p:cNvPr>
          <p:cNvSpPr/>
          <p:nvPr/>
        </p:nvSpPr>
        <p:spPr>
          <a:xfrm>
            <a:off x="240920" y="5119944"/>
            <a:ext cx="3502842" cy="645301"/>
          </a:xfrm>
          <a:prstGeom prst="roundRect">
            <a:avLst/>
          </a:prstGeom>
          <a:solidFill>
            <a:srgbClr val="1D9DB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Microsoft 365 + Endpoint Management implemented</a:t>
            </a:r>
          </a:p>
        </p:txBody>
      </p:sp>
      <p:cxnSp>
        <p:nvCxnSpPr>
          <p:cNvPr id="9" name="Straight Arrow Connector 8">
            <a:extLst>
              <a:ext uri="{FF2B5EF4-FFF2-40B4-BE49-F238E27FC236}">
                <a16:creationId xmlns:a16="http://schemas.microsoft.com/office/drawing/2014/main" id="{61461B7E-9679-1DC2-370F-7EE2115C8ACC}"/>
              </a:ext>
            </a:extLst>
          </p:cNvPr>
          <p:cNvCxnSpPr>
            <a:cxnSpLocks/>
          </p:cNvCxnSpPr>
          <p:nvPr/>
        </p:nvCxnSpPr>
        <p:spPr>
          <a:xfrm>
            <a:off x="1996752" y="2311938"/>
            <a:ext cx="0" cy="1222468"/>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82EB82A-A238-5FC4-0B66-22A48858E54B}"/>
              </a:ext>
            </a:extLst>
          </p:cNvPr>
          <p:cNvCxnSpPr>
            <a:cxnSpLocks/>
          </p:cNvCxnSpPr>
          <p:nvPr/>
        </p:nvCxnSpPr>
        <p:spPr>
          <a:xfrm flipH="1">
            <a:off x="1992341" y="3897477"/>
            <a:ext cx="4411" cy="1222467"/>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498F5C18-B63A-B71E-0488-DBF90A2F6F8F}"/>
              </a:ext>
            </a:extLst>
          </p:cNvPr>
          <p:cNvSpPr/>
          <p:nvPr/>
        </p:nvSpPr>
        <p:spPr>
          <a:xfrm>
            <a:off x="4334810" y="1948866"/>
            <a:ext cx="3513516" cy="363071"/>
          </a:xfrm>
          <a:prstGeom prst="roundRect">
            <a:avLst/>
          </a:prstGeom>
          <a:solidFill>
            <a:srgbClr val="1D9DB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Create network connections</a:t>
            </a:r>
          </a:p>
        </p:txBody>
      </p:sp>
      <p:sp>
        <p:nvSpPr>
          <p:cNvPr id="13" name="Rounded Rectangle 12">
            <a:extLst>
              <a:ext uri="{FF2B5EF4-FFF2-40B4-BE49-F238E27FC236}">
                <a16:creationId xmlns:a16="http://schemas.microsoft.com/office/drawing/2014/main" id="{60CC2DC8-EDF6-772C-75BC-4552DF1A6D72}"/>
              </a:ext>
            </a:extLst>
          </p:cNvPr>
          <p:cNvSpPr/>
          <p:nvPr/>
        </p:nvSpPr>
        <p:spPr>
          <a:xfrm>
            <a:off x="4334810" y="3534405"/>
            <a:ext cx="3513516" cy="363071"/>
          </a:xfrm>
          <a:prstGeom prst="roundRect">
            <a:avLst/>
          </a:prstGeom>
          <a:solidFill>
            <a:srgbClr val="1D9DB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Create provisioning policies</a:t>
            </a:r>
          </a:p>
        </p:txBody>
      </p:sp>
      <p:pic>
        <p:nvPicPr>
          <p:cNvPr id="21" name="Picture 20" descr="A blue letter on a black background&#10;&#10;AI-generated content may be incorrect.">
            <a:extLst>
              <a:ext uri="{FF2B5EF4-FFF2-40B4-BE49-F238E27FC236}">
                <a16:creationId xmlns:a16="http://schemas.microsoft.com/office/drawing/2014/main" id="{4E9B784F-7C8E-742D-805A-05661E5CECC6}"/>
              </a:ext>
            </a:extLst>
          </p:cNvPr>
          <p:cNvPicPr>
            <a:picLocks noChangeAspect="1"/>
          </p:cNvPicPr>
          <p:nvPr/>
        </p:nvPicPr>
        <p:blipFill>
          <a:blip r:embed="rId3"/>
          <a:stretch>
            <a:fillRect/>
          </a:stretch>
        </p:blipFill>
        <p:spPr>
          <a:xfrm>
            <a:off x="535458" y="262620"/>
            <a:ext cx="1743678" cy="264217"/>
          </a:xfrm>
          <a:prstGeom prst="rect">
            <a:avLst/>
          </a:prstGeom>
        </p:spPr>
      </p:pic>
      <p:sp>
        <p:nvSpPr>
          <p:cNvPr id="17" name="Rounded Rectangle 16">
            <a:extLst>
              <a:ext uri="{FF2B5EF4-FFF2-40B4-BE49-F238E27FC236}">
                <a16:creationId xmlns:a16="http://schemas.microsoft.com/office/drawing/2014/main" id="{E8B8D5AC-6BA6-A0A0-822F-06156C7DD1B2}"/>
              </a:ext>
            </a:extLst>
          </p:cNvPr>
          <p:cNvSpPr/>
          <p:nvPr/>
        </p:nvSpPr>
        <p:spPr>
          <a:xfrm>
            <a:off x="4334808" y="5119944"/>
            <a:ext cx="3513516" cy="645301"/>
          </a:xfrm>
          <a:prstGeom prst="roundRect">
            <a:avLst/>
          </a:prstGeom>
          <a:solidFill>
            <a:srgbClr val="1D9DB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Windows 365 configurations ready</a:t>
            </a:r>
          </a:p>
        </p:txBody>
      </p:sp>
      <p:sp>
        <p:nvSpPr>
          <p:cNvPr id="18" name="Rounded Rectangle 17">
            <a:extLst>
              <a:ext uri="{FF2B5EF4-FFF2-40B4-BE49-F238E27FC236}">
                <a16:creationId xmlns:a16="http://schemas.microsoft.com/office/drawing/2014/main" id="{FCA1BFFA-C793-49C1-42B2-3300176E07FD}"/>
              </a:ext>
            </a:extLst>
          </p:cNvPr>
          <p:cNvSpPr/>
          <p:nvPr/>
        </p:nvSpPr>
        <p:spPr>
          <a:xfrm>
            <a:off x="8442900" y="5119944"/>
            <a:ext cx="3513516" cy="645301"/>
          </a:xfrm>
          <a:prstGeom prst="roundRect">
            <a:avLst/>
          </a:prstGeom>
          <a:solidFill>
            <a:srgbClr val="1D9DB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Windows 365 implementation complete</a:t>
            </a:r>
          </a:p>
        </p:txBody>
      </p:sp>
      <p:sp>
        <p:nvSpPr>
          <p:cNvPr id="19" name="Rounded Rectangle 18">
            <a:extLst>
              <a:ext uri="{FF2B5EF4-FFF2-40B4-BE49-F238E27FC236}">
                <a16:creationId xmlns:a16="http://schemas.microsoft.com/office/drawing/2014/main" id="{413E499E-FA45-99AD-0D11-86071DB238D4}"/>
              </a:ext>
            </a:extLst>
          </p:cNvPr>
          <p:cNvSpPr/>
          <p:nvPr/>
        </p:nvSpPr>
        <p:spPr>
          <a:xfrm>
            <a:off x="8442899" y="1948865"/>
            <a:ext cx="3513516" cy="363071"/>
          </a:xfrm>
          <a:prstGeom prst="roundRect">
            <a:avLst/>
          </a:prstGeom>
          <a:solidFill>
            <a:srgbClr val="1D9DB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Assign license to users</a:t>
            </a:r>
          </a:p>
        </p:txBody>
      </p:sp>
      <p:sp>
        <p:nvSpPr>
          <p:cNvPr id="20" name="Rounded Rectangle 19">
            <a:extLst>
              <a:ext uri="{FF2B5EF4-FFF2-40B4-BE49-F238E27FC236}">
                <a16:creationId xmlns:a16="http://schemas.microsoft.com/office/drawing/2014/main" id="{EC66FFEC-EC1F-2DAC-CDB0-1C31D88836F9}"/>
              </a:ext>
            </a:extLst>
          </p:cNvPr>
          <p:cNvSpPr/>
          <p:nvPr/>
        </p:nvSpPr>
        <p:spPr>
          <a:xfrm>
            <a:off x="8442899" y="3534405"/>
            <a:ext cx="3513516" cy="363071"/>
          </a:xfrm>
          <a:prstGeom prst="roundRect">
            <a:avLst/>
          </a:prstGeom>
          <a:solidFill>
            <a:srgbClr val="1D9DB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Deploy Cloud PCs</a:t>
            </a:r>
          </a:p>
        </p:txBody>
      </p:sp>
      <p:cxnSp>
        <p:nvCxnSpPr>
          <p:cNvPr id="22" name="Straight Arrow Connector 21">
            <a:extLst>
              <a:ext uri="{FF2B5EF4-FFF2-40B4-BE49-F238E27FC236}">
                <a16:creationId xmlns:a16="http://schemas.microsoft.com/office/drawing/2014/main" id="{E8035991-6327-86E2-80EE-ACC3F0543091}"/>
              </a:ext>
            </a:extLst>
          </p:cNvPr>
          <p:cNvCxnSpPr>
            <a:cxnSpLocks/>
          </p:cNvCxnSpPr>
          <p:nvPr/>
        </p:nvCxnSpPr>
        <p:spPr>
          <a:xfrm>
            <a:off x="10199657" y="2311936"/>
            <a:ext cx="0" cy="1222469"/>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EB715ED-DCD6-A49E-484F-C4AA9DE3E644}"/>
              </a:ext>
            </a:extLst>
          </p:cNvPr>
          <p:cNvCxnSpPr>
            <a:cxnSpLocks/>
          </p:cNvCxnSpPr>
          <p:nvPr/>
        </p:nvCxnSpPr>
        <p:spPr>
          <a:xfrm>
            <a:off x="10199657" y="3897476"/>
            <a:ext cx="1" cy="1222468"/>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87EA5BD-7FD6-F83E-8476-681B8DE3F5A3}"/>
              </a:ext>
            </a:extLst>
          </p:cNvPr>
          <p:cNvCxnSpPr>
            <a:cxnSpLocks/>
          </p:cNvCxnSpPr>
          <p:nvPr/>
        </p:nvCxnSpPr>
        <p:spPr>
          <a:xfrm>
            <a:off x="6091568" y="2311937"/>
            <a:ext cx="0" cy="1222468"/>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C643725-F629-D796-E018-1DCCB23E84D0}"/>
              </a:ext>
            </a:extLst>
          </p:cNvPr>
          <p:cNvCxnSpPr>
            <a:cxnSpLocks/>
          </p:cNvCxnSpPr>
          <p:nvPr/>
        </p:nvCxnSpPr>
        <p:spPr>
          <a:xfrm flipH="1">
            <a:off x="6091566" y="3897476"/>
            <a:ext cx="2" cy="1222468"/>
          </a:xfrm>
          <a:prstGeom prst="straightConnector1">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a:extLst>
              <a:ext uri="{FF2B5EF4-FFF2-40B4-BE49-F238E27FC236}">
                <a16:creationId xmlns:a16="http://schemas.microsoft.com/office/drawing/2014/main" id="{CC4CC4D5-032F-93F7-5ECD-44CA4201FEB6}"/>
              </a:ext>
            </a:extLst>
          </p:cNvPr>
          <p:cNvCxnSpPr>
            <a:cxnSpLocks/>
          </p:cNvCxnSpPr>
          <p:nvPr/>
        </p:nvCxnSpPr>
        <p:spPr>
          <a:xfrm flipV="1">
            <a:off x="3743762" y="2130402"/>
            <a:ext cx="591048" cy="3312193"/>
          </a:xfrm>
          <a:prstGeom prst="bentConnector3">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0F3DFE33-78E1-6A5D-0A20-2586B7940FE8}"/>
              </a:ext>
            </a:extLst>
          </p:cNvPr>
          <p:cNvCxnSpPr>
            <a:cxnSpLocks/>
          </p:cNvCxnSpPr>
          <p:nvPr/>
        </p:nvCxnSpPr>
        <p:spPr>
          <a:xfrm flipV="1">
            <a:off x="7848324" y="2130401"/>
            <a:ext cx="594575" cy="3312194"/>
          </a:xfrm>
          <a:prstGeom prst="bentConnector3">
            <a:avLst/>
          </a:prstGeom>
          <a:ln w="28575">
            <a:solidFill>
              <a:srgbClr val="04283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92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4A71C-183E-8FEF-618A-7BFDFE32DAF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8CCAAC-E9A2-41D0-D40C-C1758BD69875}"/>
              </a:ext>
            </a:extLst>
          </p:cNvPr>
          <p:cNvSpPr>
            <a:spLocks noGrp="1"/>
          </p:cNvSpPr>
          <p:nvPr>
            <p:ph type="sldNum" sz="quarter" idx="4294967295"/>
          </p:nvPr>
        </p:nvSpPr>
        <p:spPr>
          <a:xfrm>
            <a:off x="11637963" y="6403975"/>
            <a:ext cx="554037" cy="238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2DD0B-EFFE-4362-BEA1-169B9AF2B251}" type="slidenum">
              <a:rPr kumimoji="0" lang="en-US" sz="1100" b="0" i="0" u="none" strike="noStrike" kern="1200" cap="none" spc="0" normalizeH="0" baseline="0" noProof="0" smtClean="0">
                <a:ln>
                  <a:noFill/>
                </a:ln>
                <a:solidFill>
                  <a:srgbClr val="A2A9AD"/>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a:ln>
                <a:noFill/>
              </a:ln>
              <a:solidFill>
                <a:srgbClr val="A2A9AD"/>
              </a:solidFill>
              <a:effectLst/>
              <a:uLnTx/>
              <a:uFillTx/>
              <a:latin typeface="Arial" panose="020B0604020202020204" pitchFamily="34" charset="0"/>
              <a:ea typeface="+mn-ea"/>
              <a:cs typeface="+mn-cs"/>
            </a:endParaRPr>
          </a:p>
        </p:txBody>
      </p:sp>
      <p:sp>
        <p:nvSpPr>
          <p:cNvPr id="4" name="Title 3">
            <a:extLst>
              <a:ext uri="{FF2B5EF4-FFF2-40B4-BE49-F238E27FC236}">
                <a16:creationId xmlns:a16="http://schemas.microsoft.com/office/drawing/2014/main" id="{B2CD9F61-1F56-3A92-4573-9395E14138B4}"/>
              </a:ext>
            </a:extLst>
          </p:cNvPr>
          <p:cNvSpPr>
            <a:spLocks noGrp="1"/>
          </p:cNvSpPr>
          <p:nvPr>
            <p:ph type="title" idx="4294967295"/>
          </p:nvPr>
        </p:nvSpPr>
        <p:spPr>
          <a:xfrm>
            <a:off x="433046" y="763198"/>
            <a:ext cx="10977563" cy="420688"/>
          </a:xfrm>
          <a:prstGeom prst="rect">
            <a:avLst/>
          </a:prstGeom>
        </p:spPr>
        <p:txBody>
          <a:bodyPr lIns="91440" tIns="45720" rIns="91440" bIns="45720" anchor="t"/>
          <a:lstStyle/>
          <a:p>
            <a:r>
              <a:rPr lang="en-US" sz="3600" b="1">
                <a:solidFill>
                  <a:srgbClr val="FFFFFF"/>
                </a:solidFill>
                <a:latin typeface="Arial"/>
                <a:cs typeface="Arial"/>
              </a:rPr>
              <a:t>AVD adoption &amp; management framework</a:t>
            </a:r>
          </a:p>
        </p:txBody>
      </p:sp>
      <p:sp>
        <p:nvSpPr>
          <p:cNvPr id="5" name="Text Placeholder 4">
            <a:extLst>
              <a:ext uri="{FF2B5EF4-FFF2-40B4-BE49-F238E27FC236}">
                <a16:creationId xmlns:a16="http://schemas.microsoft.com/office/drawing/2014/main" id="{D3BEE4BF-0DC3-A71E-2505-D962DDBB0953}"/>
              </a:ext>
            </a:extLst>
          </p:cNvPr>
          <p:cNvSpPr>
            <a:spLocks noGrp="1"/>
          </p:cNvSpPr>
          <p:nvPr>
            <p:ph type="body" sz="quarter" idx="4294967295"/>
          </p:nvPr>
        </p:nvSpPr>
        <p:spPr>
          <a:xfrm>
            <a:off x="433045" y="1308071"/>
            <a:ext cx="10124537" cy="243217"/>
          </a:xfrm>
          <a:prstGeom prst="rect">
            <a:avLst/>
          </a:prstGeom>
        </p:spPr>
        <p:txBody>
          <a:bodyPr lIns="91440" tIns="45720" rIns="91440" bIns="45720" anchor="t"/>
          <a:lstStyle/>
          <a:p>
            <a:pPr marL="0" indent="0">
              <a:buNone/>
            </a:pPr>
            <a:r>
              <a:rPr lang="en-US" sz="1200">
                <a:solidFill>
                  <a:srgbClr val="FFFFFF"/>
                </a:solidFill>
                <a:latin typeface="Arial"/>
                <a:cs typeface="Arial"/>
              </a:rPr>
              <a:t>MSP</a:t>
            </a:r>
            <a:endParaRPr lang="en-US" sz="1200">
              <a:latin typeface="Arial"/>
              <a:cs typeface="Arial"/>
            </a:endParaRPr>
          </a:p>
        </p:txBody>
      </p:sp>
      <p:sp>
        <p:nvSpPr>
          <p:cNvPr id="8" name="Rounded Rectangle 7">
            <a:extLst>
              <a:ext uri="{FF2B5EF4-FFF2-40B4-BE49-F238E27FC236}">
                <a16:creationId xmlns:a16="http://schemas.microsoft.com/office/drawing/2014/main" id="{93895485-EA00-0D81-7641-67E8BE5E874B}"/>
              </a:ext>
            </a:extLst>
          </p:cNvPr>
          <p:cNvSpPr/>
          <p:nvPr/>
        </p:nvSpPr>
        <p:spPr>
          <a:xfrm>
            <a:off x="4489245" y="2719041"/>
            <a:ext cx="3194105" cy="363071"/>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Image Lifecycle Management</a:t>
            </a:r>
          </a:p>
        </p:txBody>
      </p:sp>
      <p:sp>
        <p:nvSpPr>
          <p:cNvPr id="9" name="Rounded Rectangle 8">
            <a:extLst>
              <a:ext uri="{FF2B5EF4-FFF2-40B4-BE49-F238E27FC236}">
                <a16:creationId xmlns:a16="http://schemas.microsoft.com/office/drawing/2014/main" id="{368BEDEC-BAA0-C0EB-06B0-BCCFE501A41D}"/>
              </a:ext>
            </a:extLst>
          </p:cNvPr>
          <p:cNvSpPr/>
          <p:nvPr/>
        </p:nvSpPr>
        <p:spPr>
          <a:xfrm>
            <a:off x="4498948" y="3526103"/>
            <a:ext cx="3194105" cy="363071"/>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Scripted Actions</a:t>
            </a:r>
          </a:p>
        </p:txBody>
      </p:sp>
      <p:sp>
        <p:nvSpPr>
          <p:cNvPr id="10" name="Rounded Rectangle 9">
            <a:extLst>
              <a:ext uri="{FF2B5EF4-FFF2-40B4-BE49-F238E27FC236}">
                <a16:creationId xmlns:a16="http://schemas.microsoft.com/office/drawing/2014/main" id="{6966977F-29D9-3B4E-379B-B96CFE4EF071}"/>
              </a:ext>
            </a:extLst>
          </p:cNvPr>
          <p:cNvSpPr/>
          <p:nvPr/>
        </p:nvSpPr>
        <p:spPr>
          <a:xfrm>
            <a:off x="4498948" y="1943425"/>
            <a:ext cx="3194105" cy="363071"/>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User Experience Settings</a:t>
            </a:r>
          </a:p>
        </p:txBody>
      </p:sp>
      <p:sp>
        <p:nvSpPr>
          <p:cNvPr id="12" name="Rounded Rectangle 11">
            <a:extLst>
              <a:ext uri="{FF2B5EF4-FFF2-40B4-BE49-F238E27FC236}">
                <a16:creationId xmlns:a16="http://schemas.microsoft.com/office/drawing/2014/main" id="{3CE53535-5274-2C9A-7EB0-0CDCF21836FB}"/>
              </a:ext>
            </a:extLst>
          </p:cNvPr>
          <p:cNvSpPr/>
          <p:nvPr/>
        </p:nvSpPr>
        <p:spPr>
          <a:xfrm>
            <a:off x="4498948" y="4317442"/>
            <a:ext cx="3194105" cy="363071"/>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cs typeface="Arial"/>
              </a:rPr>
              <a:t>Host </a:t>
            </a:r>
            <a:r>
              <a:rPr lang="en-US" sz="1400" b="1">
                <a:solidFill>
                  <a:srgbClr val="FFFFFF"/>
                </a:solidFill>
                <a:latin typeface="Arial"/>
                <a:cs typeface="Arial"/>
              </a:rPr>
              <a:t>pool</a:t>
            </a:r>
            <a:r>
              <a:rPr kumimoji="0" lang="en-US" sz="1400" b="1" i="0" u="none" strike="noStrike" kern="1200" cap="none" spc="0" normalizeH="0" baseline="0" noProof="0">
                <a:ln>
                  <a:noFill/>
                </a:ln>
                <a:solidFill>
                  <a:srgbClr val="FFFFFF"/>
                </a:solidFill>
                <a:effectLst/>
                <a:uLnTx/>
                <a:uFillTx/>
                <a:latin typeface="Arial"/>
                <a:cs typeface="Arial"/>
              </a:rPr>
              <a:t> &amp; </a:t>
            </a:r>
            <a:r>
              <a:rPr lang="en-US" sz="1400" b="1">
                <a:solidFill>
                  <a:srgbClr val="FFFFFF"/>
                </a:solidFill>
                <a:latin typeface="Arial"/>
                <a:cs typeface="Arial"/>
              </a:rPr>
              <a:t>host</a:t>
            </a:r>
            <a:r>
              <a:rPr kumimoji="0" lang="en-US" sz="1400" b="1" i="0" u="none" strike="noStrike" kern="1200" cap="none" spc="0" normalizeH="0" baseline="0" noProof="0">
                <a:ln>
                  <a:noFill/>
                </a:ln>
                <a:solidFill>
                  <a:srgbClr val="FFFFFF"/>
                </a:solidFill>
                <a:effectLst/>
                <a:uLnTx/>
                <a:uFillTx/>
                <a:latin typeface="Arial"/>
                <a:cs typeface="Arial"/>
              </a:rPr>
              <a:t> creation</a:t>
            </a:r>
          </a:p>
        </p:txBody>
      </p:sp>
      <p:sp>
        <p:nvSpPr>
          <p:cNvPr id="13" name="Rounded Rectangle 12">
            <a:extLst>
              <a:ext uri="{FF2B5EF4-FFF2-40B4-BE49-F238E27FC236}">
                <a16:creationId xmlns:a16="http://schemas.microsoft.com/office/drawing/2014/main" id="{5AD5E4B7-179A-37D0-433B-F6C4FE746988}"/>
              </a:ext>
            </a:extLst>
          </p:cNvPr>
          <p:cNvSpPr/>
          <p:nvPr/>
        </p:nvSpPr>
        <p:spPr>
          <a:xfrm>
            <a:off x="8597756" y="1947015"/>
            <a:ext cx="3194105" cy="363071"/>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cs typeface="Arial"/>
              </a:rPr>
              <a:t>Host Pool </a:t>
            </a:r>
            <a:r>
              <a:rPr lang="en-US" sz="1400" b="1">
                <a:solidFill>
                  <a:srgbClr val="FFFFFF"/>
                </a:solidFill>
                <a:latin typeface="Arial"/>
                <a:cs typeface="Arial"/>
              </a:rPr>
              <a:t>Auto-Scale</a:t>
            </a:r>
            <a:endPar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 name="Rounded Rectangle 13">
            <a:extLst>
              <a:ext uri="{FF2B5EF4-FFF2-40B4-BE49-F238E27FC236}">
                <a16:creationId xmlns:a16="http://schemas.microsoft.com/office/drawing/2014/main" id="{CDD5418B-582E-F326-F5F5-D40245AA654C}"/>
              </a:ext>
            </a:extLst>
          </p:cNvPr>
          <p:cNvSpPr/>
          <p:nvPr/>
        </p:nvSpPr>
        <p:spPr>
          <a:xfrm>
            <a:off x="8597755" y="3526103"/>
            <a:ext cx="3194105" cy="363071"/>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cs typeface="Arial"/>
              </a:rPr>
              <a:t>Storage </a:t>
            </a:r>
            <a:r>
              <a:rPr lang="en-US" sz="1400" b="1">
                <a:solidFill>
                  <a:srgbClr val="FFFFFF"/>
                </a:solidFill>
                <a:latin typeface="Arial"/>
                <a:cs typeface="Arial"/>
              </a:rPr>
              <a:t>Auto-Scale</a:t>
            </a:r>
            <a:endPar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5" name="Rounded Rectangle 14">
            <a:extLst>
              <a:ext uri="{FF2B5EF4-FFF2-40B4-BE49-F238E27FC236}">
                <a16:creationId xmlns:a16="http://schemas.microsoft.com/office/drawing/2014/main" id="{A0430F6B-3957-8923-F353-A0A0E405C78C}"/>
              </a:ext>
            </a:extLst>
          </p:cNvPr>
          <p:cNvSpPr/>
          <p:nvPr/>
        </p:nvSpPr>
        <p:spPr>
          <a:xfrm>
            <a:off x="8607018" y="5105191"/>
            <a:ext cx="3184400" cy="648890"/>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AVD pipeline automation complete</a:t>
            </a:r>
          </a:p>
        </p:txBody>
      </p:sp>
      <p:sp>
        <p:nvSpPr>
          <p:cNvPr id="6" name="Rounded Rectangle 5">
            <a:extLst>
              <a:ext uri="{FF2B5EF4-FFF2-40B4-BE49-F238E27FC236}">
                <a16:creationId xmlns:a16="http://schemas.microsoft.com/office/drawing/2014/main" id="{3A5A4531-DCCC-93F7-85CB-2E811171DC69}"/>
              </a:ext>
            </a:extLst>
          </p:cNvPr>
          <p:cNvSpPr/>
          <p:nvPr/>
        </p:nvSpPr>
        <p:spPr>
          <a:xfrm>
            <a:off x="399700" y="1942392"/>
            <a:ext cx="3194105" cy="363071"/>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Unified Endpoint Management</a:t>
            </a:r>
          </a:p>
        </p:txBody>
      </p:sp>
      <p:sp>
        <p:nvSpPr>
          <p:cNvPr id="7" name="Rounded Rectangle 6">
            <a:extLst>
              <a:ext uri="{FF2B5EF4-FFF2-40B4-BE49-F238E27FC236}">
                <a16:creationId xmlns:a16="http://schemas.microsoft.com/office/drawing/2014/main" id="{75F4778B-8B66-D961-0EA8-F88E0AD3BC5E}"/>
              </a:ext>
            </a:extLst>
          </p:cNvPr>
          <p:cNvSpPr/>
          <p:nvPr/>
        </p:nvSpPr>
        <p:spPr>
          <a:xfrm>
            <a:off x="399700" y="3527931"/>
            <a:ext cx="3194105" cy="363071"/>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Unified Application Management</a:t>
            </a:r>
          </a:p>
        </p:txBody>
      </p:sp>
      <p:sp>
        <p:nvSpPr>
          <p:cNvPr id="24" name="Rounded Rectangle 23">
            <a:extLst>
              <a:ext uri="{FF2B5EF4-FFF2-40B4-BE49-F238E27FC236}">
                <a16:creationId xmlns:a16="http://schemas.microsoft.com/office/drawing/2014/main" id="{2EA69A57-4A2F-483F-38C6-79F8E71064E6}"/>
              </a:ext>
            </a:extLst>
          </p:cNvPr>
          <p:cNvSpPr/>
          <p:nvPr/>
        </p:nvSpPr>
        <p:spPr>
          <a:xfrm>
            <a:off x="400140" y="5113469"/>
            <a:ext cx="3184402" cy="645301"/>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Microsoft 365 + Endpoint Management implemented</a:t>
            </a:r>
          </a:p>
        </p:txBody>
      </p:sp>
      <p:cxnSp>
        <p:nvCxnSpPr>
          <p:cNvPr id="26" name="Straight Arrow Connector 25">
            <a:extLst>
              <a:ext uri="{FF2B5EF4-FFF2-40B4-BE49-F238E27FC236}">
                <a16:creationId xmlns:a16="http://schemas.microsoft.com/office/drawing/2014/main" id="{1B107F44-C89D-B727-5137-A109A76753E1}"/>
              </a:ext>
            </a:extLst>
          </p:cNvPr>
          <p:cNvCxnSpPr>
            <a:cxnSpLocks/>
          </p:cNvCxnSpPr>
          <p:nvPr/>
        </p:nvCxnSpPr>
        <p:spPr>
          <a:xfrm>
            <a:off x="1996753" y="2305463"/>
            <a:ext cx="0" cy="1222468"/>
          </a:xfrm>
          <a:prstGeom prst="straightConnector1">
            <a:avLst/>
          </a:prstGeom>
          <a:ln w="28575">
            <a:solidFill>
              <a:srgbClr val="1D9DB7"/>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A8C5D89-222D-E35A-7E61-F21571E33299}"/>
              </a:ext>
            </a:extLst>
          </p:cNvPr>
          <p:cNvCxnSpPr>
            <a:cxnSpLocks/>
          </p:cNvCxnSpPr>
          <p:nvPr/>
        </p:nvCxnSpPr>
        <p:spPr>
          <a:xfrm flipH="1">
            <a:off x="1992341" y="3891002"/>
            <a:ext cx="4412" cy="1222467"/>
          </a:xfrm>
          <a:prstGeom prst="straightConnector1">
            <a:avLst/>
          </a:prstGeom>
          <a:ln w="28575">
            <a:solidFill>
              <a:srgbClr val="1D9DB7"/>
            </a:solidFill>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a:extLst>
              <a:ext uri="{FF2B5EF4-FFF2-40B4-BE49-F238E27FC236}">
                <a16:creationId xmlns:a16="http://schemas.microsoft.com/office/drawing/2014/main" id="{1A86B594-5BD0-277A-2153-2EB7F805C2FC}"/>
              </a:ext>
            </a:extLst>
          </p:cNvPr>
          <p:cNvSpPr/>
          <p:nvPr/>
        </p:nvSpPr>
        <p:spPr>
          <a:xfrm>
            <a:off x="4498948" y="5108780"/>
            <a:ext cx="3194105" cy="645301"/>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AVD foundations ready</a:t>
            </a:r>
          </a:p>
        </p:txBody>
      </p:sp>
      <p:cxnSp>
        <p:nvCxnSpPr>
          <p:cNvPr id="36" name="Straight Arrow Connector 35">
            <a:extLst>
              <a:ext uri="{FF2B5EF4-FFF2-40B4-BE49-F238E27FC236}">
                <a16:creationId xmlns:a16="http://schemas.microsoft.com/office/drawing/2014/main" id="{413D2DFE-5849-B9CB-4C6B-EB24FF01F842}"/>
              </a:ext>
            </a:extLst>
          </p:cNvPr>
          <p:cNvCxnSpPr>
            <a:cxnSpLocks/>
          </p:cNvCxnSpPr>
          <p:nvPr/>
        </p:nvCxnSpPr>
        <p:spPr>
          <a:xfrm flipH="1">
            <a:off x="6086298" y="2306496"/>
            <a:ext cx="9703" cy="412545"/>
          </a:xfrm>
          <a:prstGeom prst="straightConnector1">
            <a:avLst/>
          </a:prstGeom>
          <a:ln w="28575">
            <a:solidFill>
              <a:srgbClr val="1D9DB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0746B96-D925-1D3F-9E69-7F6D9B9B0292}"/>
              </a:ext>
            </a:extLst>
          </p:cNvPr>
          <p:cNvCxnSpPr>
            <a:cxnSpLocks/>
          </p:cNvCxnSpPr>
          <p:nvPr/>
        </p:nvCxnSpPr>
        <p:spPr>
          <a:xfrm>
            <a:off x="6086298" y="3082112"/>
            <a:ext cx="9703" cy="443991"/>
          </a:xfrm>
          <a:prstGeom prst="straightConnector1">
            <a:avLst/>
          </a:prstGeom>
          <a:ln w="28575">
            <a:solidFill>
              <a:srgbClr val="1D9DB7"/>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8D121F4-7847-070E-88E8-45B2CF5B85FA}"/>
              </a:ext>
            </a:extLst>
          </p:cNvPr>
          <p:cNvCxnSpPr>
            <a:cxnSpLocks/>
          </p:cNvCxnSpPr>
          <p:nvPr/>
        </p:nvCxnSpPr>
        <p:spPr>
          <a:xfrm>
            <a:off x="6096001" y="3889174"/>
            <a:ext cx="0" cy="428268"/>
          </a:xfrm>
          <a:prstGeom prst="straightConnector1">
            <a:avLst/>
          </a:prstGeom>
          <a:ln w="28575">
            <a:solidFill>
              <a:srgbClr val="1D9DB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FBA8B76-4530-C6C3-979E-CA2961B6D55C}"/>
              </a:ext>
            </a:extLst>
          </p:cNvPr>
          <p:cNvCxnSpPr>
            <a:cxnSpLocks/>
          </p:cNvCxnSpPr>
          <p:nvPr/>
        </p:nvCxnSpPr>
        <p:spPr>
          <a:xfrm>
            <a:off x="6096001" y="4680513"/>
            <a:ext cx="0" cy="428267"/>
          </a:xfrm>
          <a:prstGeom prst="straightConnector1">
            <a:avLst/>
          </a:prstGeom>
          <a:ln w="28575">
            <a:solidFill>
              <a:srgbClr val="1D9DB7"/>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a:extLst>
              <a:ext uri="{FF2B5EF4-FFF2-40B4-BE49-F238E27FC236}">
                <a16:creationId xmlns:a16="http://schemas.microsoft.com/office/drawing/2014/main" id="{327B4A23-DD33-9C30-3AB4-614C2B687348}"/>
              </a:ext>
            </a:extLst>
          </p:cNvPr>
          <p:cNvCxnSpPr>
            <a:cxnSpLocks/>
          </p:cNvCxnSpPr>
          <p:nvPr/>
        </p:nvCxnSpPr>
        <p:spPr>
          <a:xfrm flipV="1">
            <a:off x="3584542" y="2124961"/>
            <a:ext cx="914406" cy="3311159"/>
          </a:xfrm>
          <a:prstGeom prst="bentConnector3">
            <a:avLst/>
          </a:prstGeom>
          <a:ln w="28575">
            <a:solidFill>
              <a:srgbClr val="1D9DB7"/>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B71C3D29-E9CF-6F2F-E540-81EDE520D734}"/>
              </a:ext>
            </a:extLst>
          </p:cNvPr>
          <p:cNvCxnSpPr>
            <a:cxnSpLocks/>
          </p:cNvCxnSpPr>
          <p:nvPr/>
        </p:nvCxnSpPr>
        <p:spPr>
          <a:xfrm flipV="1">
            <a:off x="7693053" y="2128551"/>
            <a:ext cx="904703" cy="3302880"/>
          </a:xfrm>
          <a:prstGeom prst="bentConnector3">
            <a:avLst/>
          </a:prstGeom>
          <a:ln w="28575">
            <a:solidFill>
              <a:srgbClr val="1D9DB7"/>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A0FC672-2786-459C-34FF-24B177BC35D3}"/>
              </a:ext>
            </a:extLst>
          </p:cNvPr>
          <p:cNvCxnSpPr>
            <a:cxnSpLocks/>
          </p:cNvCxnSpPr>
          <p:nvPr/>
        </p:nvCxnSpPr>
        <p:spPr>
          <a:xfrm flipH="1">
            <a:off x="10194808" y="2310086"/>
            <a:ext cx="1" cy="1216017"/>
          </a:xfrm>
          <a:prstGeom prst="straightConnector1">
            <a:avLst/>
          </a:prstGeom>
          <a:ln w="28575">
            <a:solidFill>
              <a:srgbClr val="1D9DB7"/>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E81792A-6520-1819-D387-E23043651918}"/>
              </a:ext>
            </a:extLst>
          </p:cNvPr>
          <p:cNvCxnSpPr>
            <a:cxnSpLocks/>
          </p:cNvCxnSpPr>
          <p:nvPr/>
        </p:nvCxnSpPr>
        <p:spPr>
          <a:xfrm>
            <a:off x="10194808" y="3889174"/>
            <a:ext cx="4410" cy="1216017"/>
          </a:xfrm>
          <a:prstGeom prst="straightConnector1">
            <a:avLst/>
          </a:prstGeom>
          <a:ln w="28575">
            <a:solidFill>
              <a:srgbClr val="1D9DB7"/>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white letter on a black background&#10;&#10;AI-generated content may be incorrect.">
            <a:extLst>
              <a:ext uri="{FF2B5EF4-FFF2-40B4-BE49-F238E27FC236}">
                <a16:creationId xmlns:a16="http://schemas.microsoft.com/office/drawing/2014/main" id="{2BFB06FA-83D8-AD6E-2265-FC63D5EF76EE}"/>
              </a:ext>
            </a:extLst>
          </p:cNvPr>
          <p:cNvPicPr>
            <a:picLocks noChangeAspect="1"/>
          </p:cNvPicPr>
          <p:nvPr/>
        </p:nvPicPr>
        <p:blipFill>
          <a:blip r:embed="rId3"/>
          <a:stretch>
            <a:fillRect/>
          </a:stretch>
        </p:blipFill>
        <p:spPr>
          <a:xfrm>
            <a:off x="541037" y="252710"/>
            <a:ext cx="1816187" cy="277256"/>
          </a:xfrm>
          <a:prstGeom prst="rect">
            <a:avLst/>
          </a:prstGeom>
        </p:spPr>
      </p:pic>
    </p:spTree>
    <p:extLst>
      <p:ext uri="{BB962C8B-B14F-4D97-AF65-F5344CB8AC3E}">
        <p14:creationId xmlns:p14="http://schemas.microsoft.com/office/powerpoint/2010/main" val="43762115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4A71C-183E-8FEF-618A-7BFDFE32DAF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8CCAAC-E9A2-41D0-D40C-C1758BD69875}"/>
              </a:ext>
            </a:extLst>
          </p:cNvPr>
          <p:cNvSpPr>
            <a:spLocks noGrp="1"/>
          </p:cNvSpPr>
          <p:nvPr>
            <p:ph type="sldNum" sz="quarter" idx="4294967295"/>
          </p:nvPr>
        </p:nvSpPr>
        <p:spPr>
          <a:xfrm>
            <a:off x="11637963" y="6403975"/>
            <a:ext cx="554037" cy="238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2DD0B-EFFE-4362-BEA1-169B9AF2B251}" type="slidenum">
              <a:rPr kumimoji="0" lang="en-US" sz="1100" b="0" i="0" u="none" strike="noStrike" kern="1200" cap="none" spc="0" normalizeH="0" baseline="0" noProof="0" smtClean="0">
                <a:ln>
                  <a:noFill/>
                </a:ln>
                <a:solidFill>
                  <a:srgbClr val="A2A9AD"/>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a:ln>
                <a:noFill/>
              </a:ln>
              <a:solidFill>
                <a:srgbClr val="A2A9AD"/>
              </a:solidFill>
              <a:effectLst/>
              <a:uLnTx/>
              <a:uFillTx/>
              <a:latin typeface="Arial" panose="020B0604020202020204" pitchFamily="34" charset="0"/>
              <a:ea typeface="+mn-ea"/>
              <a:cs typeface="+mn-cs"/>
            </a:endParaRPr>
          </a:p>
        </p:txBody>
      </p:sp>
      <p:sp>
        <p:nvSpPr>
          <p:cNvPr id="4" name="Title 3">
            <a:extLst>
              <a:ext uri="{FF2B5EF4-FFF2-40B4-BE49-F238E27FC236}">
                <a16:creationId xmlns:a16="http://schemas.microsoft.com/office/drawing/2014/main" id="{B2CD9F61-1F56-3A92-4573-9395E14138B4}"/>
              </a:ext>
            </a:extLst>
          </p:cNvPr>
          <p:cNvSpPr>
            <a:spLocks noGrp="1"/>
          </p:cNvSpPr>
          <p:nvPr>
            <p:ph type="title" idx="4294967295"/>
          </p:nvPr>
        </p:nvSpPr>
        <p:spPr>
          <a:xfrm>
            <a:off x="433046" y="763198"/>
            <a:ext cx="10977563" cy="420688"/>
          </a:xfrm>
          <a:prstGeom prst="rect">
            <a:avLst/>
          </a:prstGeom>
        </p:spPr>
        <p:txBody>
          <a:bodyPr lIns="91440" tIns="45720" rIns="91440" bIns="45720" anchor="t"/>
          <a:lstStyle/>
          <a:p>
            <a:r>
              <a:rPr lang="en-US" sz="3600" b="1">
                <a:solidFill>
                  <a:srgbClr val="FFFFFF"/>
                </a:solidFill>
                <a:latin typeface="Arial"/>
                <a:cs typeface="Arial"/>
              </a:rPr>
              <a:t>AVD adoption &amp; management framework</a:t>
            </a:r>
          </a:p>
        </p:txBody>
      </p:sp>
      <p:sp>
        <p:nvSpPr>
          <p:cNvPr id="5" name="Text Placeholder 4">
            <a:extLst>
              <a:ext uri="{FF2B5EF4-FFF2-40B4-BE49-F238E27FC236}">
                <a16:creationId xmlns:a16="http://schemas.microsoft.com/office/drawing/2014/main" id="{D3BEE4BF-0DC3-A71E-2505-D962DDBB0953}"/>
              </a:ext>
            </a:extLst>
          </p:cNvPr>
          <p:cNvSpPr>
            <a:spLocks noGrp="1"/>
          </p:cNvSpPr>
          <p:nvPr>
            <p:ph type="body" sz="quarter" idx="4294967295"/>
          </p:nvPr>
        </p:nvSpPr>
        <p:spPr>
          <a:xfrm>
            <a:off x="433045" y="1308071"/>
            <a:ext cx="10124537" cy="243217"/>
          </a:xfrm>
          <a:prstGeom prst="rect">
            <a:avLst/>
          </a:prstGeom>
        </p:spPr>
        <p:txBody>
          <a:bodyPr lIns="91440" tIns="45720" rIns="91440" bIns="45720" anchor="t"/>
          <a:lstStyle/>
          <a:p>
            <a:pPr marL="0" indent="0">
              <a:buNone/>
            </a:pPr>
            <a:r>
              <a:rPr lang="en-US" sz="1200">
                <a:solidFill>
                  <a:srgbClr val="FFFFFF"/>
                </a:solidFill>
                <a:latin typeface="Arial"/>
                <a:cs typeface="Arial"/>
              </a:rPr>
              <a:t>MSP</a:t>
            </a:r>
            <a:endParaRPr lang="en-US" sz="1200">
              <a:latin typeface="Arial"/>
              <a:cs typeface="Arial"/>
            </a:endParaRPr>
          </a:p>
        </p:txBody>
      </p:sp>
      <p:sp>
        <p:nvSpPr>
          <p:cNvPr id="8" name="Rounded Rectangle 7">
            <a:extLst>
              <a:ext uri="{FF2B5EF4-FFF2-40B4-BE49-F238E27FC236}">
                <a16:creationId xmlns:a16="http://schemas.microsoft.com/office/drawing/2014/main" id="{93895485-EA00-0D81-7641-67E8BE5E874B}"/>
              </a:ext>
            </a:extLst>
          </p:cNvPr>
          <p:cNvSpPr/>
          <p:nvPr/>
        </p:nvSpPr>
        <p:spPr>
          <a:xfrm>
            <a:off x="4489245" y="2719041"/>
            <a:ext cx="3194105" cy="363071"/>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Image Lifecycle Management</a:t>
            </a:r>
          </a:p>
        </p:txBody>
      </p:sp>
      <p:sp>
        <p:nvSpPr>
          <p:cNvPr id="9" name="Rounded Rectangle 8">
            <a:extLst>
              <a:ext uri="{FF2B5EF4-FFF2-40B4-BE49-F238E27FC236}">
                <a16:creationId xmlns:a16="http://schemas.microsoft.com/office/drawing/2014/main" id="{368BEDEC-BAA0-C0EB-06B0-BCCFE501A41D}"/>
              </a:ext>
            </a:extLst>
          </p:cNvPr>
          <p:cNvSpPr/>
          <p:nvPr/>
        </p:nvSpPr>
        <p:spPr>
          <a:xfrm>
            <a:off x="4498948" y="3526103"/>
            <a:ext cx="3194105" cy="363071"/>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Scripted Actions</a:t>
            </a:r>
          </a:p>
        </p:txBody>
      </p:sp>
      <p:sp>
        <p:nvSpPr>
          <p:cNvPr id="10" name="Rounded Rectangle 9">
            <a:extLst>
              <a:ext uri="{FF2B5EF4-FFF2-40B4-BE49-F238E27FC236}">
                <a16:creationId xmlns:a16="http://schemas.microsoft.com/office/drawing/2014/main" id="{6966977F-29D9-3B4E-379B-B96CFE4EF071}"/>
              </a:ext>
            </a:extLst>
          </p:cNvPr>
          <p:cNvSpPr/>
          <p:nvPr/>
        </p:nvSpPr>
        <p:spPr>
          <a:xfrm>
            <a:off x="4498948" y="1943425"/>
            <a:ext cx="3194105" cy="363071"/>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User Experience Settings</a:t>
            </a:r>
          </a:p>
        </p:txBody>
      </p:sp>
      <p:sp>
        <p:nvSpPr>
          <p:cNvPr id="12" name="Rounded Rectangle 11">
            <a:extLst>
              <a:ext uri="{FF2B5EF4-FFF2-40B4-BE49-F238E27FC236}">
                <a16:creationId xmlns:a16="http://schemas.microsoft.com/office/drawing/2014/main" id="{3CE53535-5274-2C9A-7EB0-0CDCF21836FB}"/>
              </a:ext>
            </a:extLst>
          </p:cNvPr>
          <p:cNvSpPr/>
          <p:nvPr/>
        </p:nvSpPr>
        <p:spPr>
          <a:xfrm>
            <a:off x="4498948" y="4317442"/>
            <a:ext cx="3194105" cy="363071"/>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cs typeface="Arial"/>
              </a:rPr>
              <a:t>Host </a:t>
            </a:r>
            <a:r>
              <a:rPr lang="en-US" sz="1400" b="1">
                <a:solidFill>
                  <a:srgbClr val="FFFFFF"/>
                </a:solidFill>
                <a:latin typeface="Arial"/>
                <a:cs typeface="Arial"/>
              </a:rPr>
              <a:t>pool</a:t>
            </a:r>
            <a:r>
              <a:rPr kumimoji="0" lang="en-US" sz="1400" b="1" i="0" u="none" strike="noStrike" kern="1200" cap="none" spc="0" normalizeH="0" baseline="0" noProof="0">
                <a:ln>
                  <a:noFill/>
                </a:ln>
                <a:solidFill>
                  <a:srgbClr val="FFFFFF"/>
                </a:solidFill>
                <a:effectLst/>
                <a:uLnTx/>
                <a:uFillTx/>
                <a:latin typeface="Arial"/>
                <a:cs typeface="Arial"/>
              </a:rPr>
              <a:t> &amp; </a:t>
            </a:r>
            <a:r>
              <a:rPr lang="en-US" sz="1400" b="1">
                <a:solidFill>
                  <a:srgbClr val="FFFFFF"/>
                </a:solidFill>
                <a:latin typeface="Arial"/>
                <a:cs typeface="Arial"/>
              </a:rPr>
              <a:t>host</a:t>
            </a:r>
            <a:r>
              <a:rPr kumimoji="0" lang="en-US" sz="1400" b="1" i="0" u="none" strike="noStrike" kern="1200" cap="none" spc="0" normalizeH="0" baseline="0" noProof="0">
                <a:ln>
                  <a:noFill/>
                </a:ln>
                <a:solidFill>
                  <a:srgbClr val="FFFFFF"/>
                </a:solidFill>
                <a:effectLst/>
                <a:uLnTx/>
                <a:uFillTx/>
                <a:latin typeface="Arial"/>
                <a:cs typeface="Arial"/>
              </a:rPr>
              <a:t> creation</a:t>
            </a:r>
          </a:p>
        </p:txBody>
      </p:sp>
      <p:sp>
        <p:nvSpPr>
          <p:cNvPr id="13" name="Rounded Rectangle 12">
            <a:extLst>
              <a:ext uri="{FF2B5EF4-FFF2-40B4-BE49-F238E27FC236}">
                <a16:creationId xmlns:a16="http://schemas.microsoft.com/office/drawing/2014/main" id="{5AD5E4B7-179A-37D0-433B-F6C4FE746988}"/>
              </a:ext>
            </a:extLst>
          </p:cNvPr>
          <p:cNvSpPr/>
          <p:nvPr/>
        </p:nvSpPr>
        <p:spPr>
          <a:xfrm>
            <a:off x="8597756" y="1947015"/>
            <a:ext cx="3194105" cy="363071"/>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cs typeface="Arial"/>
              </a:rPr>
              <a:t>Host Pool </a:t>
            </a:r>
            <a:r>
              <a:rPr lang="en-US" sz="1400" b="1">
                <a:solidFill>
                  <a:srgbClr val="FFFFFF"/>
                </a:solidFill>
                <a:latin typeface="Arial"/>
                <a:cs typeface="Arial"/>
              </a:rPr>
              <a:t>Auto-Scale</a:t>
            </a:r>
            <a:endPar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 name="Rounded Rectangle 13">
            <a:extLst>
              <a:ext uri="{FF2B5EF4-FFF2-40B4-BE49-F238E27FC236}">
                <a16:creationId xmlns:a16="http://schemas.microsoft.com/office/drawing/2014/main" id="{CDD5418B-582E-F326-F5F5-D40245AA654C}"/>
              </a:ext>
            </a:extLst>
          </p:cNvPr>
          <p:cNvSpPr/>
          <p:nvPr/>
        </p:nvSpPr>
        <p:spPr>
          <a:xfrm>
            <a:off x="8597755" y="3526103"/>
            <a:ext cx="3194105" cy="363071"/>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cs typeface="Arial"/>
              </a:rPr>
              <a:t>Storage </a:t>
            </a:r>
            <a:r>
              <a:rPr lang="en-US" sz="1400" b="1">
                <a:solidFill>
                  <a:srgbClr val="FFFFFF"/>
                </a:solidFill>
                <a:latin typeface="Arial"/>
                <a:cs typeface="Arial"/>
              </a:rPr>
              <a:t>Auto-Scale</a:t>
            </a:r>
            <a:endPar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5" name="Rounded Rectangle 14">
            <a:extLst>
              <a:ext uri="{FF2B5EF4-FFF2-40B4-BE49-F238E27FC236}">
                <a16:creationId xmlns:a16="http://schemas.microsoft.com/office/drawing/2014/main" id="{A0430F6B-3957-8923-F353-A0A0E405C78C}"/>
              </a:ext>
            </a:extLst>
          </p:cNvPr>
          <p:cNvSpPr/>
          <p:nvPr/>
        </p:nvSpPr>
        <p:spPr>
          <a:xfrm>
            <a:off x="8607018" y="5105191"/>
            <a:ext cx="3184400" cy="648890"/>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AVD pipeline automation complete</a:t>
            </a:r>
          </a:p>
        </p:txBody>
      </p:sp>
      <p:sp>
        <p:nvSpPr>
          <p:cNvPr id="6" name="Rounded Rectangle 5">
            <a:extLst>
              <a:ext uri="{FF2B5EF4-FFF2-40B4-BE49-F238E27FC236}">
                <a16:creationId xmlns:a16="http://schemas.microsoft.com/office/drawing/2014/main" id="{3A5A4531-DCCC-93F7-85CB-2E811171DC69}"/>
              </a:ext>
            </a:extLst>
          </p:cNvPr>
          <p:cNvSpPr/>
          <p:nvPr/>
        </p:nvSpPr>
        <p:spPr>
          <a:xfrm>
            <a:off x="399700" y="1942392"/>
            <a:ext cx="3194105" cy="363071"/>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Unified Endpoint Management</a:t>
            </a:r>
          </a:p>
        </p:txBody>
      </p:sp>
      <p:sp>
        <p:nvSpPr>
          <p:cNvPr id="7" name="Rounded Rectangle 6">
            <a:extLst>
              <a:ext uri="{FF2B5EF4-FFF2-40B4-BE49-F238E27FC236}">
                <a16:creationId xmlns:a16="http://schemas.microsoft.com/office/drawing/2014/main" id="{75F4778B-8B66-D961-0EA8-F88E0AD3BC5E}"/>
              </a:ext>
            </a:extLst>
          </p:cNvPr>
          <p:cNvSpPr/>
          <p:nvPr/>
        </p:nvSpPr>
        <p:spPr>
          <a:xfrm>
            <a:off x="399700" y="3527931"/>
            <a:ext cx="3194105" cy="363071"/>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Unified Application Management</a:t>
            </a:r>
          </a:p>
        </p:txBody>
      </p:sp>
      <p:sp>
        <p:nvSpPr>
          <p:cNvPr id="24" name="Rounded Rectangle 23">
            <a:extLst>
              <a:ext uri="{FF2B5EF4-FFF2-40B4-BE49-F238E27FC236}">
                <a16:creationId xmlns:a16="http://schemas.microsoft.com/office/drawing/2014/main" id="{2EA69A57-4A2F-483F-38C6-79F8E71064E6}"/>
              </a:ext>
            </a:extLst>
          </p:cNvPr>
          <p:cNvSpPr/>
          <p:nvPr/>
        </p:nvSpPr>
        <p:spPr>
          <a:xfrm>
            <a:off x="400140" y="5113469"/>
            <a:ext cx="3184402" cy="645301"/>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Microsoft 365 + Endpoint Management implemented</a:t>
            </a:r>
          </a:p>
        </p:txBody>
      </p:sp>
      <p:cxnSp>
        <p:nvCxnSpPr>
          <p:cNvPr id="26" name="Straight Arrow Connector 25">
            <a:extLst>
              <a:ext uri="{FF2B5EF4-FFF2-40B4-BE49-F238E27FC236}">
                <a16:creationId xmlns:a16="http://schemas.microsoft.com/office/drawing/2014/main" id="{1B107F44-C89D-B727-5137-A109A76753E1}"/>
              </a:ext>
            </a:extLst>
          </p:cNvPr>
          <p:cNvCxnSpPr>
            <a:cxnSpLocks/>
          </p:cNvCxnSpPr>
          <p:nvPr/>
        </p:nvCxnSpPr>
        <p:spPr>
          <a:xfrm>
            <a:off x="1996753" y="2305463"/>
            <a:ext cx="0" cy="1222468"/>
          </a:xfrm>
          <a:prstGeom prst="straightConnector1">
            <a:avLst/>
          </a:prstGeom>
          <a:ln w="28575">
            <a:solidFill>
              <a:srgbClr val="1D9DB7"/>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A8C5D89-222D-E35A-7E61-F21571E33299}"/>
              </a:ext>
            </a:extLst>
          </p:cNvPr>
          <p:cNvCxnSpPr>
            <a:cxnSpLocks/>
          </p:cNvCxnSpPr>
          <p:nvPr/>
        </p:nvCxnSpPr>
        <p:spPr>
          <a:xfrm flipH="1">
            <a:off x="1992341" y="3891002"/>
            <a:ext cx="4412" cy="1222467"/>
          </a:xfrm>
          <a:prstGeom prst="straightConnector1">
            <a:avLst/>
          </a:prstGeom>
          <a:ln w="28575">
            <a:solidFill>
              <a:srgbClr val="1D9DB7"/>
            </a:solidFill>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a:extLst>
              <a:ext uri="{FF2B5EF4-FFF2-40B4-BE49-F238E27FC236}">
                <a16:creationId xmlns:a16="http://schemas.microsoft.com/office/drawing/2014/main" id="{1A86B594-5BD0-277A-2153-2EB7F805C2FC}"/>
              </a:ext>
            </a:extLst>
          </p:cNvPr>
          <p:cNvSpPr/>
          <p:nvPr/>
        </p:nvSpPr>
        <p:spPr>
          <a:xfrm>
            <a:off x="4498948" y="5108780"/>
            <a:ext cx="3194105" cy="645301"/>
          </a:xfrm>
          <a:prstGeom prst="roundRect">
            <a:avLst/>
          </a:prstGeom>
          <a:solidFill>
            <a:schemeClr val="accent5"/>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AVD foundations ready</a:t>
            </a:r>
          </a:p>
        </p:txBody>
      </p:sp>
      <p:cxnSp>
        <p:nvCxnSpPr>
          <p:cNvPr id="36" name="Straight Arrow Connector 35">
            <a:extLst>
              <a:ext uri="{FF2B5EF4-FFF2-40B4-BE49-F238E27FC236}">
                <a16:creationId xmlns:a16="http://schemas.microsoft.com/office/drawing/2014/main" id="{413D2DFE-5849-B9CB-4C6B-EB24FF01F842}"/>
              </a:ext>
            </a:extLst>
          </p:cNvPr>
          <p:cNvCxnSpPr>
            <a:cxnSpLocks/>
          </p:cNvCxnSpPr>
          <p:nvPr/>
        </p:nvCxnSpPr>
        <p:spPr>
          <a:xfrm flipH="1">
            <a:off x="6086298" y="2306496"/>
            <a:ext cx="9703" cy="412545"/>
          </a:xfrm>
          <a:prstGeom prst="straightConnector1">
            <a:avLst/>
          </a:prstGeom>
          <a:ln w="28575">
            <a:solidFill>
              <a:srgbClr val="1D9DB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0746B96-D925-1D3F-9E69-7F6D9B9B0292}"/>
              </a:ext>
            </a:extLst>
          </p:cNvPr>
          <p:cNvCxnSpPr>
            <a:cxnSpLocks/>
          </p:cNvCxnSpPr>
          <p:nvPr/>
        </p:nvCxnSpPr>
        <p:spPr>
          <a:xfrm>
            <a:off x="6086298" y="3082112"/>
            <a:ext cx="9703" cy="443991"/>
          </a:xfrm>
          <a:prstGeom prst="straightConnector1">
            <a:avLst/>
          </a:prstGeom>
          <a:ln w="28575">
            <a:solidFill>
              <a:srgbClr val="1D9DB7"/>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8D121F4-7847-070E-88E8-45B2CF5B85FA}"/>
              </a:ext>
            </a:extLst>
          </p:cNvPr>
          <p:cNvCxnSpPr>
            <a:cxnSpLocks/>
          </p:cNvCxnSpPr>
          <p:nvPr/>
        </p:nvCxnSpPr>
        <p:spPr>
          <a:xfrm>
            <a:off x="6096001" y="3889174"/>
            <a:ext cx="0" cy="428268"/>
          </a:xfrm>
          <a:prstGeom prst="straightConnector1">
            <a:avLst/>
          </a:prstGeom>
          <a:ln w="28575">
            <a:solidFill>
              <a:srgbClr val="1D9DB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FBA8B76-4530-C6C3-979E-CA2961B6D55C}"/>
              </a:ext>
            </a:extLst>
          </p:cNvPr>
          <p:cNvCxnSpPr>
            <a:cxnSpLocks/>
          </p:cNvCxnSpPr>
          <p:nvPr/>
        </p:nvCxnSpPr>
        <p:spPr>
          <a:xfrm>
            <a:off x="6096001" y="4680513"/>
            <a:ext cx="0" cy="428267"/>
          </a:xfrm>
          <a:prstGeom prst="straightConnector1">
            <a:avLst/>
          </a:prstGeom>
          <a:ln w="28575">
            <a:solidFill>
              <a:srgbClr val="1D9DB7"/>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a:extLst>
              <a:ext uri="{FF2B5EF4-FFF2-40B4-BE49-F238E27FC236}">
                <a16:creationId xmlns:a16="http://schemas.microsoft.com/office/drawing/2014/main" id="{327B4A23-DD33-9C30-3AB4-614C2B687348}"/>
              </a:ext>
            </a:extLst>
          </p:cNvPr>
          <p:cNvCxnSpPr>
            <a:cxnSpLocks/>
          </p:cNvCxnSpPr>
          <p:nvPr/>
        </p:nvCxnSpPr>
        <p:spPr>
          <a:xfrm flipV="1">
            <a:off x="3584542" y="2124961"/>
            <a:ext cx="914406" cy="3311159"/>
          </a:xfrm>
          <a:prstGeom prst="bentConnector3">
            <a:avLst/>
          </a:prstGeom>
          <a:ln w="28575">
            <a:solidFill>
              <a:srgbClr val="1D9DB7"/>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B71C3D29-E9CF-6F2F-E540-81EDE520D734}"/>
              </a:ext>
            </a:extLst>
          </p:cNvPr>
          <p:cNvCxnSpPr>
            <a:cxnSpLocks/>
          </p:cNvCxnSpPr>
          <p:nvPr/>
        </p:nvCxnSpPr>
        <p:spPr>
          <a:xfrm flipV="1">
            <a:off x="7693053" y="2128551"/>
            <a:ext cx="904703" cy="3302880"/>
          </a:xfrm>
          <a:prstGeom prst="bentConnector3">
            <a:avLst/>
          </a:prstGeom>
          <a:ln w="28575">
            <a:solidFill>
              <a:srgbClr val="1D9DB7"/>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A0FC672-2786-459C-34FF-24B177BC35D3}"/>
              </a:ext>
            </a:extLst>
          </p:cNvPr>
          <p:cNvCxnSpPr>
            <a:cxnSpLocks/>
          </p:cNvCxnSpPr>
          <p:nvPr/>
        </p:nvCxnSpPr>
        <p:spPr>
          <a:xfrm flipH="1">
            <a:off x="10194808" y="2310086"/>
            <a:ext cx="1" cy="1216017"/>
          </a:xfrm>
          <a:prstGeom prst="straightConnector1">
            <a:avLst/>
          </a:prstGeom>
          <a:ln w="28575">
            <a:solidFill>
              <a:srgbClr val="1D9DB7"/>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E81792A-6520-1819-D387-E23043651918}"/>
              </a:ext>
            </a:extLst>
          </p:cNvPr>
          <p:cNvCxnSpPr>
            <a:cxnSpLocks/>
          </p:cNvCxnSpPr>
          <p:nvPr/>
        </p:nvCxnSpPr>
        <p:spPr>
          <a:xfrm>
            <a:off x="10194808" y="3889174"/>
            <a:ext cx="4410" cy="1216017"/>
          </a:xfrm>
          <a:prstGeom prst="straightConnector1">
            <a:avLst/>
          </a:prstGeom>
          <a:ln w="28575">
            <a:solidFill>
              <a:srgbClr val="1D9DB7"/>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white letter on a black background&#10;&#10;AI-generated content may be incorrect.">
            <a:extLst>
              <a:ext uri="{FF2B5EF4-FFF2-40B4-BE49-F238E27FC236}">
                <a16:creationId xmlns:a16="http://schemas.microsoft.com/office/drawing/2014/main" id="{2BFB06FA-83D8-AD6E-2265-FC63D5EF76EE}"/>
              </a:ext>
            </a:extLst>
          </p:cNvPr>
          <p:cNvPicPr>
            <a:picLocks noChangeAspect="1"/>
          </p:cNvPicPr>
          <p:nvPr/>
        </p:nvPicPr>
        <p:blipFill>
          <a:blip r:embed="rId3"/>
          <a:stretch>
            <a:fillRect/>
          </a:stretch>
        </p:blipFill>
        <p:spPr>
          <a:xfrm>
            <a:off x="541037" y="252710"/>
            <a:ext cx="1816187" cy="277256"/>
          </a:xfrm>
          <a:prstGeom prst="rect">
            <a:avLst/>
          </a:prstGeom>
        </p:spPr>
      </p:pic>
    </p:spTree>
    <p:extLst>
      <p:ext uri="{BB962C8B-B14F-4D97-AF65-F5344CB8AC3E}">
        <p14:creationId xmlns:p14="http://schemas.microsoft.com/office/powerpoint/2010/main" val="437621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88789-0D67-C995-93EA-17C0433BBDD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3A90CA0-51B0-752C-D3AB-19FB1DD47951}"/>
              </a:ext>
            </a:extLst>
          </p:cNvPr>
          <p:cNvSpPr>
            <a:spLocks noGrp="1"/>
          </p:cNvSpPr>
          <p:nvPr>
            <p:ph type="body" sz="quarter" idx="10"/>
          </p:nvPr>
        </p:nvSpPr>
        <p:spPr/>
        <p:txBody>
          <a:bodyPr lIns="91440" tIns="45720" rIns="91440" bIns="45720" anchor="ctr"/>
          <a:lstStyle/>
          <a:p>
            <a:r>
              <a:rPr lang="en-US">
                <a:latin typeface="Arial"/>
                <a:ea typeface="Verdana"/>
                <a:cs typeface="Arial"/>
              </a:rPr>
              <a:t>THE MSP OPTIMIZATION JOURNEY</a:t>
            </a:r>
            <a:endParaRPr lang="en-US"/>
          </a:p>
        </p:txBody>
      </p:sp>
      <p:sp>
        <p:nvSpPr>
          <p:cNvPr id="3" name="Text Placeholder 2">
            <a:extLst>
              <a:ext uri="{FF2B5EF4-FFF2-40B4-BE49-F238E27FC236}">
                <a16:creationId xmlns:a16="http://schemas.microsoft.com/office/drawing/2014/main" id="{BC71D96C-0A3F-2AA7-78F1-A392A5D72AC9}"/>
              </a:ext>
            </a:extLst>
          </p:cNvPr>
          <p:cNvSpPr>
            <a:spLocks noGrp="1"/>
          </p:cNvSpPr>
          <p:nvPr>
            <p:ph type="body" sz="quarter" idx="11"/>
          </p:nvPr>
        </p:nvSpPr>
        <p:spPr/>
        <p:txBody>
          <a:bodyPr/>
          <a:lstStyle/>
          <a:p>
            <a:r>
              <a:rPr lang="en-US"/>
              <a:t>Implement advanced optimizations</a:t>
            </a:r>
          </a:p>
        </p:txBody>
      </p:sp>
      <p:sp>
        <p:nvSpPr>
          <p:cNvPr id="4" name="Text Placeholder 3">
            <a:extLst>
              <a:ext uri="{FF2B5EF4-FFF2-40B4-BE49-F238E27FC236}">
                <a16:creationId xmlns:a16="http://schemas.microsoft.com/office/drawing/2014/main" id="{9BCCE8B8-AC27-87ED-26A3-621A71DCEAF0}"/>
              </a:ext>
            </a:extLst>
          </p:cNvPr>
          <p:cNvSpPr>
            <a:spLocks noGrp="1"/>
          </p:cNvSpPr>
          <p:nvPr>
            <p:ph type="body" sz="quarter" idx="12"/>
          </p:nvPr>
        </p:nvSpPr>
        <p:spPr/>
        <p:txBody>
          <a:bodyPr lIns="91440" tIns="45720" rIns="91440" bIns="45720" anchor="t"/>
          <a:lstStyle/>
          <a:p>
            <a:pPr marL="171450" lvl="0" indent="-171450">
              <a:spcAft>
                <a:spcPts val="1125"/>
              </a:spcAft>
              <a:buFont typeface="Arial" panose="020B0604020202020204" pitchFamily="34" charset="0"/>
              <a:buChar char="•"/>
              <a:defRPr/>
            </a:pPr>
            <a:r>
              <a:rPr lang="en-US" sz="1800">
                <a:solidFill>
                  <a:srgbClr val="042838"/>
                </a:solidFill>
              </a:rPr>
              <a:t>Extend further into your tech stack with Nerdio API.</a:t>
            </a:r>
            <a:endParaRPr lang="en-US"/>
          </a:p>
          <a:p>
            <a:pPr marL="171450" lvl="0" indent="-171450">
              <a:spcAft>
                <a:spcPts val="1125"/>
              </a:spcAft>
              <a:buFont typeface="Arial" panose="020B0604020202020204" pitchFamily="34" charset="0"/>
              <a:buChar char="•"/>
              <a:defRPr/>
            </a:pPr>
            <a:r>
              <a:rPr lang="en-US" sz="1800">
                <a:solidFill>
                  <a:srgbClr val="042838"/>
                </a:solidFill>
              </a:rPr>
              <a:t>Harden your Nerdio Manager install.</a:t>
            </a:r>
          </a:p>
          <a:p>
            <a:pPr marL="171450" lvl="0" indent="-171450">
              <a:spcAft>
                <a:spcPts val="1125"/>
              </a:spcAft>
              <a:buFont typeface="Arial" panose="020B0604020202020204" pitchFamily="34" charset="0"/>
              <a:buChar char="•"/>
              <a:defRPr/>
            </a:pPr>
            <a:r>
              <a:rPr lang="en-US" sz="1800">
                <a:solidFill>
                  <a:srgbClr val="042838"/>
                </a:solidFill>
              </a:rPr>
              <a:t>Continuously improve automations.</a:t>
            </a:r>
          </a:p>
          <a:p>
            <a:pPr indent="-334645"/>
            <a:endParaRPr lang="en-US" sz="1800"/>
          </a:p>
        </p:txBody>
      </p:sp>
    </p:spTree>
    <p:extLst>
      <p:ext uri="{BB962C8B-B14F-4D97-AF65-F5344CB8AC3E}">
        <p14:creationId xmlns:p14="http://schemas.microsoft.com/office/powerpoint/2010/main" val="473862833"/>
      </p:ext>
    </p:extLst>
  </p:cSld>
  <p:clrMapOvr>
    <a:masterClrMapping/>
  </p:clrMapOvr>
  <p:transition spd="slow">
    <p:push dir="u"/>
  </p:transition>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6AB67-F09B-8C35-6213-7AE33D36EC9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70235F5-0D62-F749-3764-C8A0B47F51DD}"/>
              </a:ext>
            </a:extLst>
          </p:cNvPr>
          <p:cNvSpPr>
            <a:spLocks noGrp="1"/>
          </p:cNvSpPr>
          <p:nvPr>
            <p:ph type="body" sz="quarter" idx="13"/>
          </p:nvPr>
        </p:nvSpPr>
        <p:spPr/>
        <p:txBody>
          <a:bodyPr/>
          <a:lstStyle/>
          <a:p>
            <a:r>
              <a:rPr lang="en-US"/>
              <a:t>Chris Plouffe</a:t>
            </a:r>
          </a:p>
        </p:txBody>
      </p:sp>
      <p:pic>
        <p:nvPicPr>
          <p:cNvPr id="3" name="Picture Placeholder 2">
            <a:extLst>
              <a:ext uri="{FF2B5EF4-FFF2-40B4-BE49-F238E27FC236}">
                <a16:creationId xmlns:a16="http://schemas.microsoft.com/office/drawing/2014/main" id="{6280183A-14CD-9A15-835D-471A2B66E68D}"/>
              </a:ext>
            </a:extLst>
          </p:cNvPr>
          <p:cNvPicPr>
            <a:picLocks noGrp="1" noChangeAspect="1"/>
          </p:cNvPicPr>
          <p:nvPr>
            <p:ph type="pic" sz="quarter" idx="20"/>
          </p:nvPr>
        </p:nvPicPr>
        <p:blipFill>
          <a:blip r:embed="rId2"/>
          <a:srcRect t="71" b="71"/>
          <a:stretch>
            <a:fillRect/>
          </a:stretch>
        </p:blipFill>
        <p:spPr>
          <a:prstGeom prst="roundRect">
            <a:avLst>
              <a:gd name="adj" fmla="val 6016"/>
            </a:avLst>
          </a:prstGeom>
          <a:solidFill>
            <a:srgbClr val="FFFFFF"/>
          </a:solidFill>
          <a:effectLst>
            <a:outerShdw blurRad="287710" dist="38100" dir="8100000" algn="tr" rotWithShape="0">
              <a:prstClr val="black">
                <a:alpha val="15000"/>
              </a:prstClr>
            </a:outerShdw>
          </a:effectLst>
        </p:spPr>
      </p:pic>
    </p:spTree>
    <p:extLst>
      <p:ext uri="{BB962C8B-B14F-4D97-AF65-F5344CB8AC3E}">
        <p14:creationId xmlns:p14="http://schemas.microsoft.com/office/powerpoint/2010/main" val="397113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EE6AB-CA48-5D25-A371-27D459B8CD2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D46D64E-0476-817B-817E-9EB802A851DD}"/>
              </a:ext>
            </a:extLst>
          </p:cNvPr>
          <p:cNvSpPr>
            <a:spLocks noGrp="1"/>
          </p:cNvSpPr>
          <p:nvPr>
            <p:ph type="body" sz="quarter" idx="10"/>
          </p:nvPr>
        </p:nvSpPr>
        <p:spPr/>
        <p:txBody>
          <a:bodyPr/>
          <a:lstStyle/>
          <a:p>
            <a:endParaRPr lang="en-US"/>
          </a:p>
        </p:txBody>
      </p:sp>
      <p:sp>
        <p:nvSpPr>
          <p:cNvPr id="6" name="Text Placeholder 5">
            <a:extLst>
              <a:ext uri="{FF2B5EF4-FFF2-40B4-BE49-F238E27FC236}">
                <a16:creationId xmlns:a16="http://schemas.microsoft.com/office/drawing/2014/main" id="{930457EF-1B5A-BD38-E862-2F63EAA712FE}"/>
              </a:ext>
            </a:extLst>
          </p:cNvPr>
          <p:cNvSpPr>
            <a:spLocks noGrp="1"/>
          </p:cNvSpPr>
          <p:nvPr>
            <p:ph type="body" sz="quarter" idx="13"/>
          </p:nvPr>
        </p:nvSpPr>
        <p:spPr/>
        <p:txBody>
          <a:bodyPr/>
          <a:lstStyle/>
          <a:p>
            <a:r>
              <a:rPr lang="en-US" dirty="0"/>
              <a:t>Rolando Jimenez</a:t>
            </a:r>
          </a:p>
        </p:txBody>
      </p:sp>
      <p:pic>
        <p:nvPicPr>
          <p:cNvPr id="2" name="Picture Placeholder 1">
            <a:extLst>
              <a:ext uri="{FF2B5EF4-FFF2-40B4-BE49-F238E27FC236}">
                <a16:creationId xmlns:a16="http://schemas.microsoft.com/office/drawing/2014/main" id="{BD1E722C-22FF-DB69-34EB-11BECE81D8FD}"/>
              </a:ext>
            </a:extLst>
          </p:cNvPr>
          <p:cNvPicPr>
            <a:picLocks noGrp="1" noChangeAspect="1"/>
          </p:cNvPicPr>
          <p:nvPr>
            <p:ph type="pic" sz="quarter" idx="20"/>
          </p:nvPr>
        </p:nvPicPr>
        <p:blipFill>
          <a:blip r:embed="rId2"/>
          <a:srcRect l="9973" r="9973"/>
          <a:stretch/>
        </p:blipFill>
        <p:spPr>
          <a:prstGeom prst="roundRect">
            <a:avLst>
              <a:gd name="adj" fmla="val 6016"/>
            </a:avLst>
          </a:prstGeom>
          <a:solidFill>
            <a:srgbClr val="FFFFFF"/>
          </a:solidFill>
          <a:effectLst>
            <a:outerShdw blurRad="287710" dist="38100" dir="8100000" algn="tr" rotWithShape="0">
              <a:prstClr val="black">
                <a:alpha val="15000"/>
              </a:prstClr>
            </a:outerShdw>
          </a:effectLst>
        </p:spPr>
      </p:pic>
    </p:spTree>
    <p:extLst>
      <p:ext uri="{BB962C8B-B14F-4D97-AF65-F5344CB8AC3E}">
        <p14:creationId xmlns:p14="http://schemas.microsoft.com/office/powerpoint/2010/main" val="300688589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9141A2CC-F647-49FC-AEDE-6A295200DE5C}"/>
              </a:ext>
            </a:extLst>
          </p:cNvPr>
          <p:cNvSpPr txBox="1">
            <a:spLocks/>
          </p:cNvSpPr>
          <p:nvPr/>
        </p:nvSpPr>
        <p:spPr>
          <a:xfrm>
            <a:off x="1361117" y="1153206"/>
            <a:ext cx="9469765" cy="2190663"/>
          </a:xfrm>
          <a:prstGeom prst="rect">
            <a:avLst/>
          </a:prstGeom>
        </p:spPr>
        <p:txBody>
          <a:bodyPr lIns="0" tIns="0" rIns="0" bIns="0" anchor="b"/>
          <a:lstStyle>
            <a:lvl1pPr marL="0" indent="0" algn="l" defTabSz="914400" rtl="0" eaLnBrk="1" latinLnBrk="0" hangingPunct="1">
              <a:lnSpc>
                <a:spcPct val="90000"/>
              </a:lnSpc>
              <a:spcBef>
                <a:spcPts val="0"/>
              </a:spcBef>
              <a:buFont typeface="Arial" panose="020B0604020202020204" pitchFamily="34" charset="0"/>
              <a:buNone/>
              <a:defRPr sz="48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Poppins SemiBold" pitchFamily="2" charset="77"/>
                <a:ea typeface="+mn-ea"/>
                <a:cs typeface="Poppins SemiBold"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Poppins SemiBold" pitchFamily="2" charset="77"/>
                <a:ea typeface="+mn-ea"/>
                <a:cs typeface="Poppins SemiBold"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Poppins SemiBold" pitchFamily="2" charset="77"/>
                <a:ea typeface="+mn-ea"/>
                <a:cs typeface="Poppins SemiBold"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Poppins SemiBold" pitchFamily="2" charset="77"/>
                <a:ea typeface="+mn-ea"/>
                <a:cs typeface="Poppins SemiBold"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3800" dirty="0">
                <a:solidFill>
                  <a:srgbClr val="CDFF4E"/>
                </a:solidFill>
              </a:rPr>
              <a:t>Thank </a:t>
            </a:r>
            <a:r>
              <a:rPr lang="en-US" sz="13800" dirty="0"/>
              <a:t>you</a:t>
            </a:r>
          </a:p>
        </p:txBody>
      </p:sp>
      <p:sp>
        <p:nvSpPr>
          <p:cNvPr id="3" name="TextBox 2">
            <a:extLst>
              <a:ext uri="{FF2B5EF4-FFF2-40B4-BE49-F238E27FC236}">
                <a16:creationId xmlns:a16="http://schemas.microsoft.com/office/drawing/2014/main" id="{C1747B38-59BD-1EC8-40B7-91DE2C219547}"/>
              </a:ext>
            </a:extLst>
          </p:cNvPr>
          <p:cNvSpPr txBox="1"/>
          <p:nvPr/>
        </p:nvSpPr>
        <p:spPr>
          <a:xfrm>
            <a:off x="1523556" y="3648932"/>
            <a:ext cx="9144886" cy="1569660"/>
          </a:xfrm>
          <a:prstGeom prst="rect">
            <a:avLst/>
          </a:prstGeom>
          <a:noFill/>
        </p:spPr>
        <p:txBody>
          <a:bodyPr wrap="square" lIns="91440" tIns="45720" rIns="91440" bIns="45720" anchor="t">
            <a:spAutoFit/>
          </a:bodyPr>
          <a:lstStyle/>
          <a:p>
            <a:pPr algn="ctr"/>
            <a:r>
              <a:rPr lang="en-US" sz="2400" dirty="0">
                <a:solidFill>
                  <a:schemeClr val="bg1"/>
                </a:solidFill>
                <a:latin typeface="Arial"/>
                <a:cs typeface="Arial"/>
              </a:rPr>
              <a:t>Please remember to fill out the post-breakout </a:t>
            </a:r>
            <a:r>
              <a:rPr lang="en-US" sz="2400">
                <a:solidFill>
                  <a:schemeClr val="bg1"/>
                </a:solidFill>
                <a:latin typeface="Arial"/>
                <a:cs typeface="Arial"/>
              </a:rPr>
              <a:t>survey in the app.</a:t>
            </a:r>
            <a:endParaRPr lang="en-US" sz="2400" dirty="0">
              <a:solidFill>
                <a:schemeClr val="bg1"/>
              </a:solidFill>
              <a:latin typeface="Arial" panose="020B0604020202020204" pitchFamily="34" charset="0"/>
              <a:cs typeface="Arial" panose="020B0604020202020204" pitchFamily="34" charset="0"/>
            </a:endParaRPr>
          </a:p>
          <a:p>
            <a:pPr algn="ctr"/>
            <a:endParaRPr lang="en-US" sz="2400" dirty="0">
              <a:solidFill>
                <a:schemeClr val="bg1"/>
              </a:solidFill>
              <a:latin typeface="Arial" panose="020B0604020202020204" pitchFamily="34" charset="0"/>
              <a:cs typeface="Arial" panose="020B0604020202020204" pitchFamily="34" charset="0"/>
            </a:endParaRPr>
          </a:p>
          <a:p>
            <a:pPr algn="ctr"/>
            <a:r>
              <a:rPr lang="en-US" sz="2400" dirty="0">
                <a:solidFill>
                  <a:schemeClr val="bg1"/>
                </a:solidFill>
                <a:latin typeface="Arial"/>
                <a:cs typeface="Arial"/>
              </a:rPr>
              <a:t>Stop by the </a:t>
            </a:r>
            <a:r>
              <a:rPr lang="en-US" sz="2400" b="1" dirty="0" err="1">
                <a:solidFill>
                  <a:srgbClr val="CDFF4E"/>
                </a:solidFill>
                <a:latin typeface="Arial"/>
                <a:cs typeface="Arial"/>
              </a:rPr>
              <a:t>Nerdio</a:t>
            </a:r>
            <a:r>
              <a:rPr lang="en-US" sz="2400" b="1" dirty="0">
                <a:solidFill>
                  <a:srgbClr val="CDFF4E"/>
                </a:solidFill>
                <a:latin typeface="Arial"/>
                <a:cs typeface="Arial"/>
              </a:rPr>
              <a:t> booth in the Expo Hall </a:t>
            </a:r>
            <a:r>
              <a:rPr lang="en-US" sz="2400" dirty="0">
                <a:solidFill>
                  <a:schemeClr val="bg1"/>
                </a:solidFill>
                <a:latin typeface="Arial"/>
                <a:cs typeface="Arial"/>
              </a:rPr>
              <a:t>to take advantage of our exclusive, lowest-ever pricing on Microsoft 365 management!</a:t>
            </a:r>
          </a:p>
        </p:txBody>
      </p:sp>
    </p:spTree>
    <p:extLst>
      <p:ext uri="{BB962C8B-B14F-4D97-AF65-F5344CB8AC3E}">
        <p14:creationId xmlns:p14="http://schemas.microsoft.com/office/powerpoint/2010/main" val="253082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D7FFE3-4CBD-0DC3-E45D-349210B8E617}"/>
              </a:ext>
            </a:extLst>
          </p:cNvPr>
          <p:cNvSpPr>
            <a:spLocks noGrp="1"/>
          </p:cNvSpPr>
          <p:nvPr>
            <p:ph type="body" sz="quarter" idx="14"/>
          </p:nvPr>
        </p:nvSpPr>
        <p:spPr>
          <a:xfrm>
            <a:off x="5869459" y="2344852"/>
            <a:ext cx="2890195" cy="376773"/>
          </a:xfrm>
        </p:spPr>
        <p:txBody>
          <a:bodyPr/>
          <a:lstStyle/>
          <a:p>
            <a:r>
              <a:rPr lang="en-US" sz="2400"/>
              <a:t>Rolando Jimenez</a:t>
            </a:r>
            <a:r>
              <a:rPr lang="en-US"/>
              <a:t>	</a:t>
            </a:r>
          </a:p>
        </p:txBody>
      </p:sp>
      <p:sp>
        <p:nvSpPr>
          <p:cNvPr id="4" name="Text Placeholder 3">
            <a:extLst>
              <a:ext uri="{FF2B5EF4-FFF2-40B4-BE49-F238E27FC236}">
                <a16:creationId xmlns:a16="http://schemas.microsoft.com/office/drawing/2014/main" id="{A0EF34C9-6BC9-59C2-24AA-499178DE394F}"/>
              </a:ext>
            </a:extLst>
          </p:cNvPr>
          <p:cNvSpPr>
            <a:spLocks noGrp="1"/>
          </p:cNvSpPr>
          <p:nvPr>
            <p:ph type="body" sz="quarter" idx="15"/>
          </p:nvPr>
        </p:nvSpPr>
        <p:spPr>
          <a:xfrm>
            <a:off x="5891339" y="2734472"/>
            <a:ext cx="2890195" cy="747478"/>
          </a:xfrm>
        </p:spPr>
        <p:txBody>
          <a:bodyPr/>
          <a:lstStyle/>
          <a:p>
            <a:r>
              <a:rPr lang="en-US"/>
              <a:t>Technical Trainer </a:t>
            </a:r>
          </a:p>
        </p:txBody>
      </p:sp>
      <p:pic>
        <p:nvPicPr>
          <p:cNvPr id="7" name="Picture Placeholder 6">
            <a:extLst>
              <a:ext uri="{FF2B5EF4-FFF2-40B4-BE49-F238E27FC236}">
                <a16:creationId xmlns:a16="http://schemas.microsoft.com/office/drawing/2014/main" id="{2283296A-CB32-452A-51B6-D3B7E1CB41E6}"/>
              </a:ext>
            </a:extLst>
          </p:cNvPr>
          <p:cNvPicPr>
            <a:picLocks noGrp="1" noChangeAspect="1"/>
          </p:cNvPicPr>
          <p:nvPr>
            <p:ph type="pic" sz="quarter" idx="13"/>
          </p:nvPr>
        </p:nvPicPr>
        <p:blipFill>
          <a:blip r:embed="rId2"/>
          <a:srcRect l="9976" r="9976"/>
          <a:stretch>
            <a:fillRect/>
          </a:stretch>
        </p:blipFill>
        <p:spPr>
          <a:prstGeom prst="roundRect">
            <a:avLst>
              <a:gd name="adj" fmla="val 10963"/>
            </a:avLst>
          </a:prstGeom>
        </p:spPr>
      </p:pic>
      <p:sp>
        <p:nvSpPr>
          <p:cNvPr id="8" name="TextBox 7">
            <a:extLst>
              <a:ext uri="{FF2B5EF4-FFF2-40B4-BE49-F238E27FC236}">
                <a16:creationId xmlns:a16="http://schemas.microsoft.com/office/drawing/2014/main" id="{9A0B28C0-D9B4-3613-FFE4-41A587993FDF}"/>
              </a:ext>
            </a:extLst>
          </p:cNvPr>
          <p:cNvSpPr txBox="1"/>
          <p:nvPr/>
        </p:nvSpPr>
        <p:spPr>
          <a:xfrm>
            <a:off x="5880010" y="3074258"/>
            <a:ext cx="3277030" cy="1754326"/>
          </a:xfrm>
          <a:prstGeom prst="rect">
            <a:avLst/>
          </a:prstGeom>
          <a:noFill/>
        </p:spPr>
        <p:txBody>
          <a:bodyPr wrap="square" lIns="91440" tIns="45720" rIns="91440" bIns="45720" rtlCol="0" anchor="t">
            <a:spAutoFit/>
          </a:bodyPr>
          <a:lstStyle/>
          <a:p>
            <a:pPr marL="285750" indent="-285750">
              <a:lnSpc>
                <a:spcPct val="150000"/>
              </a:lnSpc>
              <a:buClr>
                <a:schemeClr val="accent1"/>
              </a:buClr>
              <a:buFont typeface="Arial" panose="020B0604020202020204" pitchFamily="34" charset="0"/>
              <a:buChar char="•"/>
            </a:pPr>
            <a:r>
              <a:rPr lang="en-US" sz="1200">
                <a:solidFill>
                  <a:schemeClr val="accent1"/>
                </a:solidFill>
                <a:latin typeface="Poppins"/>
                <a:cs typeface="Poppins"/>
              </a:rPr>
              <a:t>Started at Microsoft retail</a:t>
            </a:r>
          </a:p>
          <a:p>
            <a:pPr marL="285750" indent="-285750">
              <a:lnSpc>
                <a:spcPct val="150000"/>
              </a:lnSpc>
              <a:buClr>
                <a:schemeClr val="accent1"/>
              </a:buClr>
              <a:buFont typeface="Arial" panose="020B0604020202020204" pitchFamily="34" charset="0"/>
              <a:buChar char="•"/>
            </a:pPr>
            <a:r>
              <a:rPr lang="en-US" sz="1200">
                <a:solidFill>
                  <a:schemeClr val="accent1"/>
                </a:solidFill>
                <a:latin typeface="Poppins"/>
                <a:cs typeface="Poppins"/>
              </a:rPr>
              <a:t>Helped support the IEC in Redmond</a:t>
            </a:r>
          </a:p>
          <a:p>
            <a:pPr marL="285750" indent="-285750">
              <a:lnSpc>
                <a:spcPct val="150000"/>
              </a:lnSpc>
              <a:buClr>
                <a:schemeClr val="accent1"/>
              </a:buClr>
              <a:buFont typeface="Arial" panose="020B0604020202020204" pitchFamily="34" charset="0"/>
              <a:buChar char="•"/>
            </a:pPr>
            <a:r>
              <a:rPr lang="en-US" sz="1200">
                <a:solidFill>
                  <a:schemeClr val="accent1"/>
                </a:solidFill>
                <a:latin typeface="Poppins"/>
                <a:cs typeface="Poppins"/>
              </a:rPr>
              <a:t>Microsoft funded Intune and W365 workshops</a:t>
            </a:r>
          </a:p>
          <a:p>
            <a:pPr marL="285750" indent="-285750">
              <a:lnSpc>
                <a:spcPct val="150000"/>
              </a:lnSpc>
              <a:buClr>
                <a:schemeClr val="accent1"/>
              </a:buClr>
              <a:buFont typeface="Arial" panose="020B0604020202020204" pitchFamily="34" charset="0"/>
              <a:buChar char="•"/>
            </a:pPr>
            <a:r>
              <a:rPr lang="en-US" sz="1200">
                <a:solidFill>
                  <a:schemeClr val="accent1"/>
                </a:solidFill>
                <a:latin typeface="Poppins"/>
                <a:cs typeface="Poppins"/>
              </a:rPr>
              <a:t>I am a huge gamer/Star Wars nerd</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13331439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BDB53F-DD65-B0A1-0924-7EFDC8B30886}"/>
              </a:ext>
            </a:extLst>
          </p:cNvPr>
          <p:cNvSpPr>
            <a:spLocks noGrp="1"/>
          </p:cNvSpPr>
          <p:nvPr>
            <p:ph type="body" sz="quarter" idx="10"/>
          </p:nvPr>
        </p:nvSpPr>
        <p:spPr>
          <a:xfrm>
            <a:off x="4151143" y="894259"/>
            <a:ext cx="6911975" cy="4756108"/>
          </a:xfrm>
        </p:spPr>
        <p:txBody>
          <a:bodyPr lIns="91440" tIns="45720" rIns="91440" bIns="45720" anchor="t"/>
          <a:lstStyle/>
          <a:p>
            <a:pPr>
              <a:lnSpc>
                <a:spcPct val="100000"/>
              </a:lnSpc>
              <a:spcBef>
                <a:spcPts val="800"/>
              </a:spcBef>
              <a:spcAft>
                <a:spcPts val="800"/>
              </a:spcAft>
            </a:pPr>
            <a:r>
              <a:rPr lang="en-US">
                <a:latin typeface="Arial"/>
                <a:cs typeface="Arial"/>
              </a:rPr>
              <a:t> Environment types</a:t>
            </a:r>
          </a:p>
          <a:p>
            <a:pPr>
              <a:lnSpc>
                <a:spcPct val="100000"/>
              </a:lnSpc>
              <a:spcBef>
                <a:spcPts val="800"/>
              </a:spcBef>
              <a:spcAft>
                <a:spcPts val="800"/>
              </a:spcAft>
            </a:pPr>
            <a:r>
              <a:rPr lang="en-US">
                <a:latin typeface="Arial"/>
                <a:cs typeface="Arial"/>
              </a:rPr>
              <a:t> The optimization journey steps</a:t>
            </a:r>
          </a:p>
          <a:p>
            <a:pPr>
              <a:lnSpc>
                <a:spcPct val="100000"/>
              </a:lnSpc>
              <a:spcBef>
                <a:spcPts val="800"/>
              </a:spcBef>
              <a:spcAft>
                <a:spcPts val="800"/>
              </a:spcAft>
            </a:pPr>
            <a:r>
              <a:rPr lang="en-US">
                <a:latin typeface="Arial"/>
                <a:cs typeface="Arial"/>
              </a:rPr>
              <a:t> Unified Endpoint Management</a:t>
            </a:r>
          </a:p>
          <a:p>
            <a:pPr>
              <a:lnSpc>
                <a:spcPct val="100000"/>
              </a:lnSpc>
              <a:spcBef>
                <a:spcPts val="800"/>
              </a:spcBef>
              <a:spcAft>
                <a:spcPts val="800"/>
              </a:spcAft>
            </a:pPr>
            <a:r>
              <a:rPr lang="en-US">
                <a:latin typeface="Arial"/>
                <a:cs typeface="Arial"/>
              </a:rPr>
              <a:t> Unified Application Management</a:t>
            </a:r>
          </a:p>
          <a:p>
            <a:pPr>
              <a:lnSpc>
                <a:spcPct val="100000"/>
              </a:lnSpc>
              <a:spcBef>
                <a:spcPts val="800"/>
              </a:spcBef>
              <a:spcAft>
                <a:spcPts val="800"/>
              </a:spcAft>
            </a:pPr>
            <a:r>
              <a:rPr lang="en-US">
                <a:latin typeface="Arial"/>
                <a:cs typeface="Arial"/>
              </a:rPr>
              <a:t> Scope for DaaS</a:t>
            </a:r>
          </a:p>
          <a:p>
            <a:pPr>
              <a:lnSpc>
                <a:spcPct val="100000"/>
              </a:lnSpc>
              <a:spcBef>
                <a:spcPts val="800"/>
              </a:spcBef>
              <a:spcAft>
                <a:spcPts val="800"/>
              </a:spcAft>
            </a:pPr>
            <a:r>
              <a:rPr lang="en-US">
                <a:latin typeface="Arial"/>
                <a:cs typeface="Arial"/>
              </a:rPr>
              <a:t> AVD</a:t>
            </a:r>
          </a:p>
          <a:p>
            <a:pPr>
              <a:lnSpc>
                <a:spcPct val="100000"/>
              </a:lnSpc>
              <a:spcBef>
                <a:spcPts val="800"/>
              </a:spcBef>
              <a:spcAft>
                <a:spcPts val="800"/>
              </a:spcAft>
            </a:pPr>
            <a:r>
              <a:rPr lang="en-US">
                <a:latin typeface="Arial"/>
                <a:cs typeface="Arial"/>
              </a:rPr>
              <a:t> Frameworks</a:t>
            </a:r>
          </a:p>
          <a:p>
            <a:pPr>
              <a:lnSpc>
                <a:spcPct val="100000"/>
              </a:lnSpc>
              <a:spcBef>
                <a:spcPts val="800"/>
              </a:spcBef>
              <a:spcAft>
                <a:spcPts val="800"/>
              </a:spcAft>
            </a:pPr>
            <a:r>
              <a:rPr lang="en-US">
                <a:latin typeface="Arial"/>
                <a:cs typeface="Arial"/>
              </a:rPr>
              <a:t> Q+A</a:t>
            </a:r>
          </a:p>
        </p:txBody>
      </p:sp>
    </p:spTree>
    <p:extLst>
      <p:ext uri="{BB962C8B-B14F-4D97-AF65-F5344CB8AC3E}">
        <p14:creationId xmlns:p14="http://schemas.microsoft.com/office/powerpoint/2010/main" val="3539186656"/>
      </p:ext>
    </p:extLst>
  </p:cSld>
  <p:clrMapOvr>
    <a:masterClrMapping/>
  </p:clrMapOvr>
  <p:transition spd="slow">
    <p:push dir="u"/>
  </p:transition>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6CCC92-DDAD-E9C3-B462-79CE3EAAB492}"/>
              </a:ext>
            </a:extLst>
          </p:cNvPr>
          <p:cNvSpPr>
            <a:spLocks noGrp="1"/>
          </p:cNvSpPr>
          <p:nvPr>
            <p:ph type="body" sz="quarter" idx="12"/>
          </p:nvPr>
        </p:nvSpPr>
        <p:spPr/>
        <p:txBody>
          <a:bodyPr/>
          <a:lstStyle/>
          <a:p>
            <a:r>
              <a:rPr lang="en-US"/>
              <a:t>Where are you today?</a:t>
            </a:r>
          </a:p>
        </p:txBody>
      </p:sp>
      <p:sp>
        <p:nvSpPr>
          <p:cNvPr id="3" name="Text Placeholder 2">
            <a:extLst>
              <a:ext uri="{FF2B5EF4-FFF2-40B4-BE49-F238E27FC236}">
                <a16:creationId xmlns:a16="http://schemas.microsoft.com/office/drawing/2014/main" id="{1CF2A0C4-CCD1-FFEF-BAC2-5675969CEA66}"/>
              </a:ext>
            </a:extLst>
          </p:cNvPr>
          <p:cNvSpPr>
            <a:spLocks noGrp="1"/>
          </p:cNvSpPr>
          <p:nvPr>
            <p:ph type="body" sz="quarter" idx="13"/>
          </p:nvPr>
        </p:nvSpPr>
        <p:spPr>
          <a:xfrm>
            <a:off x="904732" y="2886838"/>
            <a:ext cx="3203805" cy="2687403"/>
          </a:xfrm>
        </p:spPr>
        <p:txBody>
          <a:bodyPr/>
          <a:lstStyle/>
          <a:p>
            <a:pPr>
              <a:lnSpc>
                <a:spcPct val="150000"/>
              </a:lnSpc>
            </a:pPr>
            <a:r>
              <a:rPr lang="en-US" sz="1600">
                <a:solidFill>
                  <a:schemeClr val="tx1"/>
                </a:solidFill>
              </a:rPr>
              <a:t>What’s working well?</a:t>
            </a:r>
          </a:p>
          <a:p>
            <a:pPr>
              <a:lnSpc>
                <a:spcPct val="150000"/>
              </a:lnSpc>
            </a:pPr>
            <a:r>
              <a:rPr lang="en-US" sz="1600">
                <a:solidFill>
                  <a:schemeClr val="tx1"/>
                </a:solidFill>
              </a:rPr>
              <a:t>What could be better?</a:t>
            </a:r>
          </a:p>
          <a:p>
            <a:pPr>
              <a:lnSpc>
                <a:spcPct val="150000"/>
              </a:lnSpc>
            </a:pPr>
            <a:r>
              <a:rPr lang="en-US" sz="1600">
                <a:solidFill>
                  <a:schemeClr val="tx1"/>
                </a:solidFill>
              </a:rPr>
              <a:t>Which type are you currently?</a:t>
            </a:r>
          </a:p>
          <a:p>
            <a:endParaRPr lang="en-US"/>
          </a:p>
        </p:txBody>
      </p:sp>
      <p:sp>
        <p:nvSpPr>
          <p:cNvPr id="4" name="Text Placeholder 3">
            <a:extLst>
              <a:ext uri="{FF2B5EF4-FFF2-40B4-BE49-F238E27FC236}">
                <a16:creationId xmlns:a16="http://schemas.microsoft.com/office/drawing/2014/main" id="{4BC781BC-CC42-144C-834D-5CE02A42F5A7}"/>
              </a:ext>
            </a:extLst>
          </p:cNvPr>
          <p:cNvSpPr>
            <a:spLocks noGrp="1"/>
          </p:cNvSpPr>
          <p:nvPr>
            <p:ph type="body" sz="quarter" idx="10"/>
          </p:nvPr>
        </p:nvSpPr>
        <p:spPr/>
        <p:txBody>
          <a:bodyPr/>
          <a:lstStyle/>
          <a:p>
            <a:r>
              <a:rPr lang="en-US"/>
              <a:t>SPOT YOURSELF IN THE NARRATIVE</a:t>
            </a:r>
          </a:p>
        </p:txBody>
      </p:sp>
      <p:sp>
        <p:nvSpPr>
          <p:cNvPr id="5" name="Text Placeholder 4">
            <a:extLst>
              <a:ext uri="{FF2B5EF4-FFF2-40B4-BE49-F238E27FC236}">
                <a16:creationId xmlns:a16="http://schemas.microsoft.com/office/drawing/2014/main" id="{3F80888A-6AAF-5592-370C-17656D7C4FD7}"/>
              </a:ext>
            </a:extLst>
          </p:cNvPr>
          <p:cNvSpPr>
            <a:spLocks noGrp="1"/>
          </p:cNvSpPr>
          <p:nvPr>
            <p:ph type="body" sz="quarter" idx="14"/>
          </p:nvPr>
        </p:nvSpPr>
        <p:spPr/>
        <p:txBody>
          <a:bodyPr/>
          <a:lstStyle/>
          <a:p>
            <a:r>
              <a:rPr lang="en-US"/>
              <a:t>Chart a course forward</a:t>
            </a:r>
          </a:p>
        </p:txBody>
      </p:sp>
      <p:sp>
        <p:nvSpPr>
          <p:cNvPr id="6" name="Text Placeholder 5">
            <a:extLst>
              <a:ext uri="{FF2B5EF4-FFF2-40B4-BE49-F238E27FC236}">
                <a16:creationId xmlns:a16="http://schemas.microsoft.com/office/drawing/2014/main" id="{F3DC152F-CF15-1BB4-8467-77D000F43F62}"/>
              </a:ext>
            </a:extLst>
          </p:cNvPr>
          <p:cNvSpPr>
            <a:spLocks noGrp="1"/>
          </p:cNvSpPr>
          <p:nvPr>
            <p:ph type="body" sz="quarter" idx="15"/>
          </p:nvPr>
        </p:nvSpPr>
        <p:spPr/>
        <p:txBody>
          <a:bodyPr/>
          <a:lstStyle/>
          <a:p>
            <a:pPr>
              <a:lnSpc>
                <a:spcPct val="150000"/>
              </a:lnSpc>
            </a:pPr>
            <a:r>
              <a:rPr lang="en-US" sz="1600">
                <a:solidFill>
                  <a:schemeClr val="tx1"/>
                </a:solidFill>
              </a:rPr>
              <a:t>How can you be more efficient?</a:t>
            </a:r>
          </a:p>
          <a:p>
            <a:pPr>
              <a:lnSpc>
                <a:spcPct val="150000"/>
              </a:lnSpc>
            </a:pPr>
            <a:r>
              <a:rPr lang="en-US" sz="1600">
                <a:solidFill>
                  <a:schemeClr val="tx1"/>
                </a:solidFill>
              </a:rPr>
              <a:t>How can you scale?</a:t>
            </a:r>
          </a:p>
          <a:p>
            <a:pPr>
              <a:lnSpc>
                <a:spcPct val="150000"/>
              </a:lnSpc>
            </a:pPr>
            <a:r>
              <a:rPr lang="en-US" sz="1600">
                <a:solidFill>
                  <a:schemeClr val="tx1"/>
                </a:solidFill>
              </a:rPr>
              <a:t>What are next steps?</a:t>
            </a:r>
          </a:p>
          <a:p>
            <a:endParaRPr lang="en-US"/>
          </a:p>
        </p:txBody>
      </p:sp>
      <p:sp>
        <p:nvSpPr>
          <p:cNvPr id="7" name="Text Placeholder 6">
            <a:extLst>
              <a:ext uri="{FF2B5EF4-FFF2-40B4-BE49-F238E27FC236}">
                <a16:creationId xmlns:a16="http://schemas.microsoft.com/office/drawing/2014/main" id="{77C761E1-48B5-8D3B-8C75-3203B1BCF22F}"/>
              </a:ext>
            </a:extLst>
          </p:cNvPr>
          <p:cNvSpPr>
            <a:spLocks noGrp="1"/>
          </p:cNvSpPr>
          <p:nvPr>
            <p:ph type="body" sz="quarter" idx="16"/>
          </p:nvPr>
        </p:nvSpPr>
        <p:spPr/>
        <p:txBody>
          <a:bodyPr/>
          <a:lstStyle/>
          <a:p>
            <a:r>
              <a:rPr lang="en-US"/>
              <a:t>Start optimizing</a:t>
            </a:r>
          </a:p>
        </p:txBody>
      </p:sp>
      <p:sp>
        <p:nvSpPr>
          <p:cNvPr id="8" name="Text Placeholder 7">
            <a:extLst>
              <a:ext uri="{FF2B5EF4-FFF2-40B4-BE49-F238E27FC236}">
                <a16:creationId xmlns:a16="http://schemas.microsoft.com/office/drawing/2014/main" id="{C0AB8D6F-F204-C08A-64B4-38F77E202DC3}"/>
              </a:ext>
            </a:extLst>
          </p:cNvPr>
          <p:cNvSpPr>
            <a:spLocks noGrp="1"/>
          </p:cNvSpPr>
          <p:nvPr>
            <p:ph type="body" sz="quarter" idx="17"/>
          </p:nvPr>
        </p:nvSpPr>
        <p:spPr>
          <a:xfrm>
            <a:off x="8451425" y="2886838"/>
            <a:ext cx="3081814" cy="2687403"/>
          </a:xfrm>
        </p:spPr>
        <p:txBody>
          <a:bodyPr/>
          <a:lstStyle/>
          <a:p>
            <a:pPr>
              <a:lnSpc>
                <a:spcPct val="150000"/>
              </a:lnSpc>
            </a:pPr>
            <a:r>
              <a:rPr lang="en-US" sz="1600">
                <a:solidFill>
                  <a:schemeClr val="tx1"/>
                </a:solidFill>
              </a:rPr>
              <a:t>What can you do today?</a:t>
            </a:r>
          </a:p>
          <a:p>
            <a:pPr>
              <a:lnSpc>
                <a:spcPct val="150000"/>
              </a:lnSpc>
            </a:pPr>
            <a:r>
              <a:rPr lang="en-US" sz="1600">
                <a:solidFill>
                  <a:schemeClr val="tx1"/>
                </a:solidFill>
              </a:rPr>
              <a:t>What can you do in the future?</a:t>
            </a:r>
          </a:p>
          <a:p>
            <a:pPr>
              <a:lnSpc>
                <a:spcPct val="150000"/>
              </a:lnSpc>
            </a:pPr>
            <a:r>
              <a:rPr lang="en-US" sz="1600">
                <a:solidFill>
                  <a:schemeClr val="tx1"/>
                </a:solidFill>
              </a:rPr>
              <a:t>How do you get there?</a:t>
            </a:r>
          </a:p>
          <a:p>
            <a:endParaRPr lang="en-US"/>
          </a:p>
        </p:txBody>
      </p:sp>
      <p:sp>
        <p:nvSpPr>
          <p:cNvPr id="9" name="Text Placeholder 8">
            <a:extLst>
              <a:ext uri="{FF2B5EF4-FFF2-40B4-BE49-F238E27FC236}">
                <a16:creationId xmlns:a16="http://schemas.microsoft.com/office/drawing/2014/main" id="{CC149002-F945-1D04-4DEE-FA88F5D9A45E}"/>
              </a:ext>
            </a:extLst>
          </p:cNvPr>
          <p:cNvSpPr>
            <a:spLocks noGrp="1"/>
          </p:cNvSpPr>
          <p:nvPr>
            <p:ph type="body" sz="quarter" idx="11"/>
          </p:nvPr>
        </p:nvSpPr>
        <p:spPr/>
        <p:txBody>
          <a:bodyPr/>
          <a:lstStyle/>
          <a:p>
            <a:r>
              <a:rPr lang="en-US"/>
              <a:t>Environment types</a:t>
            </a:r>
          </a:p>
        </p:txBody>
      </p:sp>
    </p:spTree>
    <p:extLst>
      <p:ext uri="{BB962C8B-B14F-4D97-AF65-F5344CB8AC3E}">
        <p14:creationId xmlns:p14="http://schemas.microsoft.com/office/powerpoint/2010/main" val="396169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C49D4E-BE83-5D15-373F-FFD5BBA876A5}"/>
              </a:ext>
            </a:extLst>
          </p:cNvPr>
          <p:cNvSpPr>
            <a:spLocks noGrp="1"/>
          </p:cNvSpPr>
          <p:nvPr>
            <p:ph type="body" sz="quarter" idx="10"/>
          </p:nvPr>
        </p:nvSpPr>
        <p:spPr/>
        <p:txBody>
          <a:bodyPr lIns="91440" tIns="45720" rIns="91440" bIns="45720" anchor="ctr"/>
          <a:lstStyle/>
          <a:p>
            <a:r>
              <a:rPr lang="en-US">
                <a:latin typeface="Arial"/>
                <a:ea typeface="Verdana"/>
                <a:cs typeface="Arial"/>
              </a:rPr>
              <a:t>THE MSP OPTIMIZATION JOURNEY</a:t>
            </a:r>
            <a:endParaRPr lang="en-US"/>
          </a:p>
        </p:txBody>
      </p:sp>
      <p:sp>
        <p:nvSpPr>
          <p:cNvPr id="3" name="Text Placeholder 2">
            <a:extLst>
              <a:ext uri="{FF2B5EF4-FFF2-40B4-BE49-F238E27FC236}">
                <a16:creationId xmlns:a16="http://schemas.microsoft.com/office/drawing/2014/main" id="{C15E6D44-0A75-1FA4-1163-21CFB5DEBD04}"/>
              </a:ext>
            </a:extLst>
          </p:cNvPr>
          <p:cNvSpPr>
            <a:spLocks noGrp="1"/>
          </p:cNvSpPr>
          <p:nvPr>
            <p:ph type="body" sz="quarter" idx="11"/>
          </p:nvPr>
        </p:nvSpPr>
        <p:spPr/>
        <p:txBody>
          <a:bodyPr/>
          <a:lstStyle/>
          <a:p>
            <a:r>
              <a:rPr lang="en-US"/>
              <a:t>Environment types</a:t>
            </a:r>
          </a:p>
        </p:txBody>
      </p:sp>
      <p:sp>
        <p:nvSpPr>
          <p:cNvPr id="5" name="Text Placeholder 4">
            <a:extLst>
              <a:ext uri="{FF2B5EF4-FFF2-40B4-BE49-F238E27FC236}">
                <a16:creationId xmlns:a16="http://schemas.microsoft.com/office/drawing/2014/main" id="{959BB6C4-F049-01DA-7159-993F088C3001}"/>
              </a:ext>
            </a:extLst>
          </p:cNvPr>
          <p:cNvSpPr>
            <a:spLocks noGrp="1"/>
          </p:cNvSpPr>
          <p:nvPr>
            <p:ph type="body" sz="quarter" idx="13"/>
          </p:nvPr>
        </p:nvSpPr>
        <p:spPr>
          <a:xfrm>
            <a:off x="657001" y="1508168"/>
            <a:ext cx="4733925" cy="1734151"/>
          </a:xfrm>
        </p:spPr>
        <p:txBody>
          <a:bodyPr lIns="91440" tIns="45720" rIns="91440" bIns="45720" anchor="t"/>
          <a:lstStyle/>
          <a:p>
            <a:pPr marL="0" lvl="0" indent="0">
              <a:lnSpc>
                <a:spcPct val="200000"/>
              </a:lnSpc>
              <a:spcBef>
                <a:spcPts val="0"/>
              </a:spcBef>
              <a:spcAft>
                <a:spcPts val="1125"/>
              </a:spcAft>
              <a:buClr>
                <a:srgbClr val="1D9CB8"/>
              </a:buClr>
              <a:defRPr/>
            </a:pPr>
            <a:r>
              <a:rPr lang="en-US" sz="2800" b="1"/>
              <a:t>Traditional environments</a:t>
            </a:r>
          </a:p>
          <a:p>
            <a:pPr marL="0" lvl="0" indent="0">
              <a:lnSpc>
                <a:spcPct val="200000"/>
              </a:lnSpc>
              <a:spcBef>
                <a:spcPts val="0"/>
              </a:spcBef>
              <a:spcAft>
                <a:spcPts val="1125"/>
              </a:spcAft>
              <a:buClr>
                <a:srgbClr val="1D9CB8"/>
              </a:buClr>
              <a:defRPr/>
            </a:pPr>
            <a:r>
              <a:rPr lang="en-US">
                <a:latin typeface="Arial"/>
                <a:cs typeface="Arial"/>
              </a:rPr>
              <a:t>(On-premises/legacy technology-dependent)</a:t>
            </a:r>
          </a:p>
          <a:p>
            <a:endParaRPr lang="en-US"/>
          </a:p>
        </p:txBody>
      </p:sp>
      <p:sp>
        <p:nvSpPr>
          <p:cNvPr id="4" name="Text Placeholder 3">
            <a:extLst>
              <a:ext uri="{FF2B5EF4-FFF2-40B4-BE49-F238E27FC236}">
                <a16:creationId xmlns:a16="http://schemas.microsoft.com/office/drawing/2014/main" id="{259EFC99-63F2-F340-7640-DF86A1886DBA}"/>
              </a:ext>
            </a:extLst>
          </p:cNvPr>
          <p:cNvSpPr>
            <a:spLocks noGrp="1"/>
          </p:cNvSpPr>
          <p:nvPr>
            <p:ph type="body" sz="quarter" idx="12"/>
          </p:nvPr>
        </p:nvSpPr>
        <p:spPr>
          <a:xfrm>
            <a:off x="6833999" y="1020763"/>
            <a:ext cx="5261893" cy="423256"/>
          </a:xfrm>
        </p:spPr>
        <p:txBody>
          <a:bodyPr/>
          <a:lstStyle/>
          <a:p>
            <a:r>
              <a:rPr lang="en-US"/>
              <a:t>Traditional</a:t>
            </a:r>
          </a:p>
        </p:txBody>
      </p:sp>
      <p:sp>
        <p:nvSpPr>
          <p:cNvPr id="6" name="Text Placeholder 5">
            <a:extLst>
              <a:ext uri="{FF2B5EF4-FFF2-40B4-BE49-F238E27FC236}">
                <a16:creationId xmlns:a16="http://schemas.microsoft.com/office/drawing/2014/main" id="{54DD2E07-284B-28D4-2956-C3470EF71C59}"/>
              </a:ext>
            </a:extLst>
          </p:cNvPr>
          <p:cNvSpPr>
            <a:spLocks noGrp="1"/>
          </p:cNvSpPr>
          <p:nvPr>
            <p:ph type="body" sz="quarter" idx="14"/>
          </p:nvPr>
        </p:nvSpPr>
        <p:spPr>
          <a:xfrm>
            <a:off x="6549857" y="1749113"/>
            <a:ext cx="5052549" cy="4171176"/>
          </a:xfrm>
        </p:spPr>
        <p:txBody>
          <a:bodyPr lIns="91440" tIns="45720" rIns="91440" bIns="45720" anchor="t"/>
          <a:lstStyle/>
          <a:p>
            <a:pPr marL="298450" lvl="0" indent="0">
              <a:lnSpc>
                <a:spcPct val="100000"/>
              </a:lnSpc>
              <a:spcBef>
                <a:spcPts val="0"/>
              </a:spcBef>
              <a:spcAft>
                <a:spcPts val="1125"/>
              </a:spcAft>
              <a:defRPr/>
            </a:pPr>
            <a:r>
              <a:rPr lang="en-US" sz="1600">
                <a:latin typeface="Arial"/>
                <a:cs typeface="Arial"/>
              </a:rPr>
              <a:t>Are dependent on legacy technologies and the workflows that support them. Common legacy technologies include:</a:t>
            </a:r>
            <a:endParaRPr lang="en-US"/>
          </a:p>
          <a:p>
            <a:pPr marL="633095" lvl="0" indent="-166370">
              <a:lnSpc>
                <a:spcPct val="100000"/>
              </a:lnSpc>
              <a:spcBef>
                <a:spcPts val="0"/>
              </a:spcBef>
              <a:spcAft>
                <a:spcPts val="1125"/>
              </a:spcAft>
              <a:buFont typeface="Arial" panose="020B0604020202020204" pitchFamily="34" charset="0"/>
              <a:buChar char="•"/>
              <a:defRPr/>
            </a:pPr>
            <a:r>
              <a:rPr lang="en-US" sz="1600">
                <a:latin typeface="Arial"/>
                <a:cs typeface="Arial"/>
              </a:rPr>
              <a:t>Group Policy Objects (GPOs).</a:t>
            </a:r>
          </a:p>
          <a:p>
            <a:pPr marL="633095" lvl="0" indent="-166370">
              <a:lnSpc>
                <a:spcPct val="100000"/>
              </a:lnSpc>
              <a:spcBef>
                <a:spcPts val="0"/>
              </a:spcBef>
              <a:spcAft>
                <a:spcPts val="1125"/>
              </a:spcAft>
              <a:buFont typeface="Arial" panose="020B0604020202020204" pitchFamily="34" charset="0"/>
              <a:buChar char="•"/>
              <a:defRPr/>
            </a:pPr>
            <a:r>
              <a:rPr lang="en-US" sz="1600">
                <a:latin typeface="Arial"/>
                <a:cs typeface="Arial"/>
              </a:rPr>
              <a:t>Manual administration efforts.</a:t>
            </a:r>
          </a:p>
          <a:p>
            <a:pPr marL="633095" lvl="0" indent="-166370">
              <a:lnSpc>
                <a:spcPct val="100000"/>
              </a:lnSpc>
              <a:spcBef>
                <a:spcPts val="0"/>
              </a:spcBef>
              <a:spcAft>
                <a:spcPts val="1125"/>
              </a:spcAft>
              <a:buFont typeface="Arial" panose="020B0604020202020204" pitchFamily="34" charset="0"/>
              <a:buChar char="•"/>
              <a:defRPr/>
            </a:pPr>
            <a:r>
              <a:rPr lang="en-US" sz="1600">
                <a:latin typeface="Arial"/>
                <a:cs typeface="Arial"/>
              </a:rPr>
              <a:t>One-to-one workflows.</a:t>
            </a:r>
          </a:p>
          <a:p>
            <a:pPr marL="633095" lvl="0" indent="-166370">
              <a:lnSpc>
                <a:spcPct val="100000"/>
              </a:lnSpc>
              <a:spcBef>
                <a:spcPts val="0"/>
              </a:spcBef>
              <a:spcAft>
                <a:spcPts val="1125"/>
              </a:spcAft>
              <a:buFont typeface="Arial" panose="020B0604020202020204" pitchFamily="34" charset="0"/>
              <a:buChar char="•"/>
              <a:defRPr/>
            </a:pPr>
            <a:r>
              <a:rPr lang="en-US" sz="1600">
                <a:latin typeface="Arial"/>
                <a:cs typeface="Arial"/>
              </a:rPr>
              <a:t>Domain controllers.</a:t>
            </a:r>
          </a:p>
          <a:p>
            <a:pPr marL="633095" lvl="0" indent="-166370">
              <a:lnSpc>
                <a:spcPct val="100000"/>
              </a:lnSpc>
              <a:spcBef>
                <a:spcPts val="0"/>
              </a:spcBef>
              <a:spcAft>
                <a:spcPts val="1125"/>
              </a:spcAft>
              <a:buFont typeface="Arial" panose="020B0604020202020204" pitchFamily="34" charset="0"/>
              <a:buChar char="•"/>
              <a:defRPr/>
            </a:pPr>
            <a:r>
              <a:rPr lang="en-US" sz="1600">
                <a:latin typeface="Arial"/>
                <a:cs typeface="Arial"/>
              </a:rPr>
              <a:t>File servers.</a:t>
            </a:r>
          </a:p>
          <a:p>
            <a:pPr marL="633095" lvl="0" indent="-166370">
              <a:lnSpc>
                <a:spcPct val="100000"/>
              </a:lnSpc>
              <a:spcBef>
                <a:spcPts val="0"/>
              </a:spcBef>
              <a:spcAft>
                <a:spcPts val="1125"/>
              </a:spcAft>
              <a:buFont typeface="Arial" panose="020B0604020202020204" pitchFamily="34" charset="0"/>
              <a:buChar char="•"/>
              <a:defRPr/>
            </a:pPr>
            <a:r>
              <a:rPr lang="en-US" sz="1600">
                <a:latin typeface="Arial"/>
                <a:cs typeface="Arial"/>
              </a:rPr>
              <a:t>Exchange servers.</a:t>
            </a:r>
          </a:p>
          <a:p>
            <a:pPr marL="633095" lvl="0" indent="-166370">
              <a:lnSpc>
                <a:spcPct val="100000"/>
              </a:lnSpc>
              <a:spcBef>
                <a:spcPts val="0"/>
              </a:spcBef>
              <a:spcAft>
                <a:spcPts val="1125"/>
              </a:spcAft>
              <a:buFont typeface="Arial" panose="020B0604020202020204" pitchFamily="34" charset="0"/>
              <a:buChar char="•"/>
              <a:defRPr/>
            </a:pPr>
            <a:r>
              <a:rPr lang="en-US" sz="1600">
                <a:latin typeface="Arial"/>
                <a:cs typeface="Arial"/>
              </a:rPr>
              <a:t>VPNs.</a:t>
            </a:r>
          </a:p>
          <a:p>
            <a:pPr marL="633095" lvl="0" indent="-166370">
              <a:lnSpc>
                <a:spcPct val="100000"/>
              </a:lnSpc>
              <a:spcBef>
                <a:spcPts val="0"/>
              </a:spcBef>
              <a:spcAft>
                <a:spcPts val="1125"/>
              </a:spcAft>
              <a:buFont typeface="Arial" panose="020B0604020202020204" pitchFamily="34" charset="0"/>
              <a:buChar char="•"/>
              <a:defRPr/>
            </a:pPr>
            <a:r>
              <a:rPr lang="en-US" sz="1600">
                <a:latin typeface="Arial"/>
                <a:cs typeface="Arial"/>
              </a:rPr>
              <a:t>Fragmented endpoint management and endpoint security practices/tools.</a:t>
            </a:r>
          </a:p>
          <a:p>
            <a:endParaRPr lang="en-US" sz="1400"/>
          </a:p>
        </p:txBody>
      </p:sp>
    </p:spTree>
    <p:extLst>
      <p:ext uri="{BB962C8B-B14F-4D97-AF65-F5344CB8AC3E}">
        <p14:creationId xmlns:p14="http://schemas.microsoft.com/office/powerpoint/2010/main" val="775144747"/>
      </p:ext>
    </p:extLst>
  </p:cSld>
  <p:clrMapOvr>
    <a:masterClrMapping/>
  </p:clrMapOvr>
  <p:transition spd="slow">
    <p:push dir="u"/>
  </p:transition>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B0D18-DE12-9838-4A96-D7F7846E85A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C00FD2A-83E0-3CDB-DD3F-8A003D099FD3}"/>
              </a:ext>
            </a:extLst>
          </p:cNvPr>
          <p:cNvSpPr>
            <a:spLocks noGrp="1"/>
          </p:cNvSpPr>
          <p:nvPr>
            <p:ph type="body" sz="quarter" idx="10"/>
          </p:nvPr>
        </p:nvSpPr>
        <p:spPr/>
        <p:txBody>
          <a:bodyPr lIns="91440" tIns="45720" rIns="91440" bIns="45720" anchor="ctr"/>
          <a:lstStyle/>
          <a:p>
            <a:r>
              <a:rPr lang="en-US">
                <a:latin typeface="Arial"/>
                <a:ea typeface="Verdana"/>
                <a:cs typeface="Arial"/>
              </a:rPr>
              <a:t>THE MSP OPTIMIZATION JOURNEY</a:t>
            </a:r>
            <a:endParaRPr lang="en-US"/>
          </a:p>
        </p:txBody>
      </p:sp>
      <p:sp>
        <p:nvSpPr>
          <p:cNvPr id="3" name="Text Placeholder 2">
            <a:extLst>
              <a:ext uri="{FF2B5EF4-FFF2-40B4-BE49-F238E27FC236}">
                <a16:creationId xmlns:a16="http://schemas.microsoft.com/office/drawing/2014/main" id="{670C5393-F554-34C8-74CD-3C2C5E50C3AD}"/>
              </a:ext>
            </a:extLst>
          </p:cNvPr>
          <p:cNvSpPr>
            <a:spLocks noGrp="1"/>
          </p:cNvSpPr>
          <p:nvPr>
            <p:ph type="body" sz="quarter" idx="11"/>
          </p:nvPr>
        </p:nvSpPr>
        <p:spPr/>
        <p:txBody>
          <a:bodyPr/>
          <a:lstStyle/>
          <a:p>
            <a:r>
              <a:rPr lang="en-US"/>
              <a:t>Environment types</a:t>
            </a:r>
          </a:p>
        </p:txBody>
      </p:sp>
      <p:sp>
        <p:nvSpPr>
          <p:cNvPr id="4" name="Text Placeholder 3">
            <a:extLst>
              <a:ext uri="{FF2B5EF4-FFF2-40B4-BE49-F238E27FC236}">
                <a16:creationId xmlns:a16="http://schemas.microsoft.com/office/drawing/2014/main" id="{BF9469E0-0ED1-87F8-446A-5E1028D12D16}"/>
              </a:ext>
            </a:extLst>
          </p:cNvPr>
          <p:cNvSpPr>
            <a:spLocks noGrp="1"/>
          </p:cNvSpPr>
          <p:nvPr>
            <p:ph type="body" sz="quarter" idx="12"/>
          </p:nvPr>
        </p:nvSpPr>
        <p:spPr>
          <a:xfrm>
            <a:off x="6662377" y="1020763"/>
            <a:ext cx="5261893" cy="423256"/>
          </a:xfrm>
        </p:spPr>
        <p:txBody>
          <a:bodyPr/>
          <a:lstStyle/>
          <a:p>
            <a:r>
              <a:rPr lang="en-US"/>
              <a:t>Hybrid</a:t>
            </a:r>
          </a:p>
        </p:txBody>
      </p:sp>
      <p:sp>
        <p:nvSpPr>
          <p:cNvPr id="5" name="Text Placeholder 4">
            <a:extLst>
              <a:ext uri="{FF2B5EF4-FFF2-40B4-BE49-F238E27FC236}">
                <a16:creationId xmlns:a16="http://schemas.microsoft.com/office/drawing/2014/main" id="{9ABE7156-3CA4-9FE0-F6FC-748840C910DB}"/>
              </a:ext>
            </a:extLst>
          </p:cNvPr>
          <p:cNvSpPr>
            <a:spLocks noGrp="1"/>
          </p:cNvSpPr>
          <p:nvPr>
            <p:ph type="body" sz="quarter" idx="13"/>
          </p:nvPr>
        </p:nvSpPr>
        <p:spPr>
          <a:xfrm>
            <a:off x="203920" y="1405195"/>
            <a:ext cx="4733925" cy="4054474"/>
          </a:xfrm>
        </p:spPr>
        <p:txBody>
          <a:bodyPr/>
          <a:lstStyle/>
          <a:p>
            <a:pPr marL="0" lvl="0" indent="0" algn="ctr">
              <a:lnSpc>
                <a:spcPct val="200000"/>
              </a:lnSpc>
              <a:spcBef>
                <a:spcPts val="0"/>
              </a:spcBef>
              <a:spcAft>
                <a:spcPts val="1125"/>
              </a:spcAft>
              <a:buClr>
                <a:srgbClr val="1D9CB8"/>
              </a:buClr>
              <a:defRPr/>
            </a:pPr>
            <a:r>
              <a:rPr lang="en-US" sz="2800" b="1"/>
              <a:t>Hybrid environments</a:t>
            </a:r>
          </a:p>
          <a:p>
            <a:pPr marL="0" lvl="0" indent="0" algn="ctr">
              <a:lnSpc>
                <a:spcPct val="200000"/>
              </a:lnSpc>
              <a:spcBef>
                <a:spcPts val="0"/>
              </a:spcBef>
              <a:spcAft>
                <a:spcPts val="1125"/>
              </a:spcAft>
              <a:buClr>
                <a:srgbClr val="1D9CB8"/>
              </a:buClr>
              <a:defRPr/>
            </a:pPr>
            <a:r>
              <a:rPr lang="en-US" i="1"/>
              <a:t>(Deprecating legacy dependencies)</a:t>
            </a:r>
          </a:p>
          <a:p>
            <a:endParaRPr lang="en-US"/>
          </a:p>
        </p:txBody>
      </p:sp>
      <p:sp>
        <p:nvSpPr>
          <p:cNvPr id="6" name="Text Placeholder 5">
            <a:extLst>
              <a:ext uri="{FF2B5EF4-FFF2-40B4-BE49-F238E27FC236}">
                <a16:creationId xmlns:a16="http://schemas.microsoft.com/office/drawing/2014/main" id="{1FD396F3-DEA8-B910-D66D-020173AA2183}"/>
              </a:ext>
            </a:extLst>
          </p:cNvPr>
          <p:cNvSpPr>
            <a:spLocks noGrp="1"/>
          </p:cNvSpPr>
          <p:nvPr>
            <p:ph type="body" sz="quarter" idx="14"/>
          </p:nvPr>
        </p:nvSpPr>
        <p:spPr>
          <a:xfrm>
            <a:off x="6474344" y="1831490"/>
            <a:ext cx="5275755" cy="4171176"/>
          </a:xfrm>
        </p:spPr>
        <p:txBody>
          <a:bodyPr lIns="91440" tIns="45720" rIns="91440" bIns="45720" anchor="t"/>
          <a:lstStyle/>
          <a:p>
            <a:pPr marL="298450" lvl="0" indent="0">
              <a:lnSpc>
                <a:spcPct val="100000"/>
              </a:lnSpc>
              <a:spcBef>
                <a:spcPts val="0"/>
              </a:spcBef>
              <a:spcAft>
                <a:spcPts val="1125"/>
              </a:spcAft>
              <a:defRPr/>
            </a:pPr>
            <a:r>
              <a:rPr lang="en-US" sz="1600">
                <a:latin typeface="Arial"/>
                <a:cs typeface="Arial"/>
              </a:rPr>
              <a:t>Are actively evolving toward a cloud-native posture. Legacy technologies are being retired and replaced.</a:t>
            </a:r>
          </a:p>
          <a:p>
            <a:pPr marL="584200" lvl="0" indent="-285750">
              <a:lnSpc>
                <a:spcPct val="100000"/>
              </a:lnSpc>
              <a:spcBef>
                <a:spcPts val="0"/>
              </a:spcBef>
              <a:spcAft>
                <a:spcPts val="1125"/>
              </a:spcAft>
              <a:buFont typeface="Arial" panose="020B0604020202020204" pitchFamily="34" charset="0"/>
              <a:buChar char="•"/>
              <a:defRPr/>
            </a:pPr>
            <a:r>
              <a:rPr lang="en-US" sz="1600">
                <a:latin typeface="Arial"/>
                <a:cs typeface="Arial"/>
              </a:rPr>
              <a:t>GPO dependencies are transitioning to Microsoft Intune.</a:t>
            </a:r>
          </a:p>
          <a:p>
            <a:pPr marL="584200" lvl="0" indent="-285750">
              <a:lnSpc>
                <a:spcPct val="100000"/>
              </a:lnSpc>
              <a:spcBef>
                <a:spcPts val="0"/>
              </a:spcBef>
              <a:spcAft>
                <a:spcPts val="1125"/>
              </a:spcAft>
              <a:buFont typeface="Arial" panose="020B0604020202020204" pitchFamily="34" charset="0"/>
              <a:buChar char="•"/>
              <a:defRPr/>
            </a:pPr>
            <a:r>
              <a:rPr lang="en-US" sz="1600">
                <a:latin typeface="Arial"/>
                <a:cs typeface="Arial"/>
              </a:rPr>
              <a:t>Automations are being built to allow common tasks to scale.</a:t>
            </a:r>
          </a:p>
          <a:p>
            <a:pPr marL="584200" lvl="0" indent="-285750">
              <a:lnSpc>
                <a:spcPct val="100000"/>
              </a:lnSpc>
              <a:spcBef>
                <a:spcPts val="0"/>
              </a:spcBef>
              <a:spcAft>
                <a:spcPts val="1125"/>
              </a:spcAft>
              <a:buFont typeface="Arial" panose="020B0604020202020204" pitchFamily="34" charset="0"/>
              <a:buChar char="•"/>
              <a:defRPr/>
            </a:pPr>
            <a:r>
              <a:rPr lang="en-US" sz="1600">
                <a:latin typeface="Arial"/>
                <a:cs typeface="Arial"/>
              </a:rPr>
              <a:t>One-to-one workflows are evolving into one-to-many tools.</a:t>
            </a:r>
          </a:p>
          <a:p>
            <a:pPr marL="584200" lvl="0" indent="-285750">
              <a:lnSpc>
                <a:spcPct val="100000"/>
              </a:lnSpc>
              <a:spcBef>
                <a:spcPts val="0"/>
              </a:spcBef>
              <a:spcAft>
                <a:spcPts val="1125"/>
              </a:spcAft>
              <a:buFont typeface="Arial" panose="020B0604020202020204" pitchFamily="34" charset="0"/>
              <a:buChar char="•"/>
              <a:defRPr/>
            </a:pPr>
            <a:r>
              <a:rPr lang="en-US" sz="1600">
                <a:latin typeface="Arial"/>
                <a:cs typeface="Arial"/>
              </a:rPr>
              <a:t>Endpoint management and security tools and practices are being consolidated.</a:t>
            </a:r>
          </a:p>
          <a:p>
            <a:pPr marL="584200" lvl="0" indent="-285750">
              <a:lnSpc>
                <a:spcPct val="100000"/>
              </a:lnSpc>
              <a:spcBef>
                <a:spcPts val="0"/>
              </a:spcBef>
              <a:spcAft>
                <a:spcPts val="1125"/>
              </a:spcAft>
              <a:buFont typeface="Arial" panose="020B0604020202020204" pitchFamily="34" charset="0"/>
              <a:buChar char="•"/>
              <a:defRPr/>
            </a:pPr>
            <a:r>
              <a:rPr lang="en-US" sz="1600">
                <a:latin typeface="Arial"/>
                <a:cs typeface="Arial"/>
              </a:rPr>
              <a:t>Exchange and file servers are retired in favor of cloud-based solutions.</a:t>
            </a:r>
          </a:p>
          <a:p>
            <a:pPr marL="584200" lvl="0" indent="-285750">
              <a:lnSpc>
                <a:spcPct val="100000"/>
              </a:lnSpc>
              <a:spcBef>
                <a:spcPts val="0"/>
              </a:spcBef>
              <a:spcAft>
                <a:spcPts val="1125"/>
              </a:spcAft>
              <a:buFont typeface="Arial" panose="020B0604020202020204" pitchFamily="34" charset="0"/>
              <a:buChar char="•"/>
              <a:defRPr/>
            </a:pPr>
            <a:r>
              <a:rPr lang="en-US" sz="1600">
                <a:latin typeface="Arial"/>
                <a:cs typeface="Arial"/>
              </a:rPr>
              <a:t>VPN dependencies are being reduced.</a:t>
            </a:r>
          </a:p>
        </p:txBody>
      </p:sp>
    </p:spTree>
    <p:extLst>
      <p:ext uri="{BB962C8B-B14F-4D97-AF65-F5344CB8AC3E}">
        <p14:creationId xmlns:p14="http://schemas.microsoft.com/office/powerpoint/2010/main" val="2496962652"/>
      </p:ext>
    </p:extLst>
  </p:cSld>
  <p:clrMapOvr>
    <a:masterClrMapping/>
  </p:clrMapOvr>
  <p:transition spd="slow">
    <p:push dir="u"/>
  </p:transition>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EE371-72D3-46AE-77C4-569DAA5A1F0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6686AD2-9CA3-1E00-4D27-12E692EFD6D6}"/>
              </a:ext>
            </a:extLst>
          </p:cNvPr>
          <p:cNvSpPr>
            <a:spLocks noGrp="1"/>
          </p:cNvSpPr>
          <p:nvPr>
            <p:ph type="body" sz="quarter" idx="10"/>
          </p:nvPr>
        </p:nvSpPr>
        <p:spPr/>
        <p:txBody>
          <a:bodyPr lIns="91440" tIns="45720" rIns="91440" bIns="45720" anchor="ctr"/>
          <a:lstStyle/>
          <a:p>
            <a:r>
              <a:rPr lang="en-US">
                <a:latin typeface="Arial"/>
                <a:ea typeface="Verdana"/>
                <a:cs typeface="Arial"/>
              </a:rPr>
              <a:t>THE MSP OPTIMIZATION JOURNEY</a:t>
            </a:r>
          </a:p>
        </p:txBody>
      </p:sp>
      <p:sp>
        <p:nvSpPr>
          <p:cNvPr id="3" name="Text Placeholder 2">
            <a:extLst>
              <a:ext uri="{FF2B5EF4-FFF2-40B4-BE49-F238E27FC236}">
                <a16:creationId xmlns:a16="http://schemas.microsoft.com/office/drawing/2014/main" id="{B82E8968-CB0D-5941-9B9C-60DB03FEA068}"/>
              </a:ext>
            </a:extLst>
          </p:cNvPr>
          <p:cNvSpPr>
            <a:spLocks noGrp="1"/>
          </p:cNvSpPr>
          <p:nvPr>
            <p:ph type="body" sz="quarter" idx="11"/>
          </p:nvPr>
        </p:nvSpPr>
        <p:spPr/>
        <p:txBody>
          <a:bodyPr/>
          <a:lstStyle/>
          <a:p>
            <a:r>
              <a:rPr lang="en-US"/>
              <a:t>Environment types</a:t>
            </a:r>
          </a:p>
        </p:txBody>
      </p:sp>
      <p:sp>
        <p:nvSpPr>
          <p:cNvPr id="4" name="Text Placeholder 3">
            <a:extLst>
              <a:ext uri="{FF2B5EF4-FFF2-40B4-BE49-F238E27FC236}">
                <a16:creationId xmlns:a16="http://schemas.microsoft.com/office/drawing/2014/main" id="{5EA9CB44-D854-BE4C-83C4-D6213C0E01E0}"/>
              </a:ext>
            </a:extLst>
          </p:cNvPr>
          <p:cNvSpPr>
            <a:spLocks noGrp="1"/>
          </p:cNvSpPr>
          <p:nvPr>
            <p:ph type="body" sz="quarter" idx="12"/>
          </p:nvPr>
        </p:nvSpPr>
        <p:spPr>
          <a:xfrm>
            <a:off x="6676107" y="1020763"/>
            <a:ext cx="5261893" cy="423256"/>
          </a:xfrm>
        </p:spPr>
        <p:txBody>
          <a:bodyPr/>
          <a:lstStyle/>
          <a:p>
            <a:r>
              <a:rPr lang="en-US"/>
              <a:t>Cloud-native</a:t>
            </a:r>
          </a:p>
        </p:txBody>
      </p:sp>
      <p:sp>
        <p:nvSpPr>
          <p:cNvPr id="5" name="Text Placeholder 4">
            <a:extLst>
              <a:ext uri="{FF2B5EF4-FFF2-40B4-BE49-F238E27FC236}">
                <a16:creationId xmlns:a16="http://schemas.microsoft.com/office/drawing/2014/main" id="{F829BFA7-F0A1-45C4-B408-DC556524D969}"/>
              </a:ext>
            </a:extLst>
          </p:cNvPr>
          <p:cNvSpPr>
            <a:spLocks noGrp="1"/>
          </p:cNvSpPr>
          <p:nvPr>
            <p:ph type="body" sz="quarter" idx="13"/>
          </p:nvPr>
        </p:nvSpPr>
        <p:spPr>
          <a:xfrm>
            <a:off x="657001" y="1521898"/>
            <a:ext cx="4848650" cy="1672366"/>
          </a:xfrm>
        </p:spPr>
        <p:txBody>
          <a:bodyPr lIns="91440" tIns="45720" rIns="91440" bIns="45720" anchor="t"/>
          <a:lstStyle/>
          <a:p>
            <a:pPr marL="0" indent="0">
              <a:lnSpc>
                <a:spcPct val="200000"/>
              </a:lnSpc>
              <a:spcBef>
                <a:spcPts val="0"/>
              </a:spcBef>
              <a:spcAft>
                <a:spcPts val="1125"/>
              </a:spcAft>
              <a:buClr>
                <a:srgbClr val="1D9CB8"/>
              </a:buClr>
              <a:defRPr/>
            </a:pPr>
            <a:r>
              <a:rPr lang="en-US" sz="2800" b="1">
                <a:latin typeface="Arial"/>
                <a:cs typeface="Arial"/>
              </a:rPr>
              <a:t>Cloud-native environments</a:t>
            </a:r>
            <a:endParaRPr lang="en-US">
              <a:latin typeface="Arial"/>
              <a:cs typeface="Arial"/>
            </a:endParaRPr>
          </a:p>
          <a:p>
            <a:pPr marL="0" lvl="0" indent="-57150">
              <a:lnSpc>
                <a:spcPct val="200000"/>
              </a:lnSpc>
              <a:spcBef>
                <a:spcPts val="0"/>
              </a:spcBef>
              <a:spcAft>
                <a:spcPts val="1125"/>
              </a:spcAft>
              <a:defRPr/>
            </a:pPr>
            <a:r>
              <a:rPr lang="en-US" i="1">
                <a:latin typeface="Arial"/>
                <a:cs typeface="Arial"/>
              </a:rPr>
              <a:t>(Fully operationalized Microsoft stack)</a:t>
            </a:r>
            <a:endParaRPr lang="en-US"/>
          </a:p>
          <a:p>
            <a:endParaRPr lang="en-US"/>
          </a:p>
        </p:txBody>
      </p:sp>
      <p:sp>
        <p:nvSpPr>
          <p:cNvPr id="6" name="Text Placeholder 5">
            <a:extLst>
              <a:ext uri="{FF2B5EF4-FFF2-40B4-BE49-F238E27FC236}">
                <a16:creationId xmlns:a16="http://schemas.microsoft.com/office/drawing/2014/main" id="{EA3AE85B-A09C-319E-D3BA-D2B60356AE04}"/>
              </a:ext>
            </a:extLst>
          </p:cNvPr>
          <p:cNvSpPr>
            <a:spLocks noGrp="1"/>
          </p:cNvSpPr>
          <p:nvPr>
            <p:ph type="body" sz="quarter" idx="14"/>
          </p:nvPr>
        </p:nvSpPr>
        <p:spPr>
          <a:xfrm>
            <a:off x="6419425" y="1845220"/>
            <a:ext cx="5344404" cy="4054474"/>
          </a:xfrm>
        </p:spPr>
        <p:txBody>
          <a:bodyPr lIns="91440" tIns="45720" rIns="91440" bIns="45720" anchor="t"/>
          <a:lstStyle/>
          <a:p>
            <a:pPr marL="298450" lvl="0" indent="0">
              <a:lnSpc>
                <a:spcPct val="100000"/>
              </a:lnSpc>
              <a:spcBef>
                <a:spcPts val="0"/>
              </a:spcBef>
              <a:spcAft>
                <a:spcPts val="1125"/>
              </a:spcAft>
              <a:buClr>
                <a:srgbClr val="1D9CB8"/>
              </a:buClr>
              <a:defRPr/>
            </a:pPr>
            <a:r>
              <a:rPr lang="en-US" sz="1600">
                <a:latin typeface="Arial"/>
                <a:cs typeface="Arial"/>
              </a:rPr>
              <a:t>Leverage the modernized Microsoft Cloud solution stack to meet the needs of the organization.</a:t>
            </a:r>
          </a:p>
          <a:p>
            <a:pPr marL="584200" lvl="0" indent="-285750">
              <a:lnSpc>
                <a:spcPct val="100000"/>
              </a:lnSpc>
              <a:spcBef>
                <a:spcPts val="0"/>
              </a:spcBef>
              <a:spcAft>
                <a:spcPts val="1125"/>
              </a:spcAft>
              <a:buFont typeface="Arial" panose="020B0604020202020204" pitchFamily="34" charset="0"/>
              <a:buChar char="•"/>
              <a:defRPr/>
            </a:pPr>
            <a:r>
              <a:rPr lang="en-US" sz="1600"/>
              <a:t>Microsoft Intune and Microsoft Defender are fully operationalized for modern endpoint management.</a:t>
            </a:r>
          </a:p>
          <a:p>
            <a:pPr marL="584200" lvl="0" indent="-285750">
              <a:lnSpc>
                <a:spcPct val="100000"/>
              </a:lnSpc>
              <a:spcBef>
                <a:spcPts val="0"/>
              </a:spcBef>
              <a:spcAft>
                <a:spcPts val="1125"/>
              </a:spcAft>
              <a:buFont typeface="Arial" panose="020B0604020202020204" pitchFamily="34" charset="0"/>
              <a:buChar char="•"/>
              <a:defRPr/>
            </a:pPr>
            <a:r>
              <a:rPr lang="en-US" sz="1600"/>
              <a:t>A fully realized and scalable suite of automations are implemented and evolve with business needs.</a:t>
            </a:r>
          </a:p>
          <a:p>
            <a:pPr marL="584200" lvl="0" indent="-285750">
              <a:lnSpc>
                <a:spcPct val="100000"/>
              </a:lnSpc>
              <a:spcBef>
                <a:spcPts val="0"/>
              </a:spcBef>
              <a:spcAft>
                <a:spcPts val="1125"/>
              </a:spcAft>
              <a:buFont typeface="Arial" panose="020B0604020202020204" pitchFamily="34" charset="0"/>
              <a:buChar char="•"/>
              <a:defRPr/>
            </a:pPr>
            <a:r>
              <a:rPr lang="en-US" sz="1600"/>
              <a:t>Workflows are modernized by using Microsoft solutions as a central anchor.</a:t>
            </a:r>
          </a:p>
          <a:p>
            <a:pPr marL="584200" lvl="0" indent="-285750">
              <a:lnSpc>
                <a:spcPct val="100000"/>
              </a:lnSpc>
              <a:spcBef>
                <a:spcPts val="0"/>
              </a:spcBef>
              <a:spcAft>
                <a:spcPts val="1125"/>
              </a:spcAft>
              <a:buFont typeface="Arial" panose="020B0604020202020204" pitchFamily="34" charset="0"/>
              <a:buChar char="•"/>
              <a:defRPr/>
            </a:pPr>
            <a:r>
              <a:rPr lang="en-US" sz="1600"/>
              <a:t>VPNs to access company resources are deprecated.</a:t>
            </a:r>
          </a:p>
          <a:p>
            <a:pPr marL="584200" lvl="0" indent="-285750">
              <a:lnSpc>
                <a:spcPct val="100000"/>
              </a:lnSpc>
              <a:spcBef>
                <a:spcPts val="0"/>
              </a:spcBef>
              <a:spcAft>
                <a:spcPts val="1125"/>
              </a:spcAft>
              <a:buFont typeface="Arial" panose="020B0604020202020204" pitchFamily="34" charset="0"/>
              <a:buChar char="•"/>
              <a:defRPr/>
            </a:pPr>
            <a:r>
              <a:rPr lang="en-US" sz="1600"/>
              <a:t>The user experience is fully administered and served using cloud-based solutions.</a:t>
            </a:r>
          </a:p>
        </p:txBody>
      </p:sp>
    </p:spTree>
    <p:extLst>
      <p:ext uri="{BB962C8B-B14F-4D97-AF65-F5344CB8AC3E}">
        <p14:creationId xmlns:p14="http://schemas.microsoft.com/office/powerpoint/2010/main" val="2145981606"/>
      </p:ext>
    </p:extLst>
  </p:cSld>
  <p:clrMapOvr>
    <a:masterClrMapping/>
  </p:clrMapOvr>
  <p:transition spd="slow">
    <p:push dir="u"/>
  </p:transition>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5E4BFE9-222C-C364-9C22-C84BDDF26729}"/>
              </a:ext>
            </a:extLst>
          </p:cNvPr>
          <p:cNvSpPr txBox="1">
            <a:spLocks/>
          </p:cNvSpPr>
          <p:nvPr/>
        </p:nvSpPr>
        <p:spPr>
          <a:xfrm>
            <a:off x="406650" y="309322"/>
            <a:ext cx="10977952" cy="422116"/>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latin typeface="Arial"/>
                <a:cs typeface="Arial"/>
              </a:rPr>
              <a:t>The MSP optimization journey</a:t>
            </a:r>
          </a:p>
        </p:txBody>
      </p:sp>
      <p:sp>
        <p:nvSpPr>
          <p:cNvPr id="3" name="Text Placeholder 4">
            <a:extLst>
              <a:ext uri="{FF2B5EF4-FFF2-40B4-BE49-F238E27FC236}">
                <a16:creationId xmlns:a16="http://schemas.microsoft.com/office/drawing/2014/main" id="{75AADC20-3954-D097-AB78-18FA796B38CF}"/>
              </a:ext>
            </a:extLst>
          </p:cNvPr>
          <p:cNvSpPr txBox="1">
            <a:spLocks/>
          </p:cNvSpPr>
          <p:nvPr/>
        </p:nvSpPr>
        <p:spPr>
          <a:xfrm>
            <a:off x="476918" y="889330"/>
            <a:ext cx="10972636" cy="4455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latin typeface="Arial"/>
                <a:cs typeface="Arial"/>
              </a:rPr>
              <a:t>The steps to a cloud-native posture.</a:t>
            </a:r>
          </a:p>
        </p:txBody>
      </p:sp>
      <p:sp>
        <p:nvSpPr>
          <p:cNvPr id="4" name="Slide Number Placeholder 1">
            <a:extLst>
              <a:ext uri="{FF2B5EF4-FFF2-40B4-BE49-F238E27FC236}">
                <a16:creationId xmlns:a16="http://schemas.microsoft.com/office/drawing/2014/main" id="{B20AC64F-3EBC-7DE1-FD31-9C780BC5C393}"/>
              </a:ext>
            </a:extLst>
          </p:cNvPr>
          <p:cNvSpPr txBox="1">
            <a:spLocks/>
          </p:cNvSpPr>
          <p:nvPr/>
        </p:nvSpPr>
        <p:spPr>
          <a:xfrm>
            <a:off x="11027887" y="6403193"/>
            <a:ext cx="554513" cy="238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AE62DD0B-EFFE-4362-BEA1-169B9AF2B251}" type="slidenum">
              <a:rPr lang="en-US" sz="1100" smtClean="0">
                <a:solidFill>
                  <a:srgbClr val="A2A9AD"/>
                </a:solidFill>
                <a:latin typeface="Arial" panose="020B0604020202020204" pitchFamily="34" charset="0"/>
              </a:rPr>
              <a:pPr algn="r">
                <a:defRPr/>
              </a:pPr>
              <a:t>9</a:t>
            </a:fld>
            <a:endParaRPr lang="en-US" sz="1100">
              <a:solidFill>
                <a:srgbClr val="A2A9AD"/>
              </a:solidFill>
              <a:latin typeface="Arial" panose="020B0604020202020204" pitchFamily="34" charset="0"/>
            </a:endParaRPr>
          </a:p>
        </p:txBody>
      </p:sp>
      <p:sp>
        <p:nvSpPr>
          <p:cNvPr id="5" name="Rectangle 4">
            <a:extLst>
              <a:ext uri="{FF2B5EF4-FFF2-40B4-BE49-F238E27FC236}">
                <a16:creationId xmlns:a16="http://schemas.microsoft.com/office/drawing/2014/main" id="{0C9CFC5F-742C-BBC2-9BE0-94E4E3A94BE2}"/>
              </a:ext>
            </a:extLst>
          </p:cNvPr>
          <p:cNvSpPr/>
          <p:nvPr/>
        </p:nvSpPr>
        <p:spPr>
          <a:xfrm>
            <a:off x="0" y="3341135"/>
            <a:ext cx="12192000" cy="175730"/>
          </a:xfrm>
          <a:prstGeom prst="rect">
            <a:avLst/>
          </a:prstGeom>
          <a:gradFill flip="none" rotWithShape="1">
            <a:gsLst>
              <a:gs pos="0">
                <a:schemeClr val="accent2"/>
              </a:gs>
              <a:gs pos="100000">
                <a:srgbClr val="120A36"/>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 name="Oval 5">
            <a:extLst>
              <a:ext uri="{FF2B5EF4-FFF2-40B4-BE49-F238E27FC236}">
                <a16:creationId xmlns:a16="http://schemas.microsoft.com/office/drawing/2014/main" id="{09377EB6-EBCE-4CA4-60B4-BC56647D3E4D}"/>
              </a:ext>
            </a:extLst>
          </p:cNvPr>
          <p:cNvSpPr/>
          <p:nvPr/>
        </p:nvSpPr>
        <p:spPr>
          <a:xfrm>
            <a:off x="166085" y="3108798"/>
            <a:ext cx="631583" cy="631583"/>
          </a:xfrm>
          <a:prstGeom prst="ellipse">
            <a:avLst/>
          </a:prstGeom>
          <a:solidFill>
            <a:srgbClr val="D15A0A"/>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a:t>
            </a:r>
          </a:p>
        </p:txBody>
      </p:sp>
      <p:sp>
        <p:nvSpPr>
          <p:cNvPr id="7" name="Oval 6">
            <a:extLst>
              <a:ext uri="{FF2B5EF4-FFF2-40B4-BE49-F238E27FC236}">
                <a16:creationId xmlns:a16="http://schemas.microsoft.com/office/drawing/2014/main" id="{CFCA5C58-6821-2C2F-B8C4-E7DEC9E26AA5}"/>
              </a:ext>
            </a:extLst>
          </p:cNvPr>
          <p:cNvSpPr/>
          <p:nvPr/>
        </p:nvSpPr>
        <p:spPr>
          <a:xfrm>
            <a:off x="1186835" y="3132258"/>
            <a:ext cx="631583" cy="631583"/>
          </a:xfrm>
          <a:prstGeom prst="ellipse">
            <a:avLst/>
          </a:prstGeom>
          <a:solidFill>
            <a:srgbClr val="D15A0A"/>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2</a:t>
            </a:r>
          </a:p>
        </p:txBody>
      </p:sp>
      <p:sp>
        <p:nvSpPr>
          <p:cNvPr id="8" name="Oval 7">
            <a:extLst>
              <a:ext uri="{FF2B5EF4-FFF2-40B4-BE49-F238E27FC236}">
                <a16:creationId xmlns:a16="http://schemas.microsoft.com/office/drawing/2014/main" id="{3E4761E3-D13D-6877-0053-44190CD42C34}"/>
              </a:ext>
            </a:extLst>
          </p:cNvPr>
          <p:cNvSpPr/>
          <p:nvPr/>
        </p:nvSpPr>
        <p:spPr>
          <a:xfrm>
            <a:off x="2207585" y="3132257"/>
            <a:ext cx="631583" cy="631583"/>
          </a:xfrm>
          <a:prstGeom prst="ellipse">
            <a:avLst/>
          </a:prstGeom>
          <a:solidFill>
            <a:srgbClr val="D15A0A"/>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3</a:t>
            </a:r>
          </a:p>
        </p:txBody>
      </p:sp>
      <p:sp>
        <p:nvSpPr>
          <p:cNvPr id="9" name="Oval 8">
            <a:extLst>
              <a:ext uri="{FF2B5EF4-FFF2-40B4-BE49-F238E27FC236}">
                <a16:creationId xmlns:a16="http://schemas.microsoft.com/office/drawing/2014/main" id="{8F520F62-2D96-79DE-A790-0764C4DE559B}"/>
              </a:ext>
            </a:extLst>
          </p:cNvPr>
          <p:cNvSpPr/>
          <p:nvPr/>
        </p:nvSpPr>
        <p:spPr>
          <a:xfrm>
            <a:off x="3228335" y="3132256"/>
            <a:ext cx="631583" cy="631583"/>
          </a:xfrm>
          <a:prstGeom prst="ellipse">
            <a:avLst/>
          </a:prstGeom>
          <a:solidFill>
            <a:srgbClr val="D15A0A"/>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p>
        </p:txBody>
      </p:sp>
      <p:sp>
        <p:nvSpPr>
          <p:cNvPr id="10" name="Oval 9">
            <a:extLst>
              <a:ext uri="{FF2B5EF4-FFF2-40B4-BE49-F238E27FC236}">
                <a16:creationId xmlns:a16="http://schemas.microsoft.com/office/drawing/2014/main" id="{4794AC47-EAB3-B16B-25F4-10E7C9E1178D}"/>
              </a:ext>
            </a:extLst>
          </p:cNvPr>
          <p:cNvSpPr/>
          <p:nvPr/>
        </p:nvSpPr>
        <p:spPr>
          <a:xfrm>
            <a:off x="4249085" y="3132255"/>
            <a:ext cx="631583" cy="631583"/>
          </a:xfrm>
          <a:prstGeom prst="ellipse">
            <a:avLst/>
          </a:prstGeom>
          <a:solidFill>
            <a:srgbClr val="D15A0A"/>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5</a:t>
            </a:r>
          </a:p>
        </p:txBody>
      </p:sp>
      <p:sp>
        <p:nvSpPr>
          <p:cNvPr id="11" name="Oval 10">
            <a:extLst>
              <a:ext uri="{FF2B5EF4-FFF2-40B4-BE49-F238E27FC236}">
                <a16:creationId xmlns:a16="http://schemas.microsoft.com/office/drawing/2014/main" id="{BB027A19-9CA9-125B-0D92-26F0423CA20C}"/>
              </a:ext>
            </a:extLst>
          </p:cNvPr>
          <p:cNvSpPr/>
          <p:nvPr/>
        </p:nvSpPr>
        <p:spPr>
          <a:xfrm>
            <a:off x="5269835" y="3132254"/>
            <a:ext cx="631583" cy="631583"/>
          </a:xfrm>
          <a:prstGeom prst="ellipse">
            <a:avLst/>
          </a:prstGeom>
          <a:solidFill>
            <a:srgbClr val="D15A0A"/>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6</a:t>
            </a:r>
          </a:p>
        </p:txBody>
      </p:sp>
      <p:sp>
        <p:nvSpPr>
          <p:cNvPr id="12" name="Oval 11">
            <a:extLst>
              <a:ext uri="{FF2B5EF4-FFF2-40B4-BE49-F238E27FC236}">
                <a16:creationId xmlns:a16="http://schemas.microsoft.com/office/drawing/2014/main" id="{1909FBD5-344B-2223-5097-AF333D0F21B5}"/>
              </a:ext>
            </a:extLst>
          </p:cNvPr>
          <p:cNvSpPr/>
          <p:nvPr/>
        </p:nvSpPr>
        <p:spPr>
          <a:xfrm>
            <a:off x="6290585" y="3132253"/>
            <a:ext cx="631583" cy="631583"/>
          </a:xfrm>
          <a:prstGeom prst="ellipse">
            <a:avLst/>
          </a:prstGeom>
          <a:solidFill>
            <a:srgbClr val="D15A0A"/>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7</a:t>
            </a:r>
          </a:p>
        </p:txBody>
      </p:sp>
      <p:sp>
        <p:nvSpPr>
          <p:cNvPr id="13" name="Oval 12">
            <a:extLst>
              <a:ext uri="{FF2B5EF4-FFF2-40B4-BE49-F238E27FC236}">
                <a16:creationId xmlns:a16="http://schemas.microsoft.com/office/drawing/2014/main" id="{52BADE5D-719C-822F-1BD0-64535B87F8D2}"/>
              </a:ext>
            </a:extLst>
          </p:cNvPr>
          <p:cNvSpPr/>
          <p:nvPr/>
        </p:nvSpPr>
        <p:spPr>
          <a:xfrm>
            <a:off x="7311335" y="3132252"/>
            <a:ext cx="631583" cy="631583"/>
          </a:xfrm>
          <a:prstGeom prst="ellipse">
            <a:avLst/>
          </a:prstGeom>
          <a:solidFill>
            <a:srgbClr val="D15A0A"/>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8</a:t>
            </a:r>
          </a:p>
        </p:txBody>
      </p:sp>
      <p:sp>
        <p:nvSpPr>
          <p:cNvPr id="14" name="Oval 13">
            <a:extLst>
              <a:ext uri="{FF2B5EF4-FFF2-40B4-BE49-F238E27FC236}">
                <a16:creationId xmlns:a16="http://schemas.microsoft.com/office/drawing/2014/main" id="{4653E408-EE13-8471-B94B-96C1B93395B8}"/>
              </a:ext>
            </a:extLst>
          </p:cNvPr>
          <p:cNvSpPr/>
          <p:nvPr/>
        </p:nvSpPr>
        <p:spPr>
          <a:xfrm>
            <a:off x="8332085" y="3132251"/>
            <a:ext cx="631583" cy="631583"/>
          </a:xfrm>
          <a:prstGeom prst="ellipse">
            <a:avLst/>
          </a:prstGeom>
          <a:solidFill>
            <a:srgbClr val="D15A0A"/>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9</a:t>
            </a:r>
          </a:p>
        </p:txBody>
      </p:sp>
      <p:sp>
        <p:nvSpPr>
          <p:cNvPr id="15" name="Oval 14">
            <a:extLst>
              <a:ext uri="{FF2B5EF4-FFF2-40B4-BE49-F238E27FC236}">
                <a16:creationId xmlns:a16="http://schemas.microsoft.com/office/drawing/2014/main" id="{001F1FCC-0BAA-C4DE-9AE9-F471A5356F7D}"/>
              </a:ext>
            </a:extLst>
          </p:cNvPr>
          <p:cNvSpPr/>
          <p:nvPr/>
        </p:nvSpPr>
        <p:spPr>
          <a:xfrm>
            <a:off x="9352835" y="3132250"/>
            <a:ext cx="631583" cy="631583"/>
          </a:xfrm>
          <a:prstGeom prst="ellipse">
            <a:avLst/>
          </a:prstGeom>
          <a:solidFill>
            <a:srgbClr val="D15A0A"/>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10</a:t>
            </a:r>
          </a:p>
        </p:txBody>
      </p:sp>
      <p:sp>
        <p:nvSpPr>
          <p:cNvPr id="16" name="Oval 15">
            <a:extLst>
              <a:ext uri="{FF2B5EF4-FFF2-40B4-BE49-F238E27FC236}">
                <a16:creationId xmlns:a16="http://schemas.microsoft.com/office/drawing/2014/main" id="{554423CF-D1C9-C8B0-476E-3DC0EF68AC32}"/>
              </a:ext>
            </a:extLst>
          </p:cNvPr>
          <p:cNvSpPr/>
          <p:nvPr/>
        </p:nvSpPr>
        <p:spPr>
          <a:xfrm>
            <a:off x="10373585" y="3127028"/>
            <a:ext cx="631583" cy="631583"/>
          </a:xfrm>
          <a:prstGeom prst="ellipse">
            <a:avLst/>
          </a:prstGeom>
          <a:solidFill>
            <a:srgbClr val="120A36"/>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p>
        </p:txBody>
      </p:sp>
      <p:sp>
        <p:nvSpPr>
          <p:cNvPr id="17" name="Oval 16">
            <a:extLst>
              <a:ext uri="{FF2B5EF4-FFF2-40B4-BE49-F238E27FC236}">
                <a16:creationId xmlns:a16="http://schemas.microsoft.com/office/drawing/2014/main" id="{E91D025F-A4B5-BBAB-7E3D-5CD29C5B753B}"/>
              </a:ext>
            </a:extLst>
          </p:cNvPr>
          <p:cNvSpPr/>
          <p:nvPr/>
        </p:nvSpPr>
        <p:spPr>
          <a:xfrm>
            <a:off x="11394332" y="3127028"/>
            <a:ext cx="631583" cy="631583"/>
          </a:xfrm>
          <a:prstGeom prst="ellipse">
            <a:avLst/>
          </a:prstGeom>
          <a:solidFill>
            <a:srgbClr val="120A36"/>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12</a:t>
            </a:r>
          </a:p>
        </p:txBody>
      </p:sp>
      <p:sp>
        <p:nvSpPr>
          <p:cNvPr id="18" name="Rounded Rectangle 17">
            <a:extLst>
              <a:ext uri="{FF2B5EF4-FFF2-40B4-BE49-F238E27FC236}">
                <a16:creationId xmlns:a16="http://schemas.microsoft.com/office/drawing/2014/main" id="{EED0A897-B3D8-9BF6-55D1-E6831F3827A0}"/>
              </a:ext>
            </a:extLst>
          </p:cNvPr>
          <p:cNvSpPr/>
          <p:nvPr/>
        </p:nvSpPr>
        <p:spPr>
          <a:xfrm>
            <a:off x="3893148" y="6325376"/>
            <a:ext cx="2002478" cy="312234"/>
          </a:xfrm>
          <a:prstGeom prst="roundRect">
            <a:avLst>
              <a:gd name="adj" fmla="val 50000"/>
            </a:avLst>
          </a:prstGeom>
          <a:solidFill>
            <a:srgbClr val="D15A0A"/>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Foundations</a:t>
            </a:r>
          </a:p>
        </p:txBody>
      </p:sp>
      <p:sp>
        <p:nvSpPr>
          <p:cNvPr id="19" name="Rounded Rectangle 18">
            <a:extLst>
              <a:ext uri="{FF2B5EF4-FFF2-40B4-BE49-F238E27FC236}">
                <a16:creationId xmlns:a16="http://schemas.microsoft.com/office/drawing/2014/main" id="{B329FECF-A057-E35F-2E89-D7DB7AD8CEAC}"/>
              </a:ext>
            </a:extLst>
          </p:cNvPr>
          <p:cNvSpPr/>
          <p:nvPr/>
        </p:nvSpPr>
        <p:spPr>
          <a:xfrm>
            <a:off x="5964863" y="6325376"/>
            <a:ext cx="2002478" cy="312234"/>
          </a:xfrm>
          <a:prstGeom prst="roundRect">
            <a:avLst>
              <a:gd name="adj" fmla="val 50000"/>
            </a:avLst>
          </a:prstGeom>
          <a:solidFill>
            <a:srgbClr val="04283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Optimizations</a:t>
            </a:r>
          </a:p>
        </p:txBody>
      </p:sp>
      <p:sp>
        <p:nvSpPr>
          <p:cNvPr id="20" name="TextBox 19">
            <a:extLst>
              <a:ext uri="{FF2B5EF4-FFF2-40B4-BE49-F238E27FC236}">
                <a16:creationId xmlns:a16="http://schemas.microsoft.com/office/drawing/2014/main" id="{74F50124-AC18-B48B-4013-CA1AA633B93D}"/>
              </a:ext>
            </a:extLst>
          </p:cNvPr>
          <p:cNvSpPr txBox="1"/>
          <p:nvPr/>
        </p:nvSpPr>
        <p:spPr>
          <a:xfrm>
            <a:off x="166085" y="2506281"/>
            <a:ext cx="631583" cy="198516"/>
          </a:xfrm>
          <a:prstGeom prst="rect">
            <a:avLst/>
          </a:prstGeom>
          <a:noFill/>
        </p:spPr>
        <p:txBody>
          <a:bodyPr wrap="square" lIns="0" tIns="0" rIns="0" bIns="0" rtlCol="0">
            <a:spAutoFit/>
          </a:bodyPr>
          <a:lstStyle/>
          <a:p>
            <a:pPr marL="0" marR="0" lvl="0" indent="0" algn="ctr" defTabSz="914400" rtl="0" eaLnBrk="1" fontAlgn="auto" latinLnBrk="0" hangingPunct="1">
              <a:lnSpc>
                <a:spcPts val="1700"/>
              </a:lnSpc>
              <a:spcBef>
                <a:spcPts val="0"/>
              </a:spcBef>
              <a:spcAft>
                <a:spcPts val="1125"/>
              </a:spcAft>
              <a:buClr>
                <a:srgbClr val="1D9CB8"/>
              </a:buClr>
              <a:buSzTx/>
              <a:buFontTx/>
              <a:buNone/>
              <a:tabLst/>
              <a:defRPr/>
            </a:pPr>
            <a:r>
              <a:rPr kumimoji="0" lang="en-US" sz="1200" b="0" i="0" u="none" strike="noStrike" kern="1200" cap="none" spc="0" normalizeH="0" baseline="0" noProof="0">
                <a:ln>
                  <a:noFill/>
                </a:ln>
                <a:solidFill>
                  <a:srgbClr val="042838"/>
                </a:solidFill>
                <a:effectLst/>
                <a:uLnTx/>
                <a:uFillTx/>
                <a:latin typeface="Arial" panose="020B0604020202020204" pitchFamily="34" charset="0"/>
                <a:ea typeface="+mn-ea"/>
                <a:cs typeface="Arial" panose="020B0604020202020204" pitchFamily="34" charset="0"/>
              </a:rPr>
              <a:t>UEM</a:t>
            </a:r>
          </a:p>
        </p:txBody>
      </p:sp>
      <p:sp>
        <p:nvSpPr>
          <p:cNvPr id="21" name="TextBox 20">
            <a:extLst>
              <a:ext uri="{FF2B5EF4-FFF2-40B4-BE49-F238E27FC236}">
                <a16:creationId xmlns:a16="http://schemas.microsoft.com/office/drawing/2014/main" id="{3F694497-5A16-513C-78EA-C4D747766CFC}"/>
              </a:ext>
            </a:extLst>
          </p:cNvPr>
          <p:cNvSpPr txBox="1"/>
          <p:nvPr/>
        </p:nvSpPr>
        <p:spPr>
          <a:xfrm>
            <a:off x="1186835" y="4231989"/>
            <a:ext cx="631583" cy="198516"/>
          </a:xfrm>
          <a:prstGeom prst="rect">
            <a:avLst/>
          </a:prstGeom>
          <a:noFill/>
        </p:spPr>
        <p:txBody>
          <a:bodyPr wrap="square" lIns="0" tIns="0" rIns="0" bIns="0" rtlCol="0">
            <a:spAutoFit/>
          </a:bodyPr>
          <a:lstStyle/>
          <a:p>
            <a:pPr marL="0" marR="0" lvl="0" indent="0" algn="ctr" defTabSz="914400" rtl="0" eaLnBrk="1" fontAlgn="auto" latinLnBrk="0" hangingPunct="1">
              <a:lnSpc>
                <a:spcPts val="1700"/>
              </a:lnSpc>
              <a:spcBef>
                <a:spcPts val="0"/>
              </a:spcBef>
              <a:spcAft>
                <a:spcPts val="1125"/>
              </a:spcAft>
              <a:buClr>
                <a:srgbClr val="1D9CB8"/>
              </a:buClr>
              <a:buSzTx/>
              <a:buFontTx/>
              <a:buNone/>
              <a:tabLst/>
              <a:defRPr/>
            </a:pPr>
            <a:r>
              <a:rPr kumimoji="0" lang="en-US" sz="1200" b="0" i="0" u="none" strike="noStrike" kern="1200" cap="none" spc="0" normalizeH="0" baseline="0" noProof="0">
                <a:ln>
                  <a:noFill/>
                </a:ln>
                <a:solidFill>
                  <a:srgbClr val="042838"/>
                </a:solidFill>
                <a:effectLst/>
                <a:uLnTx/>
                <a:uFillTx/>
                <a:latin typeface="Arial" panose="020B0604020202020204" pitchFamily="34" charset="0"/>
                <a:ea typeface="+mn-ea"/>
                <a:cs typeface="Arial" panose="020B0604020202020204" pitchFamily="34" charset="0"/>
              </a:rPr>
              <a:t>UAM</a:t>
            </a:r>
          </a:p>
        </p:txBody>
      </p:sp>
      <p:sp>
        <p:nvSpPr>
          <p:cNvPr id="22" name="TextBox 21">
            <a:extLst>
              <a:ext uri="{FF2B5EF4-FFF2-40B4-BE49-F238E27FC236}">
                <a16:creationId xmlns:a16="http://schemas.microsoft.com/office/drawing/2014/main" id="{7A76CF8C-F61F-61FA-7159-0EA051CD0BB4}"/>
              </a:ext>
            </a:extLst>
          </p:cNvPr>
          <p:cNvSpPr txBox="1"/>
          <p:nvPr/>
        </p:nvSpPr>
        <p:spPr>
          <a:xfrm>
            <a:off x="2061025" y="2070264"/>
            <a:ext cx="924701" cy="634533"/>
          </a:xfrm>
          <a:prstGeom prst="rect">
            <a:avLst/>
          </a:prstGeom>
          <a:noFill/>
        </p:spPr>
        <p:txBody>
          <a:bodyPr wrap="square" lIns="0" tIns="0" rIns="0" bIns="0" rtlCol="0" anchor="t">
            <a:spAutoFit/>
          </a:bodyPr>
          <a:lstStyle/>
          <a:p>
            <a:pPr marL="0" marR="0" lvl="0" indent="0" algn="ctr" defTabSz="914400" rtl="0" eaLnBrk="1" fontAlgn="auto" latinLnBrk="0" hangingPunct="1">
              <a:lnSpc>
                <a:spcPts val="1700"/>
              </a:lnSpc>
              <a:spcBef>
                <a:spcPts val="0"/>
              </a:spcBef>
              <a:spcAft>
                <a:spcPts val="1125"/>
              </a:spcAft>
              <a:buClr>
                <a:srgbClr val="1D9CB8"/>
              </a:buClr>
              <a:buSzTx/>
              <a:buFontTx/>
              <a:buNone/>
              <a:tabLst/>
              <a:defRPr/>
            </a:pPr>
            <a:r>
              <a:rPr kumimoji="0" lang="en-US" sz="1200" b="0" i="0" u="none" strike="noStrike" kern="1200" cap="none" spc="0" normalizeH="0" baseline="0" noProof="0">
                <a:ln>
                  <a:noFill/>
                </a:ln>
                <a:solidFill>
                  <a:srgbClr val="042838"/>
                </a:solidFill>
                <a:effectLst/>
                <a:uLnTx/>
                <a:uFillTx/>
                <a:latin typeface="Arial"/>
                <a:cs typeface="Arial"/>
              </a:rPr>
              <a:t>Scope for DaaS </a:t>
            </a:r>
            <a:r>
              <a:rPr lang="en-US" sz="1200">
                <a:solidFill>
                  <a:srgbClr val="042838"/>
                </a:solidFill>
                <a:latin typeface="Arial"/>
                <a:cs typeface="Arial"/>
              </a:rPr>
              <a:t>solutions</a:t>
            </a:r>
            <a:endParaRPr kumimoji="0" lang="en-US" sz="1200" b="0" i="0" u="none" strike="noStrike" kern="1200" cap="none" spc="0" normalizeH="0" baseline="0" noProof="0">
              <a:ln>
                <a:noFill/>
              </a:ln>
              <a:solidFill>
                <a:srgbClr val="042838"/>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6BAE514F-92FF-862F-07AE-6144173E5697}"/>
              </a:ext>
            </a:extLst>
          </p:cNvPr>
          <p:cNvSpPr txBox="1"/>
          <p:nvPr/>
        </p:nvSpPr>
        <p:spPr>
          <a:xfrm>
            <a:off x="3227214" y="4231989"/>
            <a:ext cx="631583" cy="198516"/>
          </a:xfrm>
          <a:prstGeom prst="rect">
            <a:avLst/>
          </a:prstGeom>
          <a:noFill/>
        </p:spPr>
        <p:txBody>
          <a:bodyPr wrap="square" lIns="0" tIns="0" rIns="0" bIns="0" rtlCol="0">
            <a:spAutoFit/>
          </a:bodyPr>
          <a:lstStyle/>
          <a:p>
            <a:pPr marL="0" marR="0" lvl="0" indent="0" algn="ctr" defTabSz="914400" rtl="0" eaLnBrk="1" fontAlgn="auto" latinLnBrk="0" hangingPunct="1">
              <a:lnSpc>
                <a:spcPts val="1700"/>
              </a:lnSpc>
              <a:spcBef>
                <a:spcPts val="0"/>
              </a:spcBef>
              <a:spcAft>
                <a:spcPts val="1125"/>
              </a:spcAft>
              <a:buClr>
                <a:srgbClr val="1D9CB8"/>
              </a:buClr>
              <a:buSzTx/>
              <a:buFontTx/>
              <a:buNone/>
              <a:tabLst/>
              <a:defRPr/>
            </a:pPr>
            <a:r>
              <a:rPr kumimoji="0" lang="en-US" sz="1200" b="0" i="0" u="none" strike="noStrike" kern="1200" cap="none" spc="0" normalizeH="0" baseline="0" noProof="0">
                <a:ln>
                  <a:noFill/>
                </a:ln>
                <a:solidFill>
                  <a:srgbClr val="042838"/>
                </a:solidFill>
                <a:effectLst/>
                <a:uLnTx/>
                <a:uFillTx/>
                <a:latin typeface="Arial" panose="020B0604020202020204" pitchFamily="34" charset="0"/>
                <a:ea typeface="+mn-ea"/>
                <a:cs typeface="Arial" panose="020B0604020202020204" pitchFamily="34" charset="0"/>
              </a:rPr>
              <a:t>W365</a:t>
            </a:r>
          </a:p>
        </p:txBody>
      </p:sp>
      <p:sp>
        <p:nvSpPr>
          <p:cNvPr id="24" name="TextBox 23">
            <a:extLst>
              <a:ext uri="{FF2B5EF4-FFF2-40B4-BE49-F238E27FC236}">
                <a16:creationId xmlns:a16="http://schemas.microsoft.com/office/drawing/2014/main" id="{2E7965DB-3A04-8F8D-DB4B-12BA81B2A342}"/>
              </a:ext>
            </a:extLst>
          </p:cNvPr>
          <p:cNvSpPr txBox="1"/>
          <p:nvPr/>
        </p:nvSpPr>
        <p:spPr>
          <a:xfrm>
            <a:off x="4102525" y="2070264"/>
            <a:ext cx="924701" cy="634533"/>
          </a:xfrm>
          <a:prstGeom prst="rect">
            <a:avLst/>
          </a:prstGeom>
          <a:noFill/>
        </p:spPr>
        <p:txBody>
          <a:bodyPr wrap="square" lIns="0" tIns="0" rIns="0" bIns="0" rtlCol="0">
            <a:spAutoFit/>
          </a:bodyPr>
          <a:lstStyle/>
          <a:p>
            <a:pPr marL="0" marR="0" lvl="0" indent="0" algn="ctr" defTabSz="914400" rtl="0" eaLnBrk="1" fontAlgn="auto" latinLnBrk="0" hangingPunct="1">
              <a:lnSpc>
                <a:spcPts val="1700"/>
              </a:lnSpc>
              <a:spcBef>
                <a:spcPts val="0"/>
              </a:spcBef>
              <a:spcAft>
                <a:spcPts val="1125"/>
              </a:spcAft>
              <a:buClr>
                <a:srgbClr val="1D9CB8"/>
              </a:buClr>
              <a:buSzTx/>
              <a:buFontTx/>
              <a:buNone/>
              <a:tabLst/>
              <a:defRPr/>
            </a:pPr>
            <a:r>
              <a:rPr kumimoji="0" lang="en-US" sz="1200" b="0" i="0" u="none" strike="noStrike" kern="1200" cap="none" spc="0" normalizeH="0" baseline="0" noProof="0">
                <a:ln>
                  <a:noFill/>
                </a:ln>
                <a:solidFill>
                  <a:srgbClr val="042838"/>
                </a:solidFill>
                <a:effectLst/>
                <a:uLnTx/>
                <a:uFillTx/>
                <a:latin typeface="Arial" panose="020B0604020202020204" pitchFamily="34" charset="0"/>
                <a:ea typeface="+mn-ea"/>
                <a:cs typeface="Arial" panose="020B0604020202020204" pitchFamily="34" charset="0"/>
              </a:rPr>
              <a:t>AVD: User experience settings</a:t>
            </a:r>
          </a:p>
        </p:txBody>
      </p:sp>
      <p:sp>
        <p:nvSpPr>
          <p:cNvPr id="25" name="TextBox 24">
            <a:extLst>
              <a:ext uri="{FF2B5EF4-FFF2-40B4-BE49-F238E27FC236}">
                <a16:creationId xmlns:a16="http://schemas.microsoft.com/office/drawing/2014/main" id="{3090C295-AB30-6B91-FE3C-0F2977886E21}"/>
              </a:ext>
            </a:extLst>
          </p:cNvPr>
          <p:cNvSpPr txBox="1"/>
          <p:nvPr/>
        </p:nvSpPr>
        <p:spPr>
          <a:xfrm>
            <a:off x="5123275" y="4231989"/>
            <a:ext cx="924701" cy="1070549"/>
          </a:xfrm>
          <a:prstGeom prst="rect">
            <a:avLst/>
          </a:prstGeom>
          <a:noFill/>
        </p:spPr>
        <p:txBody>
          <a:bodyPr wrap="square" lIns="0" tIns="0" rIns="0" bIns="0" rtlCol="0">
            <a:spAutoFit/>
          </a:bodyPr>
          <a:lstStyle/>
          <a:p>
            <a:pPr marL="0" marR="0" lvl="0" indent="0" algn="ctr" defTabSz="914400" rtl="0" eaLnBrk="1" fontAlgn="auto" latinLnBrk="0" hangingPunct="1">
              <a:lnSpc>
                <a:spcPts val="1700"/>
              </a:lnSpc>
              <a:spcBef>
                <a:spcPts val="0"/>
              </a:spcBef>
              <a:spcAft>
                <a:spcPts val="1125"/>
              </a:spcAft>
              <a:buClr>
                <a:srgbClr val="1D9CB8"/>
              </a:buClr>
              <a:buSzTx/>
              <a:buFontTx/>
              <a:buNone/>
              <a:tabLst/>
              <a:defRPr/>
            </a:pPr>
            <a:r>
              <a:rPr kumimoji="0" lang="en-US" sz="1200" b="0" i="0" u="none" strike="noStrike" kern="1200" cap="none" spc="0" normalizeH="0" baseline="0" noProof="0">
                <a:ln>
                  <a:noFill/>
                </a:ln>
                <a:solidFill>
                  <a:srgbClr val="042838"/>
                </a:solidFill>
                <a:effectLst/>
                <a:uLnTx/>
                <a:uFillTx/>
                <a:latin typeface="Arial" panose="020B0604020202020204" pitchFamily="34" charset="0"/>
                <a:ea typeface="+mn-ea"/>
                <a:cs typeface="Arial" panose="020B0604020202020204" pitchFamily="34" charset="0"/>
              </a:rPr>
              <a:t>AVD: Image lifecycle management</a:t>
            </a:r>
          </a:p>
        </p:txBody>
      </p:sp>
      <p:sp>
        <p:nvSpPr>
          <p:cNvPr id="26" name="TextBox 25">
            <a:extLst>
              <a:ext uri="{FF2B5EF4-FFF2-40B4-BE49-F238E27FC236}">
                <a16:creationId xmlns:a16="http://schemas.microsoft.com/office/drawing/2014/main" id="{37F4207C-9647-8A08-6523-6DF67F863D27}"/>
              </a:ext>
            </a:extLst>
          </p:cNvPr>
          <p:cNvSpPr txBox="1"/>
          <p:nvPr/>
        </p:nvSpPr>
        <p:spPr>
          <a:xfrm>
            <a:off x="6144025" y="2070264"/>
            <a:ext cx="924701" cy="634533"/>
          </a:xfrm>
          <a:prstGeom prst="rect">
            <a:avLst/>
          </a:prstGeom>
          <a:noFill/>
        </p:spPr>
        <p:txBody>
          <a:bodyPr wrap="square" lIns="0" tIns="0" rIns="0" bIns="0" rtlCol="0" anchor="t">
            <a:spAutoFit/>
          </a:bodyPr>
          <a:lstStyle/>
          <a:p>
            <a:pPr marL="0" marR="0" lvl="0" indent="0" algn="ctr" defTabSz="914400" rtl="0" eaLnBrk="1" fontAlgn="auto" latinLnBrk="0" hangingPunct="1">
              <a:lnSpc>
                <a:spcPts val="1700"/>
              </a:lnSpc>
              <a:spcBef>
                <a:spcPts val="0"/>
              </a:spcBef>
              <a:spcAft>
                <a:spcPts val="1125"/>
              </a:spcAft>
              <a:buClr>
                <a:srgbClr val="1D9CB8"/>
              </a:buClr>
              <a:buSzTx/>
              <a:buFontTx/>
              <a:buNone/>
              <a:tabLst/>
              <a:defRPr/>
            </a:pPr>
            <a:r>
              <a:rPr kumimoji="0" lang="en-US" sz="1200" b="0" i="0" u="none" strike="noStrike" kern="1200" cap="none" spc="0" normalizeH="0" baseline="0" noProof="0">
                <a:ln>
                  <a:noFill/>
                </a:ln>
                <a:solidFill>
                  <a:srgbClr val="042838"/>
                </a:solidFill>
                <a:effectLst/>
                <a:uLnTx/>
                <a:uFillTx/>
                <a:latin typeface="Arial"/>
                <a:cs typeface="Arial"/>
              </a:rPr>
              <a:t>AVD: Implement </a:t>
            </a:r>
            <a:r>
              <a:rPr lang="en-US" sz="1200">
                <a:solidFill>
                  <a:srgbClr val="042838"/>
                </a:solidFill>
                <a:latin typeface="Arial"/>
                <a:cs typeface="Arial"/>
              </a:rPr>
              <a:t>automations</a:t>
            </a:r>
            <a:endParaRPr kumimoji="0" lang="en-US" sz="1200" b="0" i="0" u="none" strike="noStrike" kern="1200" cap="none" spc="0" normalizeH="0" baseline="0" noProof="0">
              <a:ln>
                <a:noFill/>
              </a:ln>
              <a:solidFill>
                <a:srgbClr val="042838"/>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08A64B52-E133-BA50-F472-14ECFB6EA26D}"/>
              </a:ext>
            </a:extLst>
          </p:cNvPr>
          <p:cNvSpPr txBox="1"/>
          <p:nvPr/>
        </p:nvSpPr>
        <p:spPr>
          <a:xfrm>
            <a:off x="7164775" y="4231989"/>
            <a:ext cx="924701" cy="634533"/>
          </a:xfrm>
          <a:prstGeom prst="rect">
            <a:avLst/>
          </a:prstGeom>
          <a:noFill/>
        </p:spPr>
        <p:txBody>
          <a:bodyPr wrap="square" lIns="0" tIns="0" rIns="0" bIns="0" rtlCol="0">
            <a:spAutoFit/>
          </a:bodyPr>
          <a:lstStyle/>
          <a:p>
            <a:pPr marL="0" marR="0" lvl="0" indent="0" algn="ctr" defTabSz="914400" rtl="0" eaLnBrk="1" fontAlgn="auto" latinLnBrk="0" hangingPunct="1">
              <a:lnSpc>
                <a:spcPts val="1700"/>
              </a:lnSpc>
              <a:spcBef>
                <a:spcPts val="0"/>
              </a:spcBef>
              <a:spcAft>
                <a:spcPts val="1125"/>
              </a:spcAft>
              <a:buClr>
                <a:srgbClr val="1D9CB8"/>
              </a:buClr>
              <a:buSzTx/>
              <a:buFontTx/>
              <a:buNone/>
              <a:tabLst/>
              <a:defRPr/>
            </a:pPr>
            <a:r>
              <a:rPr kumimoji="0" lang="en-US" sz="1200" b="0" i="0" u="none" strike="noStrike" kern="1200" cap="none" spc="0" normalizeH="0" baseline="0" noProof="0">
                <a:ln>
                  <a:noFill/>
                </a:ln>
                <a:solidFill>
                  <a:srgbClr val="042838"/>
                </a:solidFill>
                <a:effectLst/>
                <a:uLnTx/>
                <a:uFillTx/>
                <a:latin typeface="Arial" panose="020B0604020202020204" pitchFamily="34" charset="0"/>
                <a:ea typeface="+mn-ea"/>
                <a:cs typeface="Arial" panose="020B0604020202020204" pitchFamily="34" charset="0"/>
              </a:rPr>
              <a:t>AVD: Configure host pools</a:t>
            </a:r>
          </a:p>
        </p:txBody>
      </p:sp>
      <p:sp>
        <p:nvSpPr>
          <p:cNvPr id="28" name="TextBox 27">
            <a:extLst>
              <a:ext uri="{FF2B5EF4-FFF2-40B4-BE49-F238E27FC236}">
                <a16:creationId xmlns:a16="http://schemas.microsoft.com/office/drawing/2014/main" id="{77085FCB-7908-6A61-CFDD-3E4528CF118B}"/>
              </a:ext>
            </a:extLst>
          </p:cNvPr>
          <p:cNvSpPr txBox="1"/>
          <p:nvPr/>
        </p:nvSpPr>
        <p:spPr>
          <a:xfrm>
            <a:off x="8185525" y="2070264"/>
            <a:ext cx="924701" cy="634533"/>
          </a:xfrm>
          <a:prstGeom prst="rect">
            <a:avLst/>
          </a:prstGeom>
          <a:noFill/>
        </p:spPr>
        <p:txBody>
          <a:bodyPr wrap="square" lIns="0" tIns="0" rIns="0" bIns="0" rtlCol="0">
            <a:spAutoFit/>
          </a:bodyPr>
          <a:lstStyle/>
          <a:p>
            <a:pPr marL="0" marR="0" lvl="0" indent="0" algn="ctr" defTabSz="914400" rtl="0" eaLnBrk="1" fontAlgn="auto" latinLnBrk="0" hangingPunct="1">
              <a:lnSpc>
                <a:spcPts val="1700"/>
              </a:lnSpc>
              <a:spcBef>
                <a:spcPts val="0"/>
              </a:spcBef>
              <a:spcAft>
                <a:spcPts val="1125"/>
              </a:spcAft>
              <a:buClr>
                <a:srgbClr val="1D9CB8"/>
              </a:buClr>
              <a:buSzTx/>
              <a:buFontTx/>
              <a:buNone/>
              <a:tabLst/>
              <a:defRPr/>
            </a:pPr>
            <a:r>
              <a:rPr kumimoji="0" lang="en-US" sz="1200" b="0" i="0" u="none" strike="noStrike" kern="1200" cap="none" spc="0" normalizeH="0" baseline="0" noProof="0">
                <a:ln>
                  <a:noFill/>
                </a:ln>
                <a:solidFill>
                  <a:srgbClr val="042838"/>
                </a:solidFill>
                <a:effectLst/>
                <a:uLnTx/>
                <a:uFillTx/>
                <a:latin typeface="Arial" panose="020B0604020202020204" pitchFamily="34" charset="0"/>
                <a:ea typeface="+mn-ea"/>
                <a:cs typeface="Arial" panose="020B0604020202020204" pitchFamily="34" charset="0"/>
              </a:rPr>
              <a:t>AVD: Extend UAM to cloud endpoints</a:t>
            </a:r>
          </a:p>
        </p:txBody>
      </p:sp>
      <p:sp>
        <p:nvSpPr>
          <p:cNvPr id="29" name="TextBox 28">
            <a:extLst>
              <a:ext uri="{FF2B5EF4-FFF2-40B4-BE49-F238E27FC236}">
                <a16:creationId xmlns:a16="http://schemas.microsoft.com/office/drawing/2014/main" id="{6501C2F8-CC66-51C3-9745-D5D74560E1ED}"/>
              </a:ext>
            </a:extLst>
          </p:cNvPr>
          <p:cNvSpPr txBox="1"/>
          <p:nvPr/>
        </p:nvSpPr>
        <p:spPr>
          <a:xfrm>
            <a:off x="9206275" y="4231989"/>
            <a:ext cx="924701" cy="634533"/>
          </a:xfrm>
          <a:prstGeom prst="rect">
            <a:avLst/>
          </a:prstGeom>
          <a:noFill/>
        </p:spPr>
        <p:txBody>
          <a:bodyPr wrap="square" lIns="0" tIns="0" rIns="0" bIns="0" rtlCol="0" anchor="t">
            <a:spAutoFit/>
          </a:bodyPr>
          <a:lstStyle/>
          <a:p>
            <a:pPr marL="0" marR="0" lvl="0" indent="0" algn="ctr" defTabSz="914400" rtl="0" eaLnBrk="1" fontAlgn="auto" latinLnBrk="0" hangingPunct="1">
              <a:lnSpc>
                <a:spcPts val="1700"/>
              </a:lnSpc>
              <a:spcBef>
                <a:spcPts val="0"/>
              </a:spcBef>
              <a:spcAft>
                <a:spcPts val="1125"/>
              </a:spcAft>
              <a:buClr>
                <a:srgbClr val="1D9CB8"/>
              </a:buClr>
              <a:buSzTx/>
              <a:buFontTx/>
              <a:buNone/>
              <a:tabLst/>
              <a:defRPr/>
            </a:pPr>
            <a:r>
              <a:rPr kumimoji="0" lang="en-US" sz="1200" b="0" i="0" u="none" strike="noStrike" kern="1200" cap="none" spc="0" normalizeH="0" baseline="0" noProof="0">
                <a:ln>
                  <a:noFill/>
                </a:ln>
                <a:solidFill>
                  <a:srgbClr val="042838"/>
                </a:solidFill>
                <a:effectLst/>
                <a:uLnTx/>
                <a:uFillTx/>
                <a:latin typeface="Arial"/>
                <a:cs typeface="Arial"/>
              </a:rPr>
              <a:t>AVD: Implement </a:t>
            </a:r>
            <a:r>
              <a:rPr lang="en-US" sz="1200">
                <a:solidFill>
                  <a:srgbClr val="042838"/>
                </a:solidFill>
                <a:latin typeface="Arial"/>
                <a:cs typeface="Arial"/>
              </a:rPr>
              <a:t>auto-scale</a:t>
            </a:r>
            <a:endParaRPr kumimoji="0" lang="en-US" sz="1200" b="0" i="0" u="none" strike="noStrike" kern="1200" cap="none" spc="0" normalizeH="0" baseline="0" noProof="0">
              <a:ln>
                <a:noFill/>
              </a:ln>
              <a:solidFill>
                <a:srgbClr val="042838"/>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7853D566-1D11-DECE-9716-FEA42BF5846D}"/>
              </a:ext>
            </a:extLst>
          </p:cNvPr>
          <p:cNvSpPr txBox="1"/>
          <p:nvPr/>
        </p:nvSpPr>
        <p:spPr>
          <a:xfrm>
            <a:off x="10227025" y="2288273"/>
            <a:ext cx="924701" cy="416524"/>
          </a:xfrm>
          <a:prstGeom prst="rect">
            <a:avLst/>
          </a:prstGeom>
          <a:noFill/>
        </p:spPr>
        <p:txBody>
          <a:bodyPr wrap="square" lIns="0" tIns="0" rIns="0" bIns="0" rtlCol="0">
            <a:spAutoFit/>
          </a:bodyPr>
          <a:lstStyle/>
          <a:p>
            <a:pPr marL="0" marR="0" lvl="0" indent="0" algn="ctr" defTabSz="914400" rtl="0" eaLnBrk="1" fontAlgn="auto" latinLnBrk="0" hangingPunct="1">
              <a:lnSpc>
                <a:spcPts val="1700"/>
              </a:lnSpc>
              <a:spcBef>
                <a:spcPts val="0"/>
              </a:spcBef>
              <a:spcAft>
                <a:spcPts val="1125"/>
              </a:spcAft>
              <a:buClr>
                <a:srgbClr val="1D9CB8"/>
              </a:buClr>
              <a:buSzTx/>
              <a:buFontTx/>
              <a:buNone/>
              <a:tabLst/>
              <a:defRPr/>
            </a:pPr>
            <a:r>
              <a:rPr kumimoji="0" lang="en-US" sz="1200" b="0" i="0" u="none" strike="noStrike" kern="1200" cap="none" spc="0" normalizeH="0" baseline="0" noProof="0">
                <a:ln>
                  <a:noFill/>
                </a:ln>
                <a:solidFill>
                  <a:srgbClr val="042838"/>
                </a:solidFill>
                <a:effectLst/>
                <a:uLnTx/>
                <a:uFillTx/>
                <a:latin typeface="Arial" panose="020B0604020202020204" pitchFamily="34" charset="0"/>
                <a:ea typeface="+mn-ea"/>
                <a:cs typeface="Arial" panose="020B0604020202020204" pitchFamily="34" charset="0"/>
              </a:rPr>
              <a:t>Manage via frameworks</a:t>
            </a:r>
          </a:p>
        </p:txBody>
      </p:sp>
      <p:sp>
        <p:nvSpPr>
          <p:cNvPr id="31" name="TextBox 30">
            <a:extLst>
              <a:ext uri="{FF2B5EF4-FFF2-40B4-BE49-F238E27FC236}">
                <a16:creationId xmlns:a16="http://schemas.microsoft.com/office/drawing/2014/main" id="{10E57D5D-708B-A829-9BFB-EA0BAA9F6DD0}"/>
              </a:ext>
            </a:extLst>
          </p:cNvPr>
          <p:cNvSpPr txBox="1"/>
          <p:nvPr/>
        </p:nvSpPr>
        <p:spPr>
          <a:xfrm>
            <a:off x="11247772" y="4231989"/>
            <a:ext cx="924701" cy="634533"/>
          </a:xfrm>
          <a:prstGeom prst="rect">
            <a:avLst/>
          </a:prstGeom>
          <a:noFill/>
        </p:spPr>
        <p:txBody>
          <a:bodyPr wrap="square" lIns="0" tIns="0" rIns="0" bIns="0" rtlCol="0">
            <a:spAutoFit/>
          </a:bodyPr>
          <a:lstStyle/>
          <a:p>
            <a:pPr marL="0" marR="0" lvl="0" indent="0" algn="ctr" defTabSz="914400" rtl="0" eaLnBrk="1" fontAlgn="auto" latinLnBrk="0" hangingPunct="1">
              <a:lnSpc>
                <a:spcPts val="1700"/>
              </a:lnSpc>
              <a:spcBef>
                <a:spcPts val="0"/>
              </a:spcBef>
              <a:spcAft>
                <a:spcPts val="1125"/>
              </a:spcAft>
              <a:buClr>
                <a:srgbClr val="1D9CB8"/>
              </a:buClr>
              <a:buSzTx/>
              <a:buFontTx/>
              <a:buNone/>
              <a:tabLst/>
              <a:defRPr/>
            </a:pPr>
            <a:r>
              <a:rPr kumimoji="0" lang="en-US" sz="1200" b="0" i="0" u="none" strike="noStrike" kern="1200" cap="none" spc="0" normalizeH="0" baseline="0" noProof="0">
                <a:ln>
                  <a:noFill/>
                </a:ln>
                <a:solidFill>
                  <a:srgbClr val="042838"/>
                </a:solidFill>
                <a:effectLst/>
                <a:uLnTx/>
                <a:uFillTx/>
                <a:latin typeface="Arial" panose="020B0604020202020204" pitchFamily="34" charset="0"/>
                <a:ea typeface="+mn-ea"/>
                <a:cs typeface="Arial" panose="020B0604020202020204" pitchFamily="34" charset="0"/>
              </a:rPr>
              <a:t>Implement advanced optimizations</a:t>
            </a:r>
          </a:p>
        </p:txBody>
      </p:sp>
      <p:cxnSp>
        <p:nvCxnSpPr>
          <p:cNvPr id="32" name="Straight Connector 31">
            <a:extLst>
              <a:ext uri="{FF2B5EF4-FFF2-40B4-BE49-F238E27FC236}">
                <a16:creationId xmlns:a16="http://schemas.microsoft.com/office/drawing/2014/main" id="{EE7BDE92-A48F-AB5E-5461-3736A95AB3AC}"/>
              </a:ext>
            </a:extLst>
          </p:cNvPr>
          <p:cNvCxnSpPr>
            <a:stCxn id="6" idx="0"/>
            <a:endCxn id="20" idx="2"/>
          </p:cNvCxnSpPr>
          <p:nvPr/>
        </p:nvCxnSpPr>
        <p:spPr>
          <a:xfrm flipV="1">
            <a:off x="481877" y="2704797"/>
            <a:ext cx="0" cy="404001"/>
          </a:xfrm>
          <a:prstGeom prst="line">
            <a:avLst/>
          </a:prstGeom>
          <a:ln w="15875">
            <a:solidFill>
              <a:srgbClr val="120A36"/>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7909CEF-17C8-9171-E779-332496AE0B24}"/>
              </a:ext>
            </a:extLst>
          </p:cNvPr>
          <p:cNvCxnSpPr>
            <a:stCxn id="7" idx="4"/>
            <a:endCxn id="21" idx="0"/>
          </p:cNvCxnSpPr>
          <p:nvPr/>
        </p:nvCxnSpPr>
        <p:spPr>
          <a:xfrm>
            <a:off x="1502627" y="3763841"/>
            <a:ext cx="0" cy="468148"/>
          </a:xfrm>
          <a:prstGeom prst="line">
            <a:avLst/>
          </a:prstGeom>
          <a:ln w="15875">
            <a:solidFill>
              <a:srgbClr val="120A36"/>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8BD3476-CE83-D8C9-4099-45708A02267C}"/>
              </a:ext>
            </a:extLst>
          </p:cNvPr>
          <p:cNvCxnSpPr>
            <a:stCxn id="8" idx="0"/>
            <a:endCxn id="22" idx="2"/>
          </p:cNvCxnSpPr>
          <p:nvPr/>
        </p:nvCxnSpPr>
        <p:spPr>
          <a:xfrm flipH="1" flipV="1">
            <a:off x="2523376" y="2704797"/>
            <a:ext cx="1" cy="427460"/>
          </a:xfrm>
          <a:prstGeom prst="line">
            <a:avLst/>
          </a:prstGeom>
          <a:ln w="15875">
            <a:solidFill>
              <a:srgbClr val="120A36"/>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93D3446-2A08-69BA-C1D4-B38864822821}"/>
              </a:ext>
            </a:extLst>
          </p:cNvPr>
          <p:cNvCxnSpPr>
            <a:stCxn id="9" idx="4"/>
            <a:endCxn id="23" idx="0"/>
          </p:cNvCxnSpPr>
          <p:nvPr/>
        </p:nvCxnSpPr>
        <p:spPr>
          <a:xfrm flipH="1">
            <a:off x="3543006" y="3763839"/>
            <a:ext cx="1121" cy="468150"/>
          </a:xfrm>
          <a:prstGeom prst="line">
            <a:avLst/>
          </a:prstGeom>
          <a:ln w="15875">
            <a:solidFill>
              <a:srgbClr val="120A36"/>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494B3E8-C83C-D969-3E28-921D50E10602}"/>
              </a:ext>
            </a:extLst>
          </p:cNvPr>
          <p:cNvCxnSpPr>
            <a:stCxn id="10" idx="0"/>
            <a:endCxn id="24" idx="2"/>
          </p:cNvCxnSpPr>
          <p:nvPr/>
        </p:nvCxnSpPr>
        <p:spPr>
          <a:xfrm flipH="1" flipV="1">
            <a:off x="4564876" y="2704797"/>
            <a:ext cx="1" cy="427458"/>
          </a:xfrm>
          <a:prstGeom prst="line">
            <a:avLst/>
          </a:prstGeom>
          <a:ln w="15875">
            <a:solidFill>
              <a:srgbClr val="120A36"/>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C7E6003-ED4F-D24C-52DD-BC477B408D7F}"/>
              </a:ext>
            </a:extLst>
          </p:cNvPr>
          <p:cNvCxnSpPr>
            <a:stCxn id="11" idx="4"/>
            <a:endCxn id="25" idx="0"/>
          </p:cNvCxnSpPr>
          <p:nvPr/>
        </p:nvCxnSpPr>
        <p:spPr>
          <a:xfrm flipH="1">
            <a:off x="5585626" y="3763837"/>
            <a:ext cx="1" cy="468152"/>
          </a:xfrm>
          <a:prstGeom prst="line">
            <a:avLst/>
          </a:prstGeom>
          <a:ln w="15875">
            <a:solidFill>
              <a:srgbClr val="120A36"/>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DD9593D-D067-DBAB-FE0C-A5C68293A13B}"/>
              </a:ext>
            </a:extLst>
          </p:cNvPr>
          <p:cNvCxnSpPr>
            <a:cxnSpLocks/>
            <a:stCxn id="26" idx="2"/>
            <a:endCxn id="12" idx="0"/>
          </p:cNvCxnSpPr>
          <p:nvPr/>
        </p:nvCxnSpPr>
        <p:spPr>
          <a:xfrm>
            <a:off x="6606376" y="2704797"/>
            <a:ext cx="1" cy="427456"/>
          </a:xfrm>
          <a:prstGeom prst="line">
            <a:avLst/>
          </a:prstGeom>
          <a:ln w="15875">
            <a:solidFill>
              <a:srgbClr val="120A36"/>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6B05C63-E5D2-279D-FD29-D7FA12A75DE4}"/>
              </a:ext>
            </a:extLst>
          </p:cNvPr>
          <p:cNvCxnSpPr>
            <a:cxnSpLocks/>
            <a:stCxn id="13" idx="4"/>
            <a:endCxn id="27" idx="0"/>
          </p:cNvCxnSpPr>
          <p:nvPr/>
        </p:nvCxnSpPr>
        <p:spPr>
          <a:xfrm flipH="1">
            <a:off x="7627126" y="3763835"/>
            <a:ext cx="1" cy="468154"/>
          </a:xfrm>
          <a:prstGeom prst="line">
            <a:avLst/>
          </a:prstGeom>
          <a:ln w="15875">
            <a:solidFill>
              <a:srgbClr val="120A36"/>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00C9AC0-898D-16E7-1238-8AF87E90A15E}"/>
              </a:ext>
            </a:extLst>
          </p:cNvPr>
          <p:cNvCxnSpPr>
            <a:cxnSpLocks/>
            <a:stCxn id="28" idx="2"/>
            <a:endCxn id="14" idx="0"/>
          </p:cNvCxnSpPr>
          <p:nvPr/>
        </p:nvCxnSpPr>
        <p:spPr>
          <a:xfrm>
            <a:off x="8647876" y="2704797"/>
            <a:ext cx="1" cy="427454"/>
          </a:xfrm>
          <a:prstGeom prst="line">
            <a:avLst/>
          </a:prstGeom>
          <a:ln w="15875">
            <a:solidFill>
              <a:srgbClr val="120A36"/>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9304969-FBA4-AA98-B73D-0EA8D0D57345}"/>
              </a:ext>
            </a:extLst>
          </p:cNvPr>
          <p:cNvCxnSpPr>
            <a:cxnSpLocks/>
            <a:stCxn id="15" idx="4"/>
            <a:endCxn id="29" idx="0"/>
          </p:cNvCxnSpPr>
          <p:nvPr/>
        </p:nvCxnSpPr>
        <p:spPr>
          <a:xfrm flipH="1">
            <a:off x="9668626" y="3763833"/>
            <a:ext cx="1" cy="468156"/>
          </a:xfrm>
          <a:prstGeom prst="line">
            <a:avLst/>
          </a:prstGeom>
          <a:ln w="15875">
            <a:solidFill>
              <a:srgbClr val="120A36"/>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DAB07D3-C859-A780-48A2-C8CA90D9BB8B}"/>
              </a:ext>
            </a:extLst>
          </p:cNvPr>
          <p:cNvCxnSpPr>
            <a:cxnSpLocks/>
            <a:stCxn id="30" idx="2"/>
            <a:endCxn id="16" idx="0"/>
          </p:cNvCxnSpPr>
          <p:nvPr/>
        </p:nvCxnSpPr>
        <p:spPr>
          <a:xfrm>
            <a:off x="10689376" y="2704797"/>
            <a:ext cx="1" cy="422231"/>
          </a:xfrm>
          <a:prstGeom prst="line">
            <a:avLst/>
          </a:prstGeom>
          <a:ln w="15875">
            <a:solidFill>
              <a:srgbClr val="120A36"/>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2A09ACB-803A-5CC2-A718-6AB7A3B46211}"/>
              </a:ext>
            </a:extLst>
          </p:cNvPr>
          <p:cNvCxnSpPr>
            <a:cxnSpLocks/>
            <a:stCxn id="17" idx="4"/>
            <a:endCxn id="31" idx="0"/>
          </p:cNvCxnSpPr>
          <p:nvPr/>
        </p:nvCxnSpPr>
        <p:spPr>
          <a:xfrm flipH="1">
            <a:off x="11710123" y="3758611"/>
            <a:ext cx="1" cy="473378"/>
          </a:xfrm>
          <a:prstGeom prst="line">
            <a:avLst/>
          </a:prstGeom>
          <a:ln w="15875">
            <a:solidFill>
              <a:srgbClr val="120A3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28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par>
                                <p:cTn id="71" presetID="10" presetClass="entr" presetSubtype="0" fill="hold"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par>
                                <p:cTn id="74" presetID="10"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1" grpId="0"/>
    </p:bld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Custom 3">
      <a:dk1>
        <a:srgbClr val="000000"/>
      </a:dk1>
      <a:lt1>
        <a:srgbClr val="FFFFFF"/>
      </a:lt1>
      <a:dk2>
        <a:srgbClr val="120936"/>
      </a:dk2>
      <a:lt2>
        <a:srgbClr val="FEFFFF"/>
      </a:lt2>
      <a:accent1>
        <a:srgbClr val="CCFF4E"/>
      </a:accent1>
      <a:accent2>
        <a:srgbClr val="F46901"/>
      </a:accent2>
      <a:accent3>
        <a:srgbClr val="F9AD26"/>
      </a:accent3>
      <a:accent4>
        <a:srgbClr val="644456"/>
      </a:accent4>
      <a:accent5>
        <a:srgbClr val="1D9DB7"/>
      </a:accent5>
      <a:accent6>
        <a:srgbClr val="FEFFFF"/>
      </a:accent6>
      <a:hlink>
        <a:srgbClr val="CCFE4D"/>
      </a:hlink>
      <a:folHlink>
        <a:srgbClr val="1D9DB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Custom 5">
      <a:dk1>
        <a:srgbClr val="000000"/>
      </a:dk1>
      <a:lt1>
        <a:srgbClr val="FFFFFF"/>
      </a:lt1>
      <a:dk2>
        <a:srgbClr val="0E2841"/>
      </a:dk2>
      <a:lt2>
        <a:srgbClr val="E8E8E8"/>
      </a:lt2>
      <a:accent1>
        <a:srgbClr val="CEFE4C"/>
      </a:accent1>
      <a:accent2>
        <a:srgbClr val="D05A09"/>
      </a:accent2>
      <a:accent3>
        <a:srgbClr val="120936"/>
      </a:accent3>
      <a:accent4>
        <a:srgbClr val="644456"/>
      </a:accent4>
      <a:accent5>
        <a:srgbClr val="F0A725"/>
      </a:accent5>
      <a:accent6>
        <a:srgbClr val="A449D4"/>
      </a:accent6>
      <a:hlink>
        <a:srgbClr val="FDFDFD"/>
      </a:hlink>
      <a:folHlink>
        <a:srgbClr val="F7F7F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0.xml><?xml version="1.0" encoding="utf-8"?>
<a:theme xmlns:a="http://schemas.openxmlformats.org/drawingml/2006/main" name="Custom Design">
  <a:themeElements>
    <a:clrScheme name="Custom 5">
      <a:dk1>
        <a:srgbClr val="000000"/>
      </a:dk1>
      <a:lt1>
        <a:srgbClr val="FFFFFF"/>
      </a:lt1>
      <a:dk2>
        <a:srgbClr val="0E2841"/>
      </a:dk2>
      <a:lt2>
        <a:srgbClr val="E8E8E8"/>
      </a:lt2>
      <a:accent1>
        <a:srgbClr val="CEFE4C"/>
      </a:accent1>
      <a:accent2>
        <a:srgbClr val="D05A09"/>
      </a:accent2>
      <a:accent3>
        <a:srgbClr val="120936"/>
      </a:accent3>
      <a:accent4>
        <a:srgbClr val="644456"/>
      </a:accent4>
      <a:accent5>
        <a:srgbClr val="F0A725"/>
      </a:accent5>
      <a:accent6>
        <a:srgbClr val="A449D4"/>
      </a:accent6>
      <a:hlink>
        <a:srgbClr val="FDFDFD"/>
      </a:hlink>
      <a:folHlink>
        <a:srgbClr val="F7F7F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09a975a-5853-4b47-8fac-c283ce43aaa7" xsi:nil="true"/>
    <lcf76f155ced4ddcb4097134ff3c332f xmlns="573bd8af-12d0-4099-b3e3-caa3d3e6ccdb">
      <Terms xmlns="http://schemas.microsoft.com/office/infopath/2007/PartnerControls"/>
    </lcf76f155ced4ddcb4097134ff3c332f>
    <EventDate xmlns="573bd8af-12d0-4099-b3e3-caa3d3e6ccdb" xsi:nil="true"/>
    <BusinessArea xmlns="573bd8af-12d0-4099-b3e3-caa3d3e6ccdb" xsi:nil="true"/>
    <Region xmlns="573bd8af-12d0-4099-b3e3-caa3d3e6ccdb" xsi:nil="true"/>
    <Date xmlns="573bd8af-12d0-4099-b3e3-caa3d3e6ccd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501AB5FEDC9D41AE2ECC9624BBE9C6" ma:contentTypeVersion="24" ma:contentTypeDescription="Create a new document." ma:contentTypeScope="" ma:versionID="3d0285b1267edda0e7f8dab315fc4959">
  <xsd:schema xmlns:xsd="http://www.w3.org/2001/XMLSchema" xmlns:xs="http://www.w3.org/2001/XMLSchema" xmlns:p="http://schemas.microsoft.com/office/2006/metadata/properties" xmlns:ns2="573bd8af-12d0-4099-b3e3-caa3d3e6ccdb" xmlns:ns3="209a975a-5853-4b47-8fac-c283ce43aaa7" targetNamespace="http://schemas.microsoft.com/office/2006/metadata/properties" ma:root="true" ma:fieldsID="36a9eef70913511e6d163e4390f59c15" ns2:_="" ns3:_="">
    <xsd:import namespace="573bd8af-12d0-4099-b3e3-caa3d3e6ccdb"/>
    <xsd:import namespace="209a975a-5853-4b47-8fac-c283ce43aaa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Date" minOccurs="0"/>
                <xsd:element ref="ns2:EventDate" minOccurs="0"/>
                <xsd:element ref="ns2:Region" minOccurs="0"/>
                <xsd:element ref="ns2:Business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3bd8af-12d0-4099-b3e3-caa3d3e6cc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a70988-60c9-4030-8f8e-0b4a667f5f0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Date" ma:index="27" nillable="true" ma:displayName="Date" ma:format="DateOnly" ma:internalName="Date">
      <xsd:simpleType>
        <xsd:restriction base="dms:DateTime"/>
      </xsd:simpleType>
    </xsd:element>
    <xsd:element name="EventDate" ma:index="28" nillable="true" ma:displayName="Event Date" ma:format="DateOnly" ma:internalName="EventDate">
      <xsd:simpleType>
        <xsd:restriction base="dms:DateTime"/>
      </xsd:simpleType>
    </xsd:element>
    <xsd:element name="Region" ma:index="29" nillable="true" ma:displayName="Region" ma:format="Dropdown" ma:internalName="Region">
      <xsd:simpleType>
        <xsd:union memberTypes="dms:Text">
          <xsd:simpleType>
            <xsd:restriction base="dms:Choice">
              <xsd:enumeration value="Americas"/>
              <xsd:enumeration value="EMEA"/>
              <xsd:enumeration value="APAC"/>
            </xsd:restriction>
          </xsd:simpleType>
        </xsd:union>
      </xsd:simpleType>
    </xsd:element>
    <xsd:element name="BusinessArea" ma:index="30" nillable="true" ma:displayName="Business Area" ma:format="Dropdown" ma:internalName="BusinessArea">
      <xsd:simpleType>
        <xsd:union memberTypes="dms:Text">
          <xsd:simpleType>
            <xsd:restriction base="dms:Choice">
              <xsd:enumeration value="MSP"/>
              <xsd:enumeration value="Enterprise"/>
              <xsd:enumeration value="Corporate"/>
              <xsd:enumeration value="Internal"/>
              <xsd:enumeration value="Community (all)"/>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209a975a-5853-4b47-8fac-c283ce43aaa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c8eebff-8d40-4238-913e-238bd513bd75}" ma:internalName="TaxCatchAll" ma:showField="CatchAllData" ma:web="209a975a-5853-4b47-8fac-c283ce43aa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E96E7D-BB09-43BA-A94B-6B5A0B3714A2}">
  <ds:schemaRef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209a975a-5853-4b47-8fac-c283ce43aaa7"/>
    <ds:schemaRef ds:uri="573bd8af-12d0-4099-b3e3-caa3d3e6ccdb"/>
    <ds:schemaRef ds:uri="http://schemas.microsoft.com/office/2006/metadata/properties"/>
  </ds:schemaRefs>
</ds:datastoreItem>
</file>

<file path=customXml/itemProps2.xml><?xml version="1.0" encoding="utf-8"?>
<ds:datastoreItem xmlns:ds="http://schemas.openxmlformats.org/officeDocument/2006/customXml" ds:itemID="{38AD2C6F-ACF1-4F73-B01F-0A986A16E89C}">
  <ds:schemaRefs>
    <ds:schemaRef ds:uri="209a975a-5853-4b47-8fac-c283ce43aaa7"/>
    <ds:schemaRef ds:uri="573bd8af-12d0-4099-b3e3-caa3d3e6cc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CDB049A-7AB7-4D45-A540-FAE436BE1F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3773</Words>
  <Application>Microsoft Office PowerPoint</Application>
  <PresentationFormat>Widescreen</PresentationFormat>
  <Paragraphs>395</Paragraphs>
  <Slides>27</Slides>
  <Notes>22</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Endpoint adoption &amp; management framework</vt:lpstr>
      <vt:lpstr>Windows 365 adoption &amp; management framework</vt:lpstr>
      <vt:lpstr>AVD adoption &amp; management framework</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Allison Chang</dc:creator>
  <cp:lastModifiedBy>Rolando Jimenez</cp:lastModifiedBy>
  <cp:revision>2</cp:revision>
  <dcterms:created xsi:type="dcterms:W3CDTF">2025-11-11T21:04:50Z</dcterms:created>
  <dcterms:modified xsi:type="dcterms:W3CDTF">2026-05-20T21:04:06Z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0x0101004E501AB5FEDC9D41AE2ECC9624BBE9C6</vt:lpwstr>
  </property>
  <property fmtid="{D5CDD505-2E9C-101B-9397-08002B2CF9AE}" pid="3" name="MediaServiceImageTags">
    <vt:lpwstr/>
  </property>
</Properties>
</file>