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modernComment_7FFFFE5F_7426CB5F.xml" ContentType="application/vnd.ms-powerpoint.comments+xml"/>
  <Override PartName="/ppt/notesSlides/notesSlide2.xml" ContentType="application/vnd.openxmlformats-officedocument.presentationml.notesSlide+xml"/>
  <Override PartName="/ppt/comments/modernComment_7FFFFE5B_EFADAB83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00_B42BA743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63"/>
  </p:notesMasterIdLst>
  <p:handoutMasterIdLst>
    <p:handoutMasterId r:id="rId64"/>
  </p:handoutMasterIdLst>
  <p:sldIdLst>
    <p:sldId id="305" r:id="rId6"/>
    <p:sldId id="2147483236" r:id="rId7"/>
    <p:sldId id="258" r:id="rId8"/>
    <p:sldId id="309" r:id="rId9"/>
    <p:sldId id="312" r:id="rId10"/>
    <p:sldId id="310" r:id="rId11"/>
    <p:sldId id="2147483231" r:id="rId12"/>
    <p:sldId id="2147483227" r:id="rId13"/>
    <p:sldId id="2147483234" r:id="rId14"/>
    <p:sldId id="2147483235" r:id="rId15"/>
    <p:sldId id="311" r:id="rId16"/>
    <p:sldId id="266" r:id="rId17"/>
    <p:sldId id="256" r:id="rId18"/>
    <p:sldId id="2147483233" r:id="rId19"/>
    <p:sldId id="267" r:id="rId20"/>
    <p:sldId id="306" r:id="rId21"/>
    <p:sldId id="304" r:id="rId22"/>
    <p:sldId id="302" r:id="rId23"/>
    <p:sldId id="270" r:id="rId24"/>
    <p:sldId id="268" r:id="rId25"/>
    <p:sldId id="293" r:id="rId26"/>
    <p:sldId id="294" r:id="rId27"/>
    <p:sldId id="295" r:id="rId28"/>
    <p:sldId id="272" r:id="rId29"/>
    <p:sldId id="259" r:id="rId30"/>
    <p:sldId id="271" r:id="rId31"/>
    <p:sldId id="275" r:id="rId32"/>
    <p:sldId id="276" r:id="rId33"/>
    <p:sldId id="277" r:id="rId34"/>
    <p:sldId id="279" r:id="rId35"/>
    <p:sldId id="274" r:id="rId36"/>
    <p:sldId id="308" r:id="rId37"/>
    <p:sldId id="280" r:id="rId38"/>
    <p:sldId id="281" r:id="rId39"/>
    <p:sldId id="260" r:id="rId40"/>
    <p:sldId id="261" r:id="rId41"/>
    <p:sldId id="262" r:id="rId42"/>
    <p:sldId id="263" r:id="rId43"/>
    <p:sldId id="264" r:id="rId44"/>
    <p:sldId id="282" r:id="rId45"/>
    <p:sldId id="283" r:id="rId46"/>
    <p:sldId id="265" r:id="rId47"/>
    <p:sldId id="287" r:id="rId48"/>
    <p:sldId id="296" r:id="rId49"/>
    <p:sldId id="288" r:id="rId50"/>
    <p:sldId id="297" r:id="rId51"/>
    <p:sldId id="289" r:id="rId52"/>
    <p:sldId id="298" r:id="rId53"/>
    <p:sldId id="290" r:id="rId54"/>
    <p:sldId id="299" r:id="rId55"/>
    <p:sldId id="291" r:id="rId56"/>
    <p:sldId id="300" r:id="rId57"/>
    <p:sldId id="303" r:id="rId58"/>
    <p:sldId id="292" r:id="rId59"/>
    <p:sldId id="301" r:id="rId60"/>
    <p:sldId id="285" r:id="rId61"/>
    <p:sldId id="28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CC2E2C-D332-475D-A36D-3CB917A2002E}">
          <p14:sldIdLst>
            <p14:sldId id="305"/>
            <p14:sldId id="2147483236"/>
            <p14:sldId id="258"/>
            <p14:sldId id="309"/>
            <p14:sldId id="312"/>
            <p14:sldId id="310"/>
            <p14:sldId id="2147483231"/>
            <p14:sldId id="2147483227"/>
            <p14:sldId id="2147483234"/>
            <p14:sldId id="2147483235"/>
            <p14:sldId id="311"/>
            <p14:sldId id="266"/>
            <p14:sldId id="256"/>
            <p14:sldId id="2147483233"/>
            <p14:sldId id="267"/>
          </p14:sldIdLst>
        </p14:section>
        <p14:section name="Hidden" id="{2530A11C-C6D0-4110-8737-41DED6ADA8FF}">
          <p14:sldIdLst>
            <p14:sldId id="306"/>
            <p14:sldId id="304"/>
            <p14:sldId id="302"/>
            <p14:sldId id="270"/>
            <p14:sldId id="268"/>
            <p14:sldId id="293"/>
            <p14:sldId id="294"/>
            <p14:sldId id="295"/>
            <p14:sldId id="272"/>
            <p14:sldId id="259"/>
            <p14:sldId id="271"/>
            <p14:sldId id="275"/>
            <p14:sldId id="276"/>
            <p14:sldId id="277"/>
            <p14:sldId id="279"/>
            <p14:sldId id="274"/>
            <p14:sldId id="308"/>
            <p14:sldId id="280"/>
            <p14:sldId id="281"/>
            <p14:sldId id="260"/>
            <p14:sldId id="261"/>
            <p14:sldId id="262"/>
            <p14:sldId id="263"/>
            <p14:sldId id="264"/>
            <p14:sldId id="282"/>
            <p14:sldId id="283"/>
            <p14:sldId id="265"/>
            <p14:sldId id="287"/>
            <p14:sldId id="296"/>
            <p14:sldId id="288"/>
            <p14:sldId id="297"/>
            <p14:sldId id="289"/>
            <p14:sldId id="298"/>
            <p14:sldId id="290"/>
            <p14:sldId id="299"/>
            <p14:sldId id="291"/>
            <p14:sldId id="300"/>
            <p14:sldId id="303"/>
            <p14:sldId id="292"/>
            <p14:sldId id="301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8F2288-3E0F-A164-57CD-1903DA1C81DC}" name="Justin Farkas" initials="JF" userId="S::jfarkas@getnerdio.com::9b982d3d-c3e0-41b7-b7e6-f48ed15f2ebe" providerId="AD"/>
  <p188:author id="{A39F4D9B-2C60-325C-D2BE-AEC1CB70A544}" name="Sarah McHugh" initials="SM" userId="S::smchugh@getnerdio.com::dbb51b1d-b213-4bee-b4c3-54bafb4111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A36"/>
    <a:srgbClr val="1D9DB8"/>
    <a:srgbClr val="D15A0A"/>
    <a:srgbClr val="CDFF4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69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27900000000006E-2"/>
          <c:y val="4.4268000000000002E-2"/>
          <c:w val="0.85574700000000004"/>
          <c:h val="0.7598890000000000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gradFill flip="none" rotWithShape="1">
              <a:gsLst>
                <a:gs pos="100000">
                  <a:schemeClr val="accent6"/>
                </a:gs>
                <a:gs pos="15000">
                  <a:schemeClr val="accent3">
                    <a:lumMod val="75000"/>
                    <a:lumOff val="2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F4-0145-BAF8-5E3E435F1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10"/>
        <c:axId val="2094734552"/>
        <c:axId val="2094734553"/>
      </c:barChart>
      <c:lineChart>
        <c:grouping val="standard"/>
        <c:varyColors val="0"/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F4-0145-BAF8-5E3E435F1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9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Header / Title</a:t>
            </a:r>
          </a:p>
        </c:rich>
      </c:tx>
      <c:layout>
        <c:manualLayout>
          <c:xMode val="edge"/>
          <c:yMode val="edge"/>
          <c:x val="0.32650694148464926"/>
          <c:y val="1.4449351155868451E-2"/>
          <c:w val="0.42483500000000002"/>
          <c:h val="0.126040000000000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295999999999997E-2"/>
          <c:y val="0.12604000000000001"/>
          <c:w val="0.92675799999999997"/>
          <c:h val="0.6315224314230379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Plan A</c:v>
                </c:pt>
                <c:pt idx="1">
                  <c:v>Plan B</c:v>
                </c:pt>
                <c:pt idx="2">
                  <c:v>Plan C</c:v>
                </c:pt>
                <c:pt idx="3">
                  <c:v>Plan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DF-6D42-B3DB-FF39381834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Plan A</c:v>
                </c:pt>
                <c:pt idx="1">
                  <c:v>Plan B</c:v>
                </c:pt>
                <c:pt idx="2">
                  <c:v>Plan C</c:v>
                </c:pt>
                <c:pt idx="3">
                  <c:v>Plan 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DF-6D42-B3DB-FF39381834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Plan A</c:v>
                </c:pt>
                <c:pt idx="1">
                  <c:v>Plan B</c:v>
                </c:pt>
                <c:pt idx="2">
                  <c:v>Plan C</c:v>
                </c:pt>
                <c:pt idx="3">
                  <c:v>Plan 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DF-6D42-B3DB-FF3938183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.#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midCat"/>
        <c:majorUnit val="1.25"/>
        <c:minorUnit val="0.6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816978502708112"/>
          <c:y val="0.84058861422985764"/>
          <c:w val="0.56366023839055246"/>
          <c:h val="5.2486187216715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18017483546916E-2"/>
          <c:y val="6.0251199999999998E-2"/>
          <c:w val="0.93278198251645306"/>
          <c:h val="0.740639999999999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D-834C-880C-53B494F642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alpha val="99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D-834C-880C-53B494F642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0D-834C-880C-53B494F64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086512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90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1214788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between"/>
        <c:majorUnit val="3.5"/>
        <c:minorUnit val="1.75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539499999999998E-2"/>
          <c:y val="6.6992700000000002E-2"/>
          <c:w val="0.93650199999999995"/>
          <c:h val="0.824909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Sheet1!$B$1:$E$1</c:f>
              <c:strCache>
                <c:ptCount val="4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39-484B-B30F-7A0D10BC693B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Sheet1!$B$1:$E$1</c:f>
              <c:strCache>
                <c:ptCount val="4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39-484B-B30F-7A0D10BC6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9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midCat"/>
        <c:majorUnit val="25"/>
        <c:minorUnit val="12.5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18017483546916E-2"/>
          <c:y val="6.0251199999999998E-2"/>
          <c:w val="0.93278198251645306"/>
          <c:h val="0.740639999999999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D-834C-880C-53B494F642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alpha val="99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D-834C-880C-53B494F642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0D-834C-880C-53B494F64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086512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1214788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between"/>
        <c:majorUnit val="3.5"/>
        <c:minorUnit val="1.75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539499999999998E-2"/>
          <c:y val="6.6992700000000002E-2"/>
          <c:w val="0.93650199999999995"/>
          <c:h val="0.824909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Sheet1!$B$1:$E$1</c:f>
              <c:strCache>
                <c:ptCount val="4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39-484B-B30F-7A0D10BC693B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Sheet1!$B$1:$E$1</c:f>
              <c:strCache>
                <c:ptCount val="4"/>
                <c:pt idx="0">
                  <c:v>AUG</c:v>
                </c:pt>
                <c:pt idx="1">
                  <c:v>SEP</c:v>
                </c:pt>
                <c:pt idx="2">
                  <c:v>OCT</c:v>
                </c:pt>
                <c:pt idx="3">
                  <c:v>NOV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39-484B-B30F-7A0D10BC6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midCat"/>
        <c:majorUnit val="25"/>
        <c:minorUnit val="12.5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Pie Chart Example</a:t>
            </a:r>
          </a:p>
        </c:rich>
      </c:tx>
      <c:layout>
        <c:manualLayout>
          <c:xMode val="edge"/>
          <c:yMode val="edge"/>
          <c:x val="0.41322715340436117"/>
          <c:y val="2.193934763695303E-2"/>
          <c:w val="0.167881"/>
          <c:h val="0.1037079999999999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1696E-2"/>
          <c:y val="0.10370799999999999"/>
          <c:w val="0.95676700000000003"/>
          <c:h val="0.76531099999999996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dPt>
            <c:idx val="0"/>
            <c:bubble3D val="0"/>
            <c:spPr>
              <a:solidFill>
                <a:srgbClr val="120A3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11-F04E-961A-D665333C7D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11-F04E-961A-D665333C7D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11-F04E-961A-D665333C7D4E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11-F04E-961A-D665333C7D4E}"/>
              </c:ext>
            </c:extLst>
          </c:dPt>
          <c:dPt>
            <c:idx val="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11-F04E-961A-D665333C7D4E}"/>
              </c:ext>
            </c:extLst>
          </c:dPt>
          <c:dLbls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811-F04E-961A-D665333C7D4E}"/>
                </c:ext>
              </c:extLst>
            </c:dLbl>
            <c:dLbl>
              <c:idx val="3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2811-F04E-961A-D665333C7D4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Subject 1</c:v>
                </c:pt>
                <c:pt idx="1">
                  <c:v>Subject 2</c:v>
                </c:pt>
                <c:pt idx="2">
                  <c:v>Subject 3</c:v>
                </c:pt>
                <c:pt idx="3">
                  <c:v>Subject 4</c:v>
                </c:pt>
                <c:pt idx="4">
                  <c:v>Subject 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3500</c:v>
                </c:pt>
                <c:pt idx="1">
                  <c:v>300</c:v>
                </c:pt>
                <c:pt idx="2">
                  <c:v>240</c:v>
                </c:pt>
                <c:pt idx="3">
                  <c:v>700</c:v>
                </c:pt>
                <c:pt idx="4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811-F04E-961A-D665333C7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075789798567145"/>
          <c:y val="0.89860523188659602"/>
          <c:w val="0.65848392497007791"/>
          <c:h val="0.101394768113403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42099999999996E-2"/>
          <c:y val="4.4447500000000001E-2"/>
          <c:w val="0.91360600000000003"/>
          <c:h val="0.762998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2</c:v>
                </c:pt>
              </c:strCache>
            </c:strRef>
          </c:tx>
          <c:spPr>
            <a:gradFill flip="none" rotWithShape="1">
              <a:gsLst>
                <a:gs pos="0">
                  <a:srgbClr val="D15A0A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6B-CB4A-AD47-5ADC8E485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ln w="28575" cap="rnd">
              <a:solidFill>
                <a:srgbClr val="1D9DB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20A36"/>
              </a:solidFill>
              <a:ln w="9525">
                <a:noFill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6B-CB4A-AD47-5ADC8E485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9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27900000000006E-2"/>
          <c:y val="4.4268000000000002E-2"/>
          <c:w val="0.85574700000000004"/>
          <c:h val="0.7598890000000000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75000"/>
                    <a:lumOff val="25000"/>
                  </a:schemeClr>
                </a:gs>
                <a:gs pos="80000">
                  <a:schemeClr val="accent6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F4-0145-BAF8-5E3E435F1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10"/>
        <c:axId val="2094734552"/>
        <c:axId val="2094734553"/>
      </c:barChart>
      <c:lineChart>
        <c:grouping val="standard"/>
        <c:varyColors val="0"/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F4-0145-BAF8-5E3E435F1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42099999999996E-2"/>
          <c:y val="4.4447500000000001E-2"/>
          <c:w val="0.91360600000000003"/>
          <c:h val="0.762998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2</c:v>
                </c:pt>
              </c:strCache>
            </c:strRef>
          </c:tx>
          <c:spPr>
            <a:gradFill flip="none" rotWithShape="1">
              <a:gsLst>
                <a:gs pos="0">
                  <a:srgbClr val="D15A0A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6B-CB4A-AD47-5ADC8E485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ln w="28575" cap="rnd">
              <a:solidFill>
                <a:srgbClr val="1D9DB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6B-CB4A-AD47-5ADC8E485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83515790932904E-2"/>
          <c:y val="5.8695963018842841E-2"/>
          <c:w val="0.84648599999999996"/>
          <c:h val="0.6979442084574157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Bars</c:v>
                </c:pt>
              </c:strCache>
            </c:strRef>
          </c:tx>
          <c:spPr>
            <a:gradFill flip="none" rotWithShape="1">
              <a:gsLst>
                <a:gs pos="10000">
                  <a:schemeClr val="accent2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Sheet1!$B$1:$M$1</c:f>
              <c:strCache>
                <c:ptCount val="12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  <c:pt idx="4">
                  <c:v>Month 5</c:v>
                </c:pt>
                <c:pt idx="5">
                  <c:v>Month 6</c:v>
                </c:pt>
                <c:pt idx="6">
                  <c:v>Month 7</c:v>
                </c:pt>
                <c:pt idx="7">
                  <c:v>Month 8</c:v>
                </c:pt>
                <c:pt idx="8">
                  <c:v>Month 9</c:v>
                </c:pt>
                <c:pt idx="9">
                  <c:v>Month 10</c:v>
                </c:pt>
                <c:pt idx="10">
                  <c:v>Month 11</c:v>
                </c:pt>
                <c:pt idx="11">
                  <c:v>Month 12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65</c:v>
                </c:pt>
                <c:pt idx="7">
                  <c:v>50</c:v>
                </c:pt>
                <c:pt idx="8">
                  <c:v>45</c:v>
                </c:pt>
                <c:pt idx="9">
                  <c:v>40</c:v>
                </c:pt>
                <c:pt idx="10">
                  <c:v>35</c:v>
                </c:pt>
                <c:pt idx="1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3-2542-AD8D-C9CA8B3F8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5"/>
        <c:axId val="2094734556"/>
      </c:barChart>
      <c:lineChart>
        <c:grouping val="standard"/>
        <c:varyColors val="0"/>
        <c:ser>
          <c:idx val="0"/>
          <c:order val="1"/>
          <c:tx>
            <c:strRef>
              <c:f>Sheet1!$A$2</c:f>
              <c:strCache>
                <c:ptCount val="1"/>
                <c:pt idx="0">
                  <c:v>Line</c:v>
                </c:pt>
              </c:strCache>
            </c:strRef>
          </c:tx>
          <c:spPr>
            <a:ln w="28575" cap="rnd">
              <a:solidFill>
                <a:srgbClr val="D15A0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strRef>
              <c:f>Sheet1!$B$1:$M$1</c:f>
              <c:strCache>
                <c:ptCount val="12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  <c:pt idx="4">
                  <c:v>Month 5</c:v>
                </c:pt>
                <c:pt idx="5">
                  <c:v>Month 6</c:v>
                </c:pt>
                <c:pt idx="6">
                  <c:v>Month 7</c:v>
                </c:pt>
                <c:pt idx="7">
                  <c:v>Month 8</c:v>
                </c:pt>
                <c:pt idx="8">
                  <c:v>Month 9</c:v>
                </c:pt>
                <c:pt idx="9">
                  <c:v>Month 10</c:v>
                </c:pt>
                <c:pt idx="10">
                  <c:v>Month 11</c:v>
                </c:pt>
                <c:pt idx="11">
                  <c:v>Month 12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75</c:v>
                </c:pt>
                <c:pt idx="7">
                  <c:v>60</c:v>
                </c:pt>
                <c:pt idx="8">
                  <c:v>55</c:v>
                </c:pt>
                <c:pt idx="9">
                  <c:v>50</c:v>
                </c:pt>
                <c:pt idx="10">
                  <c:v>45</c:v>
                </c:pt>
                <c:pt idx="11">
                  <c:v>60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2A3-2542-AD8D-C9CA8B3F8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Category Axis</a:t>
                </a:r>
              </a:p>
            </c:rich>
          </c:tx>
          <c:overlay val="1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Value Axis</a:t>
                </a:r>
              </a:p>
            </c:rich>
          </c:tx>
          <c:overlay val="1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between"/>
        <c:majorUnit val="10"/>
        <c:minorUnit val="5"/>
      </c:valAx>
      <c:catAx>
        <c:axId val="20947345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094734556"/>
        <c:crosses val="autoZero"/>
        <c:auto val="1"/>
        <c:lblAlgn val="ctr"/>
        <c:lblOffset val="100"/>
        <c:noMultiLvlLbl val="1"/>
      </c:catAx>
      <c:valAx>
        <c:axId val="2094734556"/>
        <c:scaling>
          <c:orientation val="minMax"/>
          <c:max val="1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Value Axis</a:t>
                </a:r>
              </a:p>
            </c:rich>
          </c:tx>
          <c:overlay val="1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5"/>
        <c:crosses val="max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83515790932904E-2"/>
          <c:y val="5.8695963018842841E-2"/>
          <c:w val="0.84648599999999996"/>
          <c:h val="0.6979442084574157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Bars</c:v>
                </c:pt>
              </c:strCache>
            </c:strRef>
          </c:tx>
          <c:spPr>
            <a:gradFill flip="none" rotWithShape="1">
              <a:gsLst>
                <a:gs pos="100000">
                  <a:schemeClr val="accent1"/>
                </a:gs>
                <a:gs pos="15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Sheet1!$B$1:$M$1</c:f>
              <c:strCache>
                <c:ptCount val="12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  <c:pt idx="4">
                  <c:v>Month 5</c:v>
                </c:pt>
                <c:pt idx="5">
                  <c:v>Month 6</c:v>
                </c:pt>
                <c:pt idx="6">
                  <c:v>Month 7</c:v>
                </c:pt>
                <c:pt idx="7">
                  <c:v>Month 8</c:v>
                </c:pt>
                <c:pt idx="8">
                  <c:v>Month 9</c:v>
                </c:pt>
                <c:pt idx="9">
                  <c:v>Month 10</c:v>
                </c:pt>
                <c:pt idx="10">
                  <c:v>Month 11</c:v>
                </c:pt>
                <c:pt idx="11">
                  <c:v>Month 12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65</c:v>
                </c:pt>
                <c:pt idx="7">
                  <c:v>50</c:v>
                </c:pt>
                <c:pt idx="8">
                  <c:v>45</c:v>
                </c:pt>
                <c:pt idx="9">
                  <c:v>40</c:v>
                </c:pt>
                <c:pt idx="10">
                  <c:v>35</c:v>
                </c:pt>
                <c:pt idx="1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3-2542-AD8D-C9CA8B3F8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5"/>
        <c:axId val="2094734556"/>
      </c:barChart>
      <c:lineChart>
        <c:grouping val="standard"/>
        <c:varyColors val="0"/>
        <c:ser>
          <c:idx val="0"/>
          <c:order val="1"/>
          <c:tx>
            <c:strRef>
              <c:f>Sheet1!$A$2</c:f>
              <c:strCache>
                <c:ptCount val="1"/>
                <c:pt idx="0">
                  <c:v>Line</c:v>
                </c:pt>
              </c:strCache>
            </c:strRef>
          </c:tx>
          <c:spPr>
            <a:ln w="28575" cap="rnd">
              <a:solidFill>
                <a:srgbClr val="1D9DB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Sheet1!$B$1:$M$1</c:f>
              <c:strCache>
                <c:ptCount val="12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  <c:pt idx="4">
                  <c:v>Month 5</c:v>
                </c:pt>
                <c:pt idx="5">
                  <c:v>Month 6</c:v>
                </c:pt>
                <c:pt idx="6">
                  <c:v>Month 7</c:v>
                </c:pt>
                <c:pt idx="7">
                  <c:v>Month 8</c:v>
                </c:pt>
                <c:pt idx="8">
                  <c:v>Month 9</c:v>
                </c:pt>
                <c:pt idx="9">
                  <c:v>Month 10</c:v>
                </c:pt>
                <c:pt idx="10">
                  <c:v>Month 11</c:v>
                </c:pt>
                <c:pt idx="11">
                  <c:v>Month 12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75</c:v>
                </c:pt>
                <c:pt idx="7">
                  <c:v>60</c:v>
                </c:pt>
                <c:pt idx="8">
                  <c:v>55</c:v>
                </c:pt>
                <c:pt idx="9">
                  <c:v>50</c:v>
                </c:pt>
                <c:pt idx="10">
                  <c:v>45</c:v>
                </c:pt>
                <c:pt idx="11">
                  <c:v>60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2A3-2542-AD8D-C9CA8B3F8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Category Axis</a:t>
                </a:r>
              </a:p>
            </c:rich>
          </c:tx>
          <c:overlay val="1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Value Axis</a:t>
                </a:r>
              </a:p>
            </c:rich>
          </c:tx>
          <c:overlay val="1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between"/>
        <c:majorUnit val="10"/>
        <c:minorUnit val="5"/>
      </c:valAx>
      <c:catAx>
        <c:axId val="20947345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094734556"/>
        <c:crosses val="autoZero"/>
        <c:auto val="1"/>
        <c:lblAlgn val="ctr"/>
        <c:lblOffset val="100"/>
        <c:noMultiLvlLbl val="1"/>
      </c:catAx>
      <c:valAx>
        <c:axId val="2094734556"/>
        <c:scaling>
          <c:orientation val="minMax"/>
          <c:max val="1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Value Axis</a:t>
                </a:r>
              </a:p>
            </c:rich>
          </c:tx>
          <c:overlay val="1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5"/>
        <c:crosses val="max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/>
            </a:pPr>
            <a:r>
              <a:rPr lang="en-US"/>
              <a:t>Chart Title</a:t>
            </a:r>
          </a:p>
        </c:rich>
      </c:tx>
      <c:layout>
        <c:manualLayout>
          <c:xMode val="edge"/>
          <c:yMode val="edge"/>
          <c:x val="0.39769703870925305"/>
          <c:y val="3.7896985846818596E-2"/>
          <c:w val="0.16613600000000001"/>
          <c:h val="9.87900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2725700000000001"/>
          <c:y val="9.8790000000000003E-2"/>
          <c:w val="0.82747400000000004"/>
          <c:h val="0.729102000000000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E3-9A41-BB7C-BE259F8D09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2.8</c:v>
                </c:pt>
                <c:pt idx="1">
                  <c:v>1.8</c:v>
                </c:pt>
                <c:pt idx="2">
                  <c:v>4.4000000000000004</c:v>
                </c:pt>
                <c:pt idx="3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E3-9A41-BB7C-BE259F8D09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4.5</c:v>
                </c:pt>
                <c:pt idx="1">
                  <c:v>3.5</c:v>
                </c:pt>
                <c:pt idx="2">
                  <c:v>2.5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E3-9A41-BB7C-BE259F8D0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120A36"/>
            </a:solidFill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chemeClr val="tx2">
                  <a:lumMod val="90000"/>
                </a:schemeClr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9.7718399999999997E-2"/>
          <c:y val="0.94960800000000001"/>
          <c:w val="0.90228200000000003"/>
          <c:h val="5.03921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/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100">
          <a:solidFill>
            <a:srgbClr val="120A36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/>
            </a:pPr>
            <a:r>
              <a:rPr lang="en-US"/>
              <a:t>Chart Title</a:t>
            </a:r>
          </a:p>
        </c:rich>
      </c:tx>
      <c:layout>
        <c:manualLayout>
          <c:xMode val="edge"/>
          <c:yMode val="edge"/>
          <c:x val="0.39769703870925305"/>
          <c:y val="3.7896985846818596E-2"/>
          <c:w val="0.16613600000000001"/>
          <c:h val="9.8790000000000003E-2"/>
        </c:manualLayout>
      </c:layout>
      <c:overlay val="1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725700000000001"/>
          <c:y val="9.8790000000000003E-2"/>
          <c:w val="0.82747400000000004"/>
          <c:h val="0.729102000000000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>
                <a:lumMod val="50000"/>
                <a:lumOff val="5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E3-9A41-BB7C-BE259F8D09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2.8</c:v>
                </c:pt>
                <c:pt idx="1">
                  <c:v>1.8</c:v>
                </c:pt>
                <c:pt idx="2">
                  <c:v>4.4000000000000004</c:v>
                </c:pt>
                <c:pt idx="3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E3-9A41-BB7C-BE259F8D09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4.5</c:v>
                </c:pt>
                <c:pt idx="1">
                  <c:v>3.5</c:v>
                </c:pt>
                <c:pt idx="2">
                  <c:v>2.5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E3-9A41-BB7C-BE259F8D0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chemeClr val="bg1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9.7718399999999997E-2"/>
          <c:y val="0.94960800000000001"/>
          <c:w val="0.90228200000000003"/>
          <c:h val="5.03921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/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Header / Title</a:t>
            </a:r>
          </a:p>
        </c:rich>
      </c:tx>
      <c:layout>
        <c:manualLayout>
          <c:xMode val="edge"/>
          <c:yMode val="edge"/>
          <c:x val="0.32650694148464926"/>
          <c:y val="1.4449351155868451E-2"/>
          <c:w val="0.42483500000000002"/>
          <c:h val="0.126040000000000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295999999999997E-2"/>
          <c:y val="0.12604000000000001"/>
          <c:w val="0.92675799999999997"/>
          <c:h val="0.6315224314230379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Plan A</c:v>
                </c:pt>
                <c:pt idx="1">
                  <c:v>Plan B</c:v>
                </c:pt>
                <c:pt idx="2">
                  <c:v>Plan C</c:v>
                </c:pt>
                <c:pt idx="3">
                  <c:v>Plan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DF-6D42-B3DB-FF39381834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Plan A</c:v>
                </c:pt>
                <c:pt idx="1">
                  <c:v>Plan B</c:v>
                </c:pt>
                <c:pt idx="2">
                  <c:v>Plan C</c:v>
                </c:pt>
                <c:pt idx="3">
                  <c:v>Plan 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DF-6D42-B3DB-FF39381834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1D9DB8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Plan A</c:v>
                </c:pt>
                <c:pt idx="1">
                  <c:v>Plan B</c:v>
                </c:pt>
                <c:pt idx="2">
                  <c:v>Plan C</c:v>
                </c:pt>
                <c:pt idx="3">
                  <c:v>Plan 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DF-6D42-B3DB-FF3938183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9525" cap="flat" cmpd="sng" algn="ctr">
            <a:solidFill>
              <a:srgbClr val="120A36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90000"/>
                </a:schemeClr>
              </a:solidFill>
              <a:round/>
            </a:ln>
            <a:effectLst/>
          </c:spPr>
        </c:majorGridlines>
        <c:numFmt formatCode="0.#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4734552"/>
        <c:crosses val="autoZero"/>
        <c:crossBetween val="midCat"/>
        <c:majorUnit val="1.25"/>
        <c:minorUnit val="0.6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816978502708112"/>
          <c:y val="0.84058861422985764"/>
          <c:w val="0.56366023839055246"/>
          <c:h val="5.2486187216715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0_B42BA74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B91FC8-8162-46C6-AB88-C1933BE5FD87}" authorId="{D88F2288-3E0F-A164-57CD-1903DA1C81DC}" created="2026-04-23T13:41:00.92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22759747" sldId="256"/>
      <ac:spMk id="4" creationId="{5836A364-927E-00DD-BDC8-37C1A48E1AF9}"/>
    </ac:deMkLst>
    <p188:txBody>
      <a:bodyPr/>
      <a:lstStyle/>
      <a:p>
        <a:r>
          <a:rPr lang="en-US"/>
          <a:t>Updated from 44pt to 36pt</a:t>
        </a:r>
      </a:p>
    </p188:txBody>
  </p188:cm>
  <p188:cm id="{68912192-4919-4099-AB86-68E9D7A4E8C3}" authorId="{D88F2288-3E0F-A164-57CD-1903DA1C81DC}" created="2026-04-23T13:42:17.7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22759747" sldId="256"/>
      <ac:spMk id="2" creationId="{D745AFBC-44DF-3396-24B5-9C96A64E8874}"/>
    </ac:deMkLst>
    <p188:txBody>
      <a:bodyPr/>
      <a:lstStyle/>
      <a:p>
        <a:r>
          <a:rPr lang="en-US"/>
          <a:t>Updated from Poppins to Arial</a:t>
        </a:r>
      </a:p>
    </p188:txBody>
  </p188:cm>
</p188:cmLst>
</file>

<file path=ppt/comments/modernComment_7FFFFE5B_EFADAB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CBB5F5-AAC3-4DCF-906E-0645F8940A10}" authorId="{D88F2288-3E0F-A164-57CD-1903DA1C81DC}" created="2026-04-23T13:37:43.5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21136259" sldId="2147483227"/>
      <ac:spMk id="4" creationId="{F2BBAA4A-054B-82E7-5683-4B0DE6FBE99F}"/>
    </ac:deMkLst>
    <p188:txBody>
      <a:bodyPr/>
      <a:lstStyle/>
      <a:p>
        <a:r>
          <a:rPr lang="en-US"/>
          <a:t>Updated linespacing to read easier</a:t>
        </a:r>
      </a:p>
    </p188:txBody>
  </p188:cm>
</p188:cmLst>
</file>

<file path=ppt/comments/modernComment_7FFFFE5F_7426CB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63B6C02-3334-4B99-A995-CDE72EF094CE}" authorId="{D88F2288-3E0F-A164-57CD-1903DA1C81DC}" created="2026-04-23T13:36:16.299">
    <pc:sldMkLst xmlns:pc="http://schemas.microsoft.com/office/powerpoint/2013/main/command">
      <pc:docMk/>
      <pc:sldMk cId="1948699487" sldId="2147483231"/>
    </pc:sldMkLst>
    <p188:txBody>
      <a:bodyPr/>
      <a:lstStyle/>
      <a:p>
        <a:r>
          <a:rPr lang="en-US"/>
          <a:t>Updated this slide by applying a new background from the template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A26933-3964-A7ED-2D11-FF3C84B5E3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6A568-672E-53E3-0E16-7124A92912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CB895-0EE8-4741-BCBF-88095FA5A48C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951ECC-CB5C-7873-BE4B-462071DBE2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7BE00-D269-D168-D431-99C5994C59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DAFA1-BEA9-6E40-9B76-F95B7FF09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26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66ADE-8938-F64E-BFCE-2DD345D96F9B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3CFF7-DCA7-3440-BD05-A81632687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3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3CFF7-DCA7-3440-BD05-A816326878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3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3CFF7-DCA7-3440-BD05-A816326878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7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7E1BD-B7E3-460B-CDCA-09C40C33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62B573-4F91-F6A6-352D-F133D133F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E43431-3180-CE0F-2B5F-EEE57B341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59519-BB18-2C47-50C1-655CA4140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3CFF7-DCA7-3440-BD05-A816326878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6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584D4-FDA0-0965-74C7-362ABBC61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AFCF2-7080-C7B3-815C-F19D33B12E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FD8AA-2B58-C3D3-007F-B10B2CFE5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Intelligent distribution of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FA4A5-DBE8-E235-B58D-73373D49C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3CFF7-DCA7-3440-BD05-A816326878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85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3CFF7-DCA7-3440-BD05-A816326878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36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Live Demo instead, if possible.</a:t>
            </a:r>
            <a:br>
              <a:rPr lang="en-US" dirty="0"/>
            </a:br>
            <a:r>
              <a:rPr lang="en-US"/>
              <a:t>Talking points:</a:t>
            </a:r>
            <a:endParaRPr lang="en-US" dirty="0"/>
          </a:p>
          <a:p>
            <a:r>
              <a:rPr lang="en-US" dirty="0"/>
              <a:t>Create NGP, discuss both user distribution modes</a:t>
            </a:r>
          </a:p>
          <a:p>
            <a:r>
              <a:rPr lang="en-US" dirty="0"/>
              <a:t>Multi-session pooled (desktop or RemoteApps)</a:t>
            </a:r>
          </a:p>
          <a:p>
            <a:r>
              <a:rPr lang="en-US" dirty="0"/>
              <a:t>Profiles supported</a:t>
            </a:r>
          </a:p>
          <a:p>
            <a:r>
              <a:rPr lang="en-US" dirty="0"/>
              <a:t>Discuss auto-scale - fixed based on user assignments and future, learned user login behavior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3CFF7-DCA7-3440-BD05-A816326878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7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F6D73-7A4A-0594-26E5-399F4FD98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C2E922-C5F1-7110-1858-D9EC38F29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DEA236-73C7-884D-CFB0-6FEFB7480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7B48F-068D-5CEE-73C3-81B60BDCC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767EC-7960-414A-9D29-FE364CC277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340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3CFF7-DCA7-3440-BD05-A816326878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07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38025-3E1D-F1B1-A8F4-04EBD1751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57C94E-3B02-7DA5-727E-5D71CBAF3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E2CACD-C3D0-13E7-6018-B2C37F9AF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3E6BB-55D4-C7D4-B9C5-423ED275D5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3CFF7-DCA7-3440-BD05-A816326878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4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rdiocon 2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6A5F44-7F6C-C708-F594-FEA8A21F6DF1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>
            <a:gsLst>
              <a:gs pos="8000">
                <a:srgbClr val="D15A0A"/>
              </a:gs>
              <a:gs pos="33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CC20D0-082B-0289-B723-9F5AB1CCDAD7}"/>
              </a:ext>
            </a:extLst>
          </p:cNvPr>
          <p:cNvGrpSpPr/>
          <p:nvPr userDrawn="1"/>
        </p:nvGrpSpPr>
        <p:grpSpPr>
          <a:xfrm>
            <a:off x="-4" y="4478562"/>
            <a:ext cx="12192001" cy="2548389"/>
            <a:chOff x="-4" y="4478562"/>
            <a:chExt cx="12192001" cy="2548389"/>
          </a:xfrm>
        </p:grpSpPr>
        <p:pic>
          <p:nvPicPr>
            <p:cNvPr id="5" name="Picture 4" descr="A purple and black landscape&#10;&#10;AI-generated content may be incorrect.">
              <a:extLst>
                <a:ext uri="{FF2B5EF4-FFF2-40B4-BE49-F238E27FC236}">
                  <a16:creationId xmlns:a16="http://schemas.microsoft.com/office/drawing/2014/main" id="{2432C6AB-4AB8-4663-697E-AE769E6DF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0833"/>
            <a:stretch>
              <a:fillRect/>
            </a:stretch>
          </p:blipFill>
          <p:spPr>
            <a:xfrm>
              <a:off x="-4" y="4857718"/>
              <a:ext cx="12192001" cy="2000281"/>
            </a:xfrm>
            <a:prstGeom prst="rect">
              <a:avLst/>
            </a:prstGeom>
          </p:spPr>
        </p:pic>
        <p:pic>
          <p:nvPicPr>
            <p:cNvPr id="6" name="Picture 5" descr="A blue circular object with a power button&#10;&#10;AI-generated content may be incorrect.">
              <a:extLst>
                <a:ext uri="{FF2B5EF4-FFF2-40B4-BE49-F238E27FC236}">
                  <a16:creationId xmlns:a16="http://schemas.microsoft.com/office/drawing/2014/main" id="{984BEF3C-9916-1C92-41F2-C26EB1447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6052" y="4478562"/>
              <a:ext cx="4530469" cy="2548389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EFA7F60A-3794-BC33-4990-7C4C7FA1EA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015" y="6285186"/>
            <a:ext cx="2208681" cy="33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7BDC5-098B-E1B6-1D0A-64365C34397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000281" cy="2000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17D964-023B-F7A5-E243-95EC30DD7D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21917" y="1105243"/>
            <a:ext cx="1560785" cy="1560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371A66-8A6B-F814-ADA4-BE93BCE149F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81355" y="3190891"/>
            <a:ext cx="825500" cy="825500"/>
          </a:xfrm>
          <a:prstGeom prst="rect">
            <a:avLst/>
          </a:prstGeom>
        </p:spPr>
      </p:pic>
      <p:pic>
        <p:nvPicPr>
          <p:cNvPr id="11" name="Picture 10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5C56397D-4965-B93E-1348-D0340DF092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black background with yellow and green text&#10;&#10;AI-generated content may be incorrect.">
            <a:extLst>
              <a:ext uri="{FF2B5EF4-FFF2-40B4-BE49-F238E27FC236}">
                <a16:creationId xmlns:a16="http://schemas.microsoft.com/office/drawing/2014/main" id="{88727883-7EFF-5B05-C66C-1D35DE314A8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17" t="26173" r="7167" b="28606"/>
          <a:stretch>
            <a:fillRect/>
          </a:stretch>
        </p:blipFill>
        <p:spPr>
          <a:xfrm>
            <a:off x="2611820" y="1452174"/>
            <a:ext cx="6968360" cy="28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6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7B7A21-14BF-EE7E-445F-9F2F097B50B0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99000"/>
                  <a:lumOff val="1000"/>
                  <a:alpha val="0"/>
                </a:schemeClr>
              </a:gs>
              <a:gs pos="100000">
                <a:srgbClr val="CDFF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BEA25-A0BE-C716-1FED-C673C3A114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DC7DBC-94D7-6EE4-E4F8-D2D19FEFCDA6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69D4A-65FB-7FA3-024C-AF0343F8AB68}"/>
              </a:ext>
            </a:extLst>
          </p:cNvPr>
          <p:cNvSpPr/>
          <p:nvPr userDrawn="1"/>
        </p:nvSpPr>
        <p:spPr>
          <a:xfrm>
            <a:off x="625784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254A52-6594-033C-931F-353D9CBA3C61}"/>
              </a:ext>
            </a:extLst>
          </p:cNvPr>
          <p:cNvSpPr/>
          <p:nvPr userDrawn="1"/>
        </p:nvSpPr>
        <p:spPr>
          <a:xfrm>
            <a:off x="4348120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C390D0-0513-3631-94B7-36A39E3D8FEC}"/>
              </a:ext>
            </a:extLst>
          </p:cNvPr>
          <p:cNvSpPr/>
          <p:nvPr userDrawn="1"/>
        </p:nvSpPr>
        <p:spPr>
          <a:xfrm>
            <a:off x="8070456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chemeClr val="tx2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B0E78F-A5B4-8929-1B25-57B3CC8BF1F4}"/>
              </a:ext>
            </a:extLst>
          </p:cNvPr>
          <p:cNvSpPr/>
          <p:nvPr userDrawn="1"/>
        </p:nvSpPr>
        <p:spPr>
          <a:xfrm>
            <a:off x="1639661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F75CA0A-0A24-DE35-F04F-79B3DE4FB61D}"/>
              </a:ext>
            </a:extLst>
          </p:cNvPr>
          <p:cNvSpPr/>
          <p:nvPr userDrawn="1"/>
        </p:nvSpPr>
        <p:spPr>
          <a:xfrm>
            <a:off x="5464013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F2D3BD-65E8-DCE0-0DE2-04EB35DEA8ED}"/>
              </a:ext>
            </a:extLst>
          </p:cNvPr>
          <p:cNvSpPr/>
          <p:nvPr userDrawn="1"/>
        </p:nvSpPr>
        <p:spPr>
          <a:xfrm>
            <a:off x="9139072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5" name="Picture Placeholder 27">
            <a:extLst>
              <a:ext uri="{FF2B5EF4-FFF2-40B4-BE49-F238E27FC236}">
                <a16:creationId xmlns:a16="http://schemas.microsoft.com/office/drawing/2014/main" id="{3D6FEBA3-FA4C-7F4B-9134-9197AAC1CE9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75975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6" name="Picture Placeholder 27">
            <a:extLst>
              <a:ext uri="{FF2B5EF4-FFF2-40B4-BE49-F238E27FC236}">
                <a16:creationId xmlns:a16="http://schemas.microsoft.com/office/drawing/2014/main" id="{66D1FA94-675D-E8ED-55CA-E0DC2AC8DDE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00327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7" name="Picture Placeholder 27">
            <a:extLst>
              <a:ext uri="{FF2B5EF4-FFF2-40B4-BE49-F238E27FC236}">
                <a16:creationId xmlns:a16="http://schemas.microsoft.com/office/drawing/2014/main" id="{2285EE54-3C54-F034-F038-6FE74F6248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75386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5973FEF-A711-3DCE-BF85-0FDB20DFC3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39" y="3811850"/>
            <a:ext cx="2964799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2DC8AA-707D-9303-3CD4-6489EAADAA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357" y="3811850"/>
            <a:ext cx="2964523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209E950-42C2-6528-75A3-C95BCB509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5166" y="3811850"/>
            <a:ext cx="3052244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FEA84C-094A-2957-FEE7-C5502FC20B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439" y="3429000"/>
            <a:ext cx="296479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D601684-624A-5573-C75A-A87628615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4357" y="3429000"/>
            <a:ext cx="2964523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DA0EE19-7CA6-F9D1-B9BA-A6373E75D3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166" y="3429000"/>
            <a:ext cx="3052244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2969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6A1E67-EE46-9295-E702-B5B921C1FB7E}"/>
              </a:ext>
            </a:extLst>
          </p:cNvPr>
          <p:cNvSpPr/>
          <p:nvPr userDrawn="1"/>
        </p:nvSpPr>
        <p:spPr>
          <a:xfrm>
            <a:off x="0" y="12315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120A36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05FD02-0EAA-C928-C257-6A20B6086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87" y="6220821"/>
            <a:ext cx="3622808" cy="3857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7B47E6-968E-9BC0-10FE-619526F3BFCB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69D4A-65FB-7FA3-024C-AF0343F8AB68}"/>
              </a:ext>
            </a:extLst>
          </p:cNvPr>
          <p:cNvSpPr/>
          <p:nvPr userDrawn="1"/>
        </p:nvSpPr>
        <p:spPr>
          <a:xfrm>
            <a:off x="625784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rgbClr val="120A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254A52-6594-033C-931F-353D9CBA3C61}"/>
              </a:ext>
            </a:extLst>
          </p:cNvPr>
          <p:cNvSpPr/>
          <p:nvPr userDrawn="1"/>
        </p:nvSpPr>
        <p:spPr>
          <a:xfrm>
            <a:off x="4348120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rgbClr val="120A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C390D0-0513-3631-94B7-36A39E3D8FEC}"/>
              </a:ext>
            </a:extLst>
          </p:cNvPr>
          <p:cNvSpPr/>
          <p:nvPr userDrawn="1"/>
        </p:nvSpPr>
        <p:spPr>
          <a:xfrm>
            <a:off x="8070456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 w="12700">
            <a:solidFill>
              <a:srgbClr val="120A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B0E78F-A5B4-8929-1B25-57B3CC8BF1F4}"/>
              </a:ext>
            </a:extLst>
          </p:cNvPr>
          <p:cNvSpPr/>
          <p:nvPr userDrawn="1"/>
        </p:nvSpPr>
        <p:spPr>
          <a:xfrm>
            <a:off x="1639661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F75CA0A-0A24-DE35-F04F-79B3DE4FB61D}"/>
              </a:ext>
            </a:extLst>
          </p:cNvPr>
          <p:cNvSpPr/>
          <p:nvPr userDrawn="1"/>
        </p:nvSpPr>
        <p:spPr>
          <a:xfrm>
            <a:off x="5464013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F2D3BD-65E8-DCE0-0DE2-04EB35DEA8ED}"/>
              </a:ext>
            </a:extLst>
          </p:cNvPr>
          <p:cNvSpPr/>
          <p:nvPr userDrawn="1"/>
        </p:nvSpPr>
        <p:spPr>
          <a:xfrm>
            <a:off x="9139072" y="1355309"/>
            <a:ext cx="1293340" cy="1293340"/>
          </a:xfrm>
          <a:prstGeom prst="ellipse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5" name="Picture Placeholder 27">
            <a:extLst>
              <a:ext uri="{FF2B5EF4-FFF2-40B4-BE49-F238E27FC236}">
                <a16:creationId xmlns:a16="http://schemas.microsoft.com/office/drawing/2014/main" id="{3D6FEBA3-FA4C-7F4B-9134-9197AAC1CE9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75975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6" name="Picture Placeholder 27">
            <a:extLst>
              <a:ext uri="{FF2B5EF4-FFF2-40B4-BE49-F238E27FC236}">
                <a16:creationId xmlns:a16="http://schemas.microsoft.com/office/drawing/2014/main" id="{66D1FA94-675D-E8ED-55CA-E0DC2AC8DDE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00327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7" name="Picture Placeholder 27">
            <a:extLst>
              <a:ext uri="{FF2B5EF4-FFF2-40B4-BE49-F238E27FC236}">
                <a16:creationId xmlns:a16="http://schemas.microsoft.com/office/drawing/2014/main" id="{2285EE54-3C54-F034-F038-6FE74F6248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75386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71B63-41EA-247E-457B-2190C3AF11B1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F85AF0DB-E5A7-B49F-8FFA-686E478B8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F170FA8-7D6B-F82B-5458-49FC9A448C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39" y="3811850"/>
            <a:ext cx="2964799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CF037AA-0C2B-FA96-CC9B-26867FD70F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357" y="3811850"/>
            <a:ext cx="2964523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45A8785-F3EE-4740-59F4-D100F16E92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5166" y="3811850"/>
            <a:ext cx="3052244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76300CC-A626-F51D-B957-FF58FEC952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439" y="3429000"/>
            <a:ext cx="296479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FC69175-73A3-63CA-F8B7-50268D8CDB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4357" y="3429000"/>
            <a:ext cx="2964523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28933E2-5B9B-22D5-E742-5AD951E82A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166" y="3429000"/>
            <a:ext cx="3052244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71425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2FE4F60-6594-1349-4C7D-2C72799B7CE3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8771B2D-5565-5F25-BF3F-7A1676F634D2}"/>
              </a:ext>
            </a:extLst>
          </p:cNvPr>
          <p:cNvSpPr/>
          <p:nvPr userDrawn="1"/>
        </p:nvSpPr>
        <p:spPr>
          <a:xfrm>
            <a:off x="-5" y="0"/>
            <a:ext cx="8546340" cy="6865034"/>
          </a:xfrm>
          <a:custGeom>
            <a:avLst/>
            <a:gdLst>
              <a:gd name="connsiteX0" fmla="*/ 0 w 9177252"/>
              <a:gd name="connsiteY0" fmla="*/ 0 h 6858000"/>
              <a:gd name="connsiteX1" fmla="*/ 7899363 w 9177252"/>
              <a:gd name="connsiteY1" fmla="*/ 0 h 6858000"/>
              <a:gd name="connsiteX2" fmla="*/ 7979473 w 9177252"/>
              <a:gd name="connsiteY2" fmla="*/ 92483 h 6858000"/>
              <a:gd name="connsiteX3" fmla="*/ 9177252 w 9177252"/>
              <a:gd name="connsiteY3" fmla="*/ 3429000 h 6858000"/>
              <a:gd name="connsiteX4" fmla="*/ 7979473 w 9177252"/>
              <a:gd name="connsiteY4" fmla="*/ 6765517 h 6858000"/>
              <a:gd name="connsiteX5" fmla="*/ 7899363 w 9177252"/>
              <a:gd name="connsiteY5" fmla="*/ 6858000 h 6858000"/>
              <a:gd name="connsiteX6" fmla="*/ 0 w 9177252"/>
              <a:gd name="connsiteY6" fmla="*/ 6858000 h 6858000"/>
              <a:gd name="connsiteX7" fmla="*/ 0 w 917725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77252" h="6858000">
                <a:moveTo>
                  <a:pt x="0" y="0"/>
                </a:moveTo>
                <a:lnTo>
                  <a:pt x="7899363" y="0"/>
                </a:lnTo>
                <a:lnTo>
                  <a:pt x="7979473" y="92483"/>
                </a:lnTo>
                <a:cubicBezTo>
                  <a:pt x="8727751" y="999185"/>
                  <a:pt x="9177252" y="2161599"/>
                  <a:pt x="9177252" y="3429000"/>
                </a:cubicBezTo>
                <a:cubicBezTo>
                  <a:pt x="9177252" y="4696401"/>
                  <a:pt x="8727751" y="5858815"/>
                  <a:pt x="7979473" y="6765517"/>
                </a:cubicBezTo>
                <a:lnTo>
                  <a:pt x="789936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614ACF-2B0B-6D50-9472-C5F2A4287497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03E5C8-A8E2-FAB4-D109-29E71A95DD80}"/>
              </a:ext>
            </a:extLst>
          </p:cNvPr>
          <p:cNvCxnSpPr/>
          <p:nvPr userDrawn="1"/>
        </p:nvCxnSpPr>
        <p:spPr>
          <a:xfrm>
            <a:off x="643890" y="3921497"/>
            <a:ext cx="480060" cy="0"/>
          </a:xfrm>
          <a:prstGeom prst="line">
            <a:avLst/>
          </a:prstGeom>
          <a:ln w="76200" cap="rnd">
            <a:solidFill>
              <a:srgbClr val="D15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C42338A-816F-277D-5718-2348478053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8725" y="5659806"/>
            <a:ext cx="2403423" cy="801141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5E4F840-71C0-97F9-6D21-4E1D95FA41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788795"/>
            <a:ext cx="7307485" cy="1737280"/>
          </a:xfrm>
          <a:prstGeom prst="rect">
            <a:avLst/>
          </a:prstGeom>
        </p:spPr>
        <p:txBody>
          <a:bodyPr anchor="b"/>
          <a:lstStyle>
            <a:lvl1pPr marL="11113" indent="-11113">
              <a:buNone/>
              <a:tabLst/>
              <a:defRPr lang="en-US" sz="4400" b="1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Title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75E7B1F-C583-D248-6AEB-5395FD4093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31387"/>
            <a:ext cx="7307485" cy="865639"/>
          </a:xfrm>
          <a:prstGeom prst="rect">
            <a:avLst/>
          </a:prstGeom>
        </p:spPr>
        <p:txBody>
          <a:bodyPr anchor="t"/>
          <a:lstStyle>
            <a:lvl1pPr>
              <a:buNone/>
              <a:defRPr lang="en-US" sz="18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76966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3916D0-B5D2-3128-6101-A87E6CFE71D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0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46BDF8C3-CB66-21FD-BD0A-45A3C61B33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9" y="6220821"/>
            <a:ext cx="3622808" cy="3857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E4924C-CF88-52DC-B91F-56DAE2C64D84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B305A7-2186-B821-A6FF-320EB97B1125}"/>
              </a:ext>
            </a:extLst>
          </p:cNvPr>
          <p:cNvSpPr/>
          <p:nvPr userDrawn="1"/>
        </p:nvSpPr>
        <p:spPr>
          <a:xfrm>
            <a:off x="2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2C5D6F59-C028-1966-5836-75EC86B51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438C22D-6D79-FFFE-B6B4-50E62E096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020763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528E320-5623-792A-BAC5-5674F0141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630" y="1685974"/>
            <a:ext cx="6911975" cy="397351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Arial" panose="020B0604020202020204" pitchFamily="34" charset="0"/>
              <a:buChar char="•"/>
              <a:tabLst/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  <a:p>
            <a:pPr lvl="0"/>
            <a:r>
              <a:rPr lang="en-US"/>
              <a:t>Bullet 5</a:t>
            </a:r>
          </a:p>
          <a:p>
            <a:pPr lvl="0"/>
            <a:r>
              <a:rPr lang="en-US"/>
              <a:t>Bullet 6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81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81BDB2-5388-FCD4-B395-F79C84071C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40000">
                <a:schemeClr val="bg1">
                  <a:lumMod val="99000"/>
                  <a:lumOff val="1000"/>
                  <a:alpha val="0"/>
                </a:schemeClr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B45935-7857-8B96-DBC6-8F4E34ABF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87EDE8-A0C5-CD7E-302B-CD4D51AF863D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A6CDD5-81B6-4DCF-0C34-B0E9D81C752C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CE8643F-3398-1023-7CC3-B6D9FAA8D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1C6B701-606E-72A4-F53F-AD69F2998D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29" y="1020763"/>
            <a:ext cx="10530046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D15A0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7CCB052-26C3-74FB-CE0F-4514B87146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28" y="1845663"/>
            <a:ext cx="10530045" cy="3973513"/>
          </a:xfrm>
          <a:prstGeom prst="rect">
            <a:avLst/>
          </a:prstGeom>
        </p:spPr>
        <p:txBody>
          <a:bodyPr/>
          <a:lstStyle>
            <a:lvl1pPr marL="346075" marR="0" indent="-3349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Wingdings" pitchFamily="2" charset="2"/>
              <a:buChar char="ü"/>
              <a:tabLst/>
              <a:defRPr lang="en-US" sz="24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  <a:p>
            <a:pPr lvl="0"/>
            <a:r>
              <a:rPr lang="en-US"/>
              <a:t>Bullet 5</a:t>
            </a:r>
          </a:p>
          <a:p>
            <a:pPr lvl="0"/>
            <a:r>
              <a:rPr lang="en-US"/>
              <a:t>Bullet 6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08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5F8336-4C06-F482-0697-F890E47A5B91}"/>
              </a:ext>
            </a:extLst>
          </p:cNvPr>
          <p:cNvSpPr/>
          <p:nvPr userDrawn="1"/>
        </p:nvSpPr>
        <p:spPr>
          <a:xfrm>
            <a:off x="6095997" y="12315"/>
            <a:ext cx="6096003" cy="6858000"/>
          </a:xfrm>
          <a:prstGeom prst="rect">
            <a:avLst/>
          </a:prstGeom>
          <a:solidFill>
            <a:srgbClr val="120A3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2E34B2-57EF-495E-3E30-4612B1BA909A}"/>
              </a:ext>
            </a:extLst>
          </p:cNvPr>
          <p:cNvSpPr/>
          <p:nvPr userDrawn="1"/>
        </p:nvSpPr>
        <p:spPr>
          <a:xfrm>
            <a:off x="-2" y="0"/>
            <a:ext cx="6095999" cy="6857999"/>
          </a:xfrm>
          <a:prstGeom prst="rect">
            <a:avLst/>
          </a:prstGeom>
          <a:gradFill>
            <a:gsLst>
              <a:gs pos="0">
                <a:schemeClr val="bg1">
                  <a:lumMod val="99000"/>
                  <a:lumOff val="1000"/>
                  <a:alpha val="0"/>
                </a:schemeClr>
              </a:gs>
              <a:gs pos="100000">
                <a:srgbClr val="CDFF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AD535-74A6-62ED-C040-9B7AA50C92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E4928FB-4E4B-1004-0E36-C69E6FE1EAE7}"/>
              </a:ext>
            </a:extLst>
          </p:cNvPr>
          <p:cNvSpPr txBox="1">
            <a:spLocks/>
          </p:cNvSpPr>
          <p:nvPr userDrawn="1"/>
        </p:nvSpPr>
        <p:spPr>
          <a:xfrm>
            <a:off x="604836" y="2080010"/>
            <a:ext cx="3058160" cy="127013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1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1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7944B1-73E3-DB66-6DDE-684F0E0275F1}"/>
              </a:ext>
            </a:extLst>
          </p:cNvPr>
          <p:cNvSpPr txBox="1">
            <a:spLocks/>
          </p:cNvSpPr>
          <p:nvPr userDrawn="1"/>
        </p:nvSpPr>
        <p:spPr>
          <a:xfrm>
            <a:off x="604836" y="3441585"/>
            <a:ext cx="3068320" cy="2404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Raleway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FF82D6-942A-525C-C079-06FB4FC585D0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4ABB81-4FDD-C619-4552-F4063DC01A8E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A144EF31-DA88-74C0-261F-0E33D00037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5026905B-9C33-4FB4-17A1-94AA9EF0E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B0EE276-913E-7439-614D-9F319E239A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020763"/>
            <a:ext cx="4734296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8C6E949-0A57-53C8-9142-6A0A28F03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0108" y="1020763"/>
            <a:ext cx="4734296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DF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81A17BA-2E70-B7C0-11A1-C311ACD77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001" y="1782763"/>
            <a:ext cx="4733925" cy="4054474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BCE7E1A8-244D-8375-9F21-9D87991AE1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0480" y="1782763"/>
            <a:ext cx="4733925" cy="4054474"/>
          </a:xfrm>
          <a:prstGeom prst="rect">
            <a:avLst/>
          </a:prstGeom>
        </p:spPr>
        <p:txBody>
          <a:bodyPr/>
          <a:lstStyle>
            <a:lvl1pPr marL="11113" indent="-11113">
              <a:buClr>
                <a:srgbClr val="D15A0A"/>
              </a:buClr>
              <a:buNone/>
              <a:tabLst/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buClr>
                <a:srgbClr val="D15A0A"/>
              </a:buClr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223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CD8DE3-819A-F9AC-6EEE-BC9EB1AAFA6F}"/>
              </a:ext>
            </a:extLst>
          </p:cNvPr>
          <p:cNvSpPr/>
          <p:nvPr userDrawn="1"/>
        </p:nvSpPr>
        <p:spPr>
          <a:xfrm>
            <a:off x="-2" y="11017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C2AC4-2986-A8B9-943C-3D963DAE344D}"/>
              </a:ext>
            </a:extLst>
          </p:cNvPr>
          <p:cNvSpPr/>
          <p:nvPr userDrawn="1"/>
        </p:nvSpPr>
        <p:spPr>
          <a:xfrm>
            <a:off x="663518" y="1669395"/>
            <a:ext cx="7129801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1E0D7E-22F9-6A00-6BDD-CA8155E8174A}"/>
              </a:ext>
            </a:extLst>
          </p:cNvPr>
          <p:cNvSpPr/>
          <p:nvPr userDrawn="1"/>
        </p:nvSpPr>
        <p:spPr>
          <a:xfrm>
            <a:off x="8207317" y="1669395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478B2-8DFD-2691-48E2-9E0FE111A236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522A458-A243-FBAF-66F9-57FF124F7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11017"/>
            <a:ext cx="1219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514DB2-AD1F-8E35-50C6-AA316551E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020763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DF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25817-DD0F-2559-873C-AF28C6E4212B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15A0A"/>
              </a:solidFill>
            </a:endParaRP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1DA2858-524B-6A5F-6F1D-A3BD4110A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6386B370-CE3D-FD35-F238-739A9BB6E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1859859"/>
            <a:ext cx="6585128" cy="659236"/>
          </a:xfrm>
          <a:prstGeom prst="rect">
            <a:avLst/>
          </a:prstGeom>
        </p:spPr>
        <p:txBody>
          <a:bodyPr anchor="b"/>
          <a:lstStyle>
            <a:lvl1pPr mar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5683ABA-A5F4-FFC8-9BEB-8AA240930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702214"/>
            <a:ext cx="6585130" cy="2783388"/>
          </a:xfrm>
          <a:prstGeom prst="rect">
            <a:avLst/>
          </a:prstGeom>
        </p:spPr>
        <p:txBody>
          <a:bodyPr/>
          <a:lstStyle>
            <a:lvl1pPr marL="11113" indent="-11113" algn="l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8">
            <a:extLst>
              <a:ext uri="{FF2B5EF4-FFF2-40B4-BE49-F238E27FC236}">
                <a16:creationId xmlns:a16="http://schemas.microsoft.com/office/drawing/2014/main" id="{F0A0E445-8F75-A621-2211-69A258D32F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0600" y="1894008"/>
            <a:ext cx="2830428" cy="3625743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BC2E62F7-C4FA-8F78-92AE-CED22203FB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4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4D18BA-9544-565A-F54D-8EAF9E69CF53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99000"/>
                  <a:lumOff val="1000"/>
                  <a:alpha val="0"/>
                </a:schemeClr>
              </a:gs>
              <a:gs pos="100000">
                <a:srgbClr val="CDFF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4CCF3-178B-F6D4-ADB1-3644670950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C2AC4-2986-A8B9-943C-3D963DAE344D}"/>
              </a:ext>
            </a:extLst>
          </p:cNvPr>
          <p:cNvSpPr/>
          <p:nvPr userDrawn="1"/>
        </p:nvSpPr>
        <p:spPr>
          <a:xfrm>
            <a:off x="663518" y="1669395"/>
            <a:ext cx="7129801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1E0D7E-22F9-6A00-6BDD-CA8155E8174A}"/>
              </a:ext>
            </a:extLst>
          </p:cNvPr>
          <p:cNvSpPr/>
          <p:nvPr userDrawn="1"/>
        </p:nvSpPr>
        <p:spPr>
          <a:xfrm>
            <a:off x="8207317" y="1669395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478B2-8DFD-2691-48E2-9E0FE111A236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514DB2-AD1F-8E35-50C6-AA316551E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020763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25817-DD0F-2559-873C-AF28C6E4212B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1DA2858-524B-6A5F-6F1D-A3BD4110A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6386B370-CE3D-FD35-F238-739A9BB6E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1859859"/>
            <a:ext cx="6585128" cy="659236"/>
          </a:xfrm>
          <a:prstGeom prst="rect">
            <a:avLst/>
          </a:prstGeom>
        </p:spPr>
        <p:txBody>
          <a:bodyPr anchor="b"/>
          <a:lstStyle>
            <a:lvl1pPr mar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5683ABA-A5F4-FFC8-9BEB-8AA240930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702214"/>
            <a:ext cx="6585130" cy="2783388"/>
          </a:xfrm>
          <a:prstGeom prst="rect">
            <a:avLst/>
          </a:prstGeom>
        </p:spPr>
        <p:txBody>
          <a:bodyPr/>
          <a:lstStyle>
            <a:lvl1pPr marL="11113" indent="-11113" algn="l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8">
            <a:extLst>
              <a:ext uri="{FF2B5EF4-FFF2-40B4-BE49-F238E27FC236}">
                <a16:creationId xmlns:a16="http://schemas.microsoft.com/office/drawing/2014/main" id="{F0A0E445-8F75-A621-2211-69A258D32F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0600" y="1894008"/>
            <a:ext cx="2830428" cy="3625743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66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683A77-02D8-84CC-805D-D455A5832352}"/>
              </a:ext>
            </a:extLst>
          </p:cNvPr>
          <p:cNvSpPr/>
          <p:nvPr userDrawn="1"/>
        </p:nvSpPr>
        <p:spPr>
          <a:xfrm>
            <a:off x="0" y="12315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120A36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A0FCB-7867-8BF4-782F-BEFC0BD794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87" y="6220821"/>
            <a:ext cx="3622808" cy="38576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C2AC4-2986-A8B9-943C-3D963DAE344D}"/>
              </a:ext>
            </a:extLst>
          </p:cNvPr>
          <p:cNvSpPr/>
          <p:nvPr userDrawn="1"/>
        </p:nvSpPr>
        <p:spPr>
          <a:xfrm>
            <a:off x="663518" y="1669395"/>
            <a:ext cx="7129801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20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1E0D7E-22F9-6A00-6BDD-CA8155E8174A}"/>
              </a:ext>
            </a:extLst>
          </p:cNvPr>
          <p:cNvSpPr/>
          <p:nvPr userDrawn="1"/>
        </p:nvSpPr>
        <p:spPr>
          <a:xfrm>
            <a:off x="8207317" y="1669395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20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478B2-8DFD-2691-48E2-9E0FE111A236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514DB2-AD1F-8E35-50C6-AA316551E1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020763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25817-DD0F-2559-873C-AF28C6E4212B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1DA2858-524B-6A5F-6F1D-A3BD4110A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6386B370-CE3D-FD35-F238-739A9BB6E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1859859"/>
            <a:ext cx="6585128" cy="659236"/>
          </a:xfrm>
          <a:prstGeom prst="rect">
            <a:avLst/>
          </a:prstGeom>
        </p:spPr>
        <p:txBody>
          <a:bodyPr anchor="b"/>
          <a:lstStyle>
            <a:lvl1pPr mar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5683ABA-A5F4-FFC8-9BEB-8AA240930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702214"/>
            <a:ext cx="6585130" cy="2783388"/>
          </a:xfrm>
          <a:prstGeom prst="rect">
            <a:avLst/>
          </a:prstGeom>
        </p:spPr>
        <p:txBody>
          <a:bodyPr/>
          <a:lstStyle>
            <a:lvl1pPr marL="11113" indent="-11113" algn="l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8">
            <a:extLst>
              <a:ext uri="{FF2B5EF4-FFF2-40B4-BE49-F238E27FC236}">
                <a16:creationId xmlns:a16="http://schemas.microsoft.com/office/drawing/2014/main" id="{F0A0E445-8F75-A621-2211-69A258D32F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0600" y="1894008"/>
            <a:ext cx="2830428" cy="3625743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4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25BBED-6603-6B87-85B6-3387440E5E19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8981C0BD-C77C-76EF-FD9A-2919D37FEC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AA0EA3-3D92-7444-4F1B-66BBE4A06338}"/>
              </a:ext>
            </a:extLst>
          </p:cNvPr>
          <p:cNvSpPr/>
          <p:nvPr userDrawn="1"/>
        </p:nvSpPr>
        <p:spPr>
          <a:xfrm>
            <a:off x="6635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1F83C906-5AD0-C5AC-38F2-2669F090A3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ADEC71-C5FD-3E2A-95BB-0D4F1D1668E8}"/>
              </a:ext>
            </a:extLst>
          </p:cNvPr>
          <p:cNvSpPr/>
          <p:nvPr userDrawn="1"/>
        </p:nvSpPr>
        <p:spPr>
          <a:xfrm>
            <a:off x="4449705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86D776-81F7-E3C0-ACBD-B2DF88204D08}"/>
              </a:ext>
            </a:extLst>
          </p:cNvPr>
          <p:cNvSpPr/>
          <p:nvPr userDrawn="1"/>
        </p:nvSpPr>
        <p:spPr>
          <a:xfrm>
            <a:off x="82073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C585DE-A2D2-06AF-BFE9-B64D81CB445D}"/>
              </a:ext>
            </a:extLst>
          </p:cNvPr>
          <p:cNvSpPr/>
          <p:nvPr userDrawn="1"/>
        </p:nvSpPr>
        <p:spPr>
          <a:xfrm>
            <a:off x="0" y="0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03BF28-B0BE-F030-79C5-5433DAE126C7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7C6CB837-4237-17D2-9089-EA14BFDB26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6779BD9-8B4D-1DD4-B138-18FF696F0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EF2CD634-70F5-BBCB-1F0D-4608A9CB82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B57937A-BF86-ABB5-5829-E26782E07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9654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0BEA2E85-7935-7235-285C-5B7C23315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9653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556C0067-F048-2D31-7905-22F525E4CD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426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DBFF83C-BB14-1AD4-92D6-91BF2B9597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1425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21F404E-7F2A-6DB8-1722-A6CA467F69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919501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DF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8306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7A4438-9B08-0909-C8D2-75F903F7CE90}"/>
              </a:ext>
            </a:extLst>
          </p:cNvPr>
          <p:cNvSpPr/>
          <p:nvPr userDrawn="1"/>
        </p:nvSpPr>
        <p:spPr>
          <a:xfrm rot="10800000">
            <a:off x="-4" y="0"/>
            <a:ext cx="12191999" cy="6858000"/>
          </a:xfrm>
          <a:prstGeom prst="rect">
            <a:avLst/>
          </a:prstGeom>
          <a:gradFill>
            <a:gsLst>
              <a:gs pos="0">
                <a:srgbClr val="D15A0A"/>
              </a:gs>
              <a:gs pos="45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and black landscape&#10;&#10;AI-generated content may be incorrect.">
            <a:extLst>
              <a:ext uri="{FF2B5EF4-FFF2-40B4-BE49-F238E27FC236}">
                <a16:creationId xmlns:a16="http://schemas.microsoft.com/office/drawing/2014/main" id="{8A13546C-CA3E-FCEE-B4E4-DDE0FAFF1403}"/>
              </a:ext>
            </a:extLst>
          </p:cNvPr>
          <p:cNvPicPr/>
          <p:nvPr userDrawn="1"/>
        </p:nvPicPr>
        <p:blipFill>
          <a:blip r:embed="rId2"/>
          <a:srcRect t="71640" b="3028"/>
          <a:stretch>
            <a:fillRect/>
          </a:stretch>
        </p:blipFill>
        <p:spPr>
          <a:xfrm>
            <a:off x="-2" y="5120720"/>
            <a:ext cx="12191997" cy="17372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5735BF-81C3-2FA1-ADD2-22DF61ECDFD8}"/>
              </a:ext>
            </a:extLst>
          </p:cNvPr>
          <p:cNvCxnSpPr/>
          <p:nvPr userDrawn="1"/>
        </p:nvCxnSpPr>
        <p:spPr>
          <a:xfrm>
            <a:off x="643890" y="3508394"/>
            <a:ext cx="480060" cy="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7EA2312-1DBF-EC96-15E4-F7774513E0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513" y="6290631"/>
            <a:ext cx="1744202" cy="260760"/>
          </a:xfrm>
          <a:prstGeom prst="rect">
            <a:avLst/>
          </a:prstGeom>
        </p:spPr>
      </p:pic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135E2257-A784-35EE-28A8-7F87EC94DD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353307"/>
            <a:ext cx="3125118" cy="332767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C727FF8-9E58-E78A-484D-7735CFADD1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03017"/>
            <a:ext cx="10878590" cy="1737280"/>
          </a:xfrm>
          <a:prstGeom prst="rect">
            <a:avLst/>
          </a:prstGeom>
        </p:spPr>
        <p:txBody>
          <a:bodyPr anchor="b"/>
          <a:lstStyle>
            <a:lvl1pPr marL="11113" indent="-11113">
              <a:buNone/>
              <a:tabLst/>
              <a:defRPr lang="en-US" sz="40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28C379F-9AD6-9461-5372-15E26F541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7" y="3886952"/>
            <a:ext cx="10878591" cy="423256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lang="en-US" sz="1800" b="1" i="0" kern="1200" spc="300" dirty="0" smtClean="0">
                <a:solidFill>
                  <a:srgbClr val="CDFF4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PRESENTERS NAMES</a:t>
            </a:r>
          </a:p>
        </p:txBody>
      </p:sp>
    </p:spTree>
    <p:extLst>
      <p:ext uri="{BB962C8B-B14F-4D97-AF65-F5344CB8AC3E}">
        <p14:creationId xmlns:p14="http://schemas.microsoft.com/office/powerpoint/2010/main" val="2155759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21FE4F-6CD1-CAA7-CB5F-A0A3071D39AE}"/>
              </a:ext>
            </a:extLst>
          </p:cNvPr>
          <p:cNvSpPr/>
          <p:nvPr userDrawn="1"/>
        </p:nvSpPr>
        <p:spPr>
          <a:xfrm>
            <a:off x="0" y="12315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99000"/>
                  <a:lumOff val="1000"/>
                  <a:alpha val="0"/>
                </a:schemeClr>
              </a:gs>
              <a:gs pos="100000">
                <a:srgbClr val="CDFF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AA0EA3-3D92-7444-4F1B-66BBE4A06338}"/>
              </a:ext>
            </a:extLst>
          </p:cNvPr>
          <p:cNvSpPr/>
          <p:nvPr userDrawn="1"/>
        </p:nvSpPr>
        <p:spPr>
          <a:xfrm>
            <a:off x="6635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ADEC71-C5FD-3E2A-95BB-0D4F1D1668E8}"/>
              </a:ext>
            </a:extLst>
          </p:cNvPr>
          <p:cNvSpPr/>
          <p:nvPr userDrawn="1"/>
        </p:nvSpPr>
        <p:spPr>
          <a:xfrm>
            <a:off x="4449705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86D776-81F7-E3C0-ACBD-B2DF88204D08}"/>
              </a:ext>
            </a:extLst>
          </p:cNvPr>
          <p:cNvSpPr/>
          <p:nvPr userDrawn="1"/>
        </p:nvSpPr>
        <p:spPr>
          <a:xfrm>
            <a:off x="82073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C585DE-A2D2-06AF-BFE9-B64D81CB445D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03BF28-B0BE-F030-79C5-5433DAE126C7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7C6CB837-4237-17D2-9089-EA14BFDB26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6779BD9-8B4D-1DD4-B138-18FF696F0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EF2CD634-70F5-BBCB-1F0D-4608A9CB82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B57937A-BF86-ABB5-5829-E26782E07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9654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0BEA2E85-7935-7235-285C-5B7C23315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9653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556C0067-F048-2D31-7905-22F525E4CD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426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DBFF83C-BB14-1AD4-92D6-91BF2B9597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1425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21F404E-7F2A-6DB8-1722-A6CA467F69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919501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428D8-A47C-D120-3CAE-10B5336FC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29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FBB1BB-0499-C57E-D0D2-37CE88269D74}"/>
              </a:ext>
            </a:extLst>
          </p:cNvPr>
          <p:cNvSpPr/>
          <p:nvPr userDrawn="1"/>
        </p:nvSpPr>
        <p:spPr>
          <a:xfrm>
            <a:off x="0" y="12315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120A36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8ABE6-0789-50C9-1849-9FDE9BA84E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87" y="6220821"/>
            <a:ext cx="3622808" cy="38576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FAA0EA3-3D92-7444-4F1B-66BBE4A06338}"/>
              </a:ext>
            </a:extLst>
          </p:cNvPr>
          <p:cNvSpPr/>
          <p:nvPr userDrawn="1"/>
        </p:nvSpPr>
        <p:spPr>
          <a:xfrm>
            <a:off x="6635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20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ADEC71-C5FD-3E2A-95BB-0D4F1D1668E8}"/>
              </a:ext>
            </a:extLst>
          </p:cNvPr>
          <p:cNvSpPr/>
          <p:nvPr userDrawn="1"/>
        </p:nvSpPr>
        <p:spPr>
          <a:xfrm>
            <a:off x="4449705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20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86D776-81F7-E3C0-ACBD-B2DF88204D08}"/>
              </a:ext>
            </a:extLst>
          </p:cNvPr>
          <p:cNvSpPr/>
          <p:nvPr userDrawn="1"/>
        </p:nvSpPr>
        <p:spPr>
          <a:xfrm>
            <a:off x="8207318" y="1734529"/>
            <a:ext cx="3436995" cy="40749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20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C585DE-A2D2-06AF-BFE9-B64D81CB445D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03BF28-B0BE-F030-79C5-5433DAE126C7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7C6CB837-4237-17D2-9089-EA14BFDB26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733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6779BD9-8B4D-1DD4-B138-18FF696F0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32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EF2CD634-70F5-BBCB-1F0D-4608A9CB82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B57937A-BF86-ABB5-5829-E26782E07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9654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0BEA2E85-7935-7235-285C-5B7C23315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9653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556C0067-F048-2D31-7905-22F525E4CD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426" y="2044485"/>
            <a:ext cx="2916862" cy="659236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title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DBFF83C-BB14-1AD4-92D6-91BF2B9597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1425" y="2886838"/>
            <a:ext cx="2916863" cy="2687403"/>
          </a:xfrm>
          <a:prstGeom prst="rect">
            <a:avLst/>
          </a:prstGeom>
        </p:spPr>
        <p:txBody>
          <a:bodyPr/>
          <a:lstStyle>
            <a:lvl1pPr marL="11113" indent="-11113"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21F404E-7F2A-6DB8-1722-A6CA467F69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919501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7974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Page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9EBE9D-03D5-83D2-0EA1-DCA3A339B101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0198C-171A-AC7C-8FF4-CFB2F6B1992A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nline Image Placeholder 5">
            <a:extLst>
              <a:ext uri="{FF2B5EF4-FFF2-40B4-BE49-F238E27FC236}">
                <a16:creationId xmlns:a16="http://schemas.microsoft.com/office/drawing/2014/main" id="{E7B35DD4-72B4-982A-B88A-E0A72D077DC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0ADE86CF-196A-05A0-95B3-B505F1232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D78692C-491B-3ED5-4604-82BD5F97B9AE}"/>
              </a:ext>
            </a:extLst>
          </p:cNvPr>
          <p:cNvSpPr txBox="1">
            <a:spLocks/>
          </p:cNvSpPr>
          <p:nvPr userDrawn="1"/>
        </p:nvSpPr>
        <p:spPr>
          <a:xfrm>
            <a:off x="6529865" y="1328546"/>
            <a:ext cx="5042256" cy="44555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Aft>
                <a:spcPts val="1125"/>
              </a:spcAft>
            </a:pPr>
            <a:r>
              <a:rPr lang="en-US" sz="1600" err="1">
                <a:solidFill>
                  <a:srgbClr val="D15A0A"/>
                </a:solidFill>
              </a:rPr>
              <a:t>Subheader</a:t>
            </a:r>
            <a:endParaRPr lang="en-US" sz="1600">
              <a:solidFill>
                <a:srgbClr val="D15A0A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EE2E6AA-DA94-2276-97DA-735243E94F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9861" y="830300"/>
            <a:ext cx="504226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DF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F46C423-2985-BA80-86F8-519BE8C9A6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9865" y="1774097"/>
            <a:ext cx="5042261" cy="421903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019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A5484-85AB-6752-E2A0-84F8F56339C6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nline Image Placeholder 5">
            <a:extLst>
              <a:ext uri="{FF2B5EF4-FFF2-40B4-BE49-F238E27FC236}">
                <a16:creationId xmlns:a16="http://schemas.microsoft.com/office/drawing/2014/main" id="{63B510DA-C871-6245-F578-C172BA3FAD6B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05E6A61D-4ED7-0237-4E16-90C84F3D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A0A0ADE-3F94-8771-7C4F-C544F75DA830}"/>
              </a:ext>
            </a:extLst>
          </p:cNvPr>
          <p:cNvSpPr txBox="1">
            <a:spLocks/>
          </p:cNvSpPr>
          <p:nvPr userDrawn="1"/>
        </p:nvSpPr>
        <p:spPr>
          <a:xfrm>
            <a:off x="6529865" y="1328546"/>
            <a:ext cx="5042256" cy="44555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Aft>
                <a:spcPts val="1125"/>
              </a:spcAft>
            </a:pPr>
            <a:r>
              <a:rPr lang="en-US" sz="1600" err="1">
                <a:solidFill>
                  <a:srgbClr val="D15A0A"/>
                </a:solidFill>
              </a:rPr>
              <a:t>Subheader</a:t>
            </a:r>
            <a:endParaRPr lang="en-US" sz="1600">
              <a:solidFill>
                <a:srgbClr val="D15A0A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6FEBA9-506C-7BEB-58A2-8C315069AD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9860" y="830300"/>
            <a:ext cx="5042261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CDF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69551C-7D03-ACC2-00ED-4F701A0C6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9865" y="1774097"/>
            <a:ext cx="5042261" cy="421903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Clr>
                <a:srgbClr val="CDFF4E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531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Pag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A5484-85AB-6752-E2A0-84F8F56339C6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FFFFFF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nline Image Placeholder 5">
            <a:extLst>
              <a:ext uri="{FF2B5EF4-FFF2-40B4-BE49-F238E27FC236}">
                <a16:creationId xmlns:a16="http://schemas.microsoft.com/office/drawing/2014/main" id="{63B510DA-C871-6245-F578-C172BA3FAD6B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A0A0ADE-3F94-8771-7C4F-C544F75DA830}"/>
              </a:ext>
            </a:extLst>
          </p:cNvPr>
          <p:cNvSpPr txBox="1">
            <a:spLocks/>
          </p:cNvSpPr>
          <p:nvPr userDrawn="1"/>
        </p:nvSpPr>
        <p:spPr>
          <a:xfrm>
            <a:off x="6529865" y="1328546"/>
            <a:ext cx="5042256" cy="44555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Aft>
                <a:spcPts val="1125"/>
              </a:spcAft>
            </a:pPr>
            <a:r>
              <a:rPr lang="en-US" sz="1600" err="1">
                <a:solidFill>
                  <a:srgbClr val="D15A0A"/>
                </a:solidFill>
              </a:rPr>
              <a:t>Subheader</a:t>
            </a:r>
            <a:endParaRPr lang="en-US" sz="1600">
              <a:solidFill>
                <a:srgbClr val="D15A0A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6FEBA9-506C-7BEB-58A2-8C315069AD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9860" y="830300"/>
            <a:ext cx="5042261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69551C-7D03-ACC2-00ED-4F701A0C6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9865" y="1774097"/>
            <a:ext cx="5042261" cy="421903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1pPr>
            <a:lvl2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2pPr>
            <a:lvl3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3pPr>
            <a:lvl4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4pPr>
            <a:lvl5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470FB-863A-AC97-E8E3-863D16FCB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78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Pag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A5484-85AB-6752-E2A0-84F8F56339C6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FFFFFF"/>
              </a:gs>
              <a:gs pos="0">
                <a:srgbClr val="120A36">
                  <a:alpha val="49633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nline Image Placeholder 5">
            <a:extLst>
              <a:ext uri="{FF2B5EF4-FFF2-40B4-BE49-F238E27FC236}">
                <a16:creationId xmlns:a16="http://schemas.microsoft.com/office/drawing/2014/main" id="{63B510DA-C871-6245-F578-C172BA3FAD6B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A0A0ADE-3F94-8771-7C4F-C544F75DA830}"/>
              </a:ext>
            </a:extLst>
          </p:cNvPr>
          <p:cNvSpPr txBox="1">
            <a:spLocks/>
          </p:cNvSpPr>
          <p:nvPr userDrawn="1"/>
        </p:nvSpPr>
        <p:spPr>
          <a:xfrm>
            <a:off x="6529865" y="1328546"/>
            <a:ext cx="5042261" cy="44555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Aft>
                <a:spcPts val="1125"/>
              </a:spcAft>
            </a:pPr>
            <a:r>
              <a:rPr lang="en-US" sz="1600" err="1">
                <a:solidFill>
                  <a:srgbClr val="D15A0A"/>
                </a:solidFill>
              </a:rPr>
              <a:t>Subheader</a:t>
            </a:r>
            <a:endParaRPr lang="en-US" sz="1600">
              <a:solidFill>
                <a:srgbClr val="D15A0A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6FEBA9-506C-7BEB-58A2-8C315069AD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9861" y="830300"/>
            <a:ext cx="504226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69551C-7D03-ACC2-00ED-4F701A0C6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9865" y="1774097"/>
            <a:ext cx="5042261" cy="421903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1pPr>
            <a:lvl2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2pPr>
            <a:lvl3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3pPr>
            <a:lvl4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4pPr>
            <a:lvl5pPr>
              <a:buClr>
                <a:srgbClr val="CDFF4E"/>
              </a:buClr>
              <a:defRPr sz="1800" b="0" i="0">
                <a:solidFill>
                  <a:srgbClr val="120A36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470FB-863A-AC97-E8E3-863D16FCB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83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4A33B2-2AF1-B0C3-B68B-4D895E0E198A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CDFF4E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86D6DB15-E700-1E72-B54F-27D2149D8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86CCBB-E78C-8840-9D8F-A5610DAEBA75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1E08FE-32D9-01D8-5613-99726990FBC5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E6273C4-74D3-A436-BD16-B7265D481D05}"/>
              </a:ext>
            </a:extLst>
          </p:cNvPr>
          <p:cNvSpPr/>
          <p:nvPr userDrawn="1"/>
        </p:nvSpPr>
        <p:spPr>
          <a:xfrm>
            <a:off x="663517" y="2854668"/>
            <a:ext cx="2444405" cy="163612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15A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23E2782-81EC-7E15-5806-19D700E63693}"/>
              </a:ext>
            </a:extLst>
          </p:cNvPr>
          <p:cNvSpPr/>
          <p:nvPr userDrawn="1"/>
        </p:nvSpPr>
        <p:spPr>
          <a:xfrm>
            <a:off x="3542863" y="2854668"/>
            <a:ext cx="2444405" cy="163612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15A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F131AE-04D7-16B4-6398-BC897BE5B6C0}"/>
              </a:ext>
            </a:extLst>
          </p:cNvPr>
          <p:cNvSpPr/>
          <p:nvPr userDrawn="1"/>
        </p:nvSpPr>
        <p:spPr>
          <a:xfrm>
            <a:off x="6422209" y="2854668"/>
            <a:ext cx="2444405" cy="163612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15A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A5E075E-9241-8E8F-A68A-DDD554D39867}"/>
              </a:ext>
            </a:extLst>
          </p:cNvPr>
          <p:cNvSpPr/>
          <p:nvPr userDrawn="1"/>
        </p:nvSpPr>
        <p:spPr>
          <a:xfrm>
            <a:off x="9301556" y="2854668"/>
            <a:ext cx="2444405" cy="163612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D15A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943BFAE-AB36-873B-BE56-478D38A975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630" y="1209147"/>
            <a:ext cx="10317480" cy="423256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3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DF7DFED-E21A-25FA-A8F6-017388991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416512D-0EA6-3A11-E39A-EE7F0BA26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987" y="3165278"/>
            <a:ext cx="2259464" cy="1045773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information or category here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2A622693-FD71-44B7-43A9-C399C9D166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084" y="3165278"/>
            <a:ext cx="2259464" cy="1045773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information or category here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753CD383-9D50-0F6F-A96A-3F955E1E3D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8606" y="3165278"/>
            <a:ext cx="2259464" cy="1045773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information or category here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1BB1FDCF-282A-5133-E43B-8071F645E5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90703" y="3165278"/>
            <a:ext cx="2259464" cy="1045773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information or category here</a:t>
            </a:r>
          </a:p>
        </p:txBody>
      </p:sp>
    </p:spTree>
    <p:extLst>
      <p:ext uri="{BB962C8B-B14F-4D97-AF65-F5344CB8AC3E}">
        <p14:creationId xmlns:p14="http://schemas.microsoft.com/office/powerpoint/2010/main" val="2421594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5CA8FC-361C-3297-29DE-978D25B5304D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CDFF4E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2556F-4603-FFB2-FD5D-8B8EE4101C63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1A9291-F3A4-AF03-E4CE-B7E872C99FA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CED9C486-59BF-284D-AC0E-24102EBC2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603209-6482-E880-8E72-3C96AF667455}"/>
              </a:ext>
            </a:extLst>
          </p:cNvPr>
          <p:cNvSpPr txBox="1"/>
          <p:nvPr userDrawn="1"/>
        </p:nvSpPr>
        <p:spPr>
          <a:xfrm>
            <a:off x="1067270" y="1275159"/>
            <a:ext cx="112242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3800" b="1">
                <a:solidFill>
                  <a:srgbClr val="CEF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13800" b="1">
              <a:solidFill>
                <a:srgbClr val="CEFC4C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4E6AC14-D8F3-7243-C401-0F697837E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01359" y="4372550"/>
            <a:ext cx="3168168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3662DFD6-261E-51B8-7A08-4B28F2861B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1359" y="4784048"/>
            <a:ext cx="3168168" cy="74747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C4990023-2CB1-2B2F-48CC-81DB6FCC0E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01356" y="2165277"/>
            <a:ext cx="7184433" cy="1938992"/>
          </a:xfrm>
          <a:prstGeom prst="rect">
            <a:avLst/>
          </a:prstGeom>
        </p:spPr>
        <p:txBody>
          <a:bodyPr/>
          <a:lstStyle>
            <a:lvl1pPr marL="11113" indent="-11113">
              <a:buClr>
                <a:srgbClr val="D15A0A"/>
              </a:buClr>
              <a:buNone/>
              <a:tabLst/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buClr>
                <a:srgbClr val="D15A0A"/>
              </a:buClr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buClr>
                <a:srgbClr val="D15A0A"/>
              </a:buClr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quote copy here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C6072DA-644E-B630-ED49-D95D87303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783170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 on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5CA8FC-361C-3297-29DE-978D25B5304D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2337BED-DB84-277A-F969-9ED1B40720E3}"/>
              </a:ext>
            </a:extLst>
          </p:cNvPr>
          <p:cNvSpPr/>
          <p:nvPr userDrawn="1"/>
        </p:nvSpPr>
        <p:spPr>
          <a:xfrm>
            <a:off x="1912267" y="1404428"/>
            <a:ext cx="8367465" cy="4049145"/>
          </a:xfrm>
          <a:prstGeom prst="roundRect">
            <a:avLst>
              <a:gd name="adj" fmla="val 11121"/>
            </a:avLst>
          </a:prstGeom>
          <a:solidFill>
            <a:schemeClr val="bg1"/>
          </a:solidFill>
          <a:ln w="12700">
            <a:solidFill>
              <a:srgbClr val="D15A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2556F-4603-FFB2-FD5D-8B8EE4101C63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1A9291-F3A4-AF03-E4CE-B7E872C99FA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CED9C486-59BF-284D-AC0E-24102EBC2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C6072DA-644E-B630-ED49-D95D87303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DB293-78D1-1622-B627-D94DBD0812FE}"/>
              </a:ext>
            </a:extLst>
          </p:cNvPr>
          <p:cNvSpPr txBox="1"/>
          <p:nvPr userDrawn="1"/>
        </p:nvSpPr>
        <p:spPr>
          <a:xfrm>
            <a:off x="5571314" y="1741464"/>
            <a:ext cx="370870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rgbClr val="12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me</a:t>
            </a:r>
            <a:br>
              <a:rPr lang="en-US" sz="4800" b="1">
                <a:solidFill>
                  <a:srgbClr val="120A3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>
                <a:solidFill>
                  <a:srgbClr val="12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LinkedIn</a:t>
            </a:r>
            <a:endParaRPr lang="en-US" sz="4800">
              <a:solidFill>
                <a:srgbClr val="120A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icture Placeholder 28">
            <a:extLst>
              <a:ext uri="{FF2B5EF4-FFF2-40B4-BE49-F238E27FC236}">
                <a16:creationId xmlns:a16="http://schemas.microsoft.com/office/drawing/2014/main" id="{813A7DC3-4047-4DE9-A453-B6209A5A6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62449" y="1814882"/>
            <a:ext cx="2638478" cy="3228236"/>
          </a:xfrm>
          <a:prstGeom prst="roundRect">
            <a:avLst>
              <a:gd name="adj" fmla="val 10963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43B8D2E-B4AF-C972-CABC-5E6ACD13FD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13290" y="3555827"/>
            <a:ext cx="1424748" cy="1424377"/>
          </a:xfrm>
          <a:prstGeom prst="roundRect">
            <a:avLst>
              <a:gd name="adj" fmla="val 6016"/>
            </a:avLst>
          </a:prstGeom>
          <a:solidFill>
            <a:schemeClr val="bg1"/>
          </a:solidFill>
          <a:effectLst>
            <a:outerShdw blurRad="287710" dist="38100" dir="8100000" algn="tr" rotWithShape="0">
              <a:prstClr val="black">
                <a:alpha val="15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Place QR Code</a:t>
            </a:r>
          </a:p>
        </p:txBody>
      </p:sp>
    </p:spTree>
    <p:extLst>
      <p:ext uri="{BB962C8B-B14F-4D97-AF65-F5344CB8AC3E}">
        <p14:creationId xmlns:p14="http://schemas.microsoft.com/office/powerpoint/2010/main" val="1790459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5CA8FC-361C-3297-29DE-978D25B5304D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CDFF4E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2556F-4603-FFB2-FD5D-8B8EE4101C63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1A9291-F3A4-AF03-E4CE-B7E872C99FA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CED9C486-59BF-284D-AC0E-24102EBC2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C6072DA-644E-B630-ED49-D95D87303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44644BA-730C-4CC0-FF8B-087D5F24C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85649" y="2885630"/>
            <a:ext cx="4701269" cy="5857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28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Contact us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4127AE9-3438-8A45-57A3-2D3E6A0F7B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85649" y="3488259"/>
            <a:ext cx="4701269" cy="124476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28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DB293-78D1-1622-B627-D94DBD0812FE}"/>
              </a:ext>
            </a:extLst>
          </p:cNvPr>
          <p:cNvSpPr txBox="1"/>
          <p:nvPr userDrawn="1"/>
        </p:nvSpPr>
        <p:spPr>
          <a:xfrm>
            <a:off x="2685648" y="1623903"/>
            <a:ext cx="682167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0" b="1" i="0" spc="0">
                <a:solidFill>
                  <a:srgbClr val="CDFF4E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43B8D2E-B4AF-C972-CABC-5E6ACD13FD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19978" y="2242937"/>
            <a:ext cx="2372744" cy="2372126"/>
          </a:xfrm>
          <a:prstGeom prst="roundRect">
            <a:avLst>
              <a:gd name="adj" fmla="val 6016"/>
            </a:avLst>
          </a:prstGeom>
          <a:solidFill>
            <a:schemeClr val="bg1"/>
          </a:solidFill>
          <a:effectLst>
            <a:outerShdw blurRad="287710" dist="38100" dir="8100000" algn="tr" rotWithShape="0">
              <a:prstClr val="black">
                <a:alpha val="15000"/>
              </a:prstClr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Place QR Code</a:t>
            </a:r>
          </a:p>
        </p:txBody>
      </p:sp>
    </p:spTree>
    <p:extLst>
      <p:ext uri="{BB962C8B-B14F-4D97-AF65-F5344CB8AC3E}">
        <p14:creationId xmlns:p14="http://schemas.microsoft.com/office/powerpoint/2010/main" val="172876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76DB88-2637-B1F8-9C48-4092BCA19F32}"/>
              </a:ext>
            </a:extLst>
          </p:cNvPr>
          <p:cNvSpPr/>
          <p:nvPr userDrawn="1"/>
        </p:nvSpPr>
        <p:spPr>
          <a:xfrm>
            <a:off x="-11" y="0"/>
            <a:ext cx="12191999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49966758-FC11-7185-8343-10B8A1EF2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5492"/>
          <a:stretch>
            <a:fillRect/>
          </a:stretch>
        </p:blipFill>
        <p:spPr>
          <a:xfrm>
            <a:off x="0" y="0"/>
            <a:ext cx="12192000" cy="44239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486EF7-E3A3-71AA-604C-2159DE7519A2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4F4C2C0E-092A-1613-5CC0-0043477DCB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287" y="6165259"/>
            <a:ext cx="3622808" cy="38576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E7E1853-53AB-E796-5B63-D8B072C8178D}"/>
              </a:ext>
            </a:extLst>
          </p:cNvPr>
          <p:cNvSpPr/>
          <p:nvPr userDrawn="1"/>
        </p:nvSpPr>
        <p:spPr>
          <a:xfrm>
            <a:off x="3464952" y="449707"/>
            <a:ext cx="8392138" cy="538352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0AB47A-7E87-9C02-504F-7AF068554371}"/>
              </a:ext>
            </a:extLst>
          </p:cNvPr>
          <p:cNvSpPr txBox="1"/>
          <p:nvPr userDrawn="1"/>
        </p:nvSpPr>
        <p:spPr>
          <a:xfrm>
            <a:off x="602354" y="798811"/>
            <a:ext cx="226023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en-US" sz="4800" b="1" i="0">
                <a:solidFill>
                  <a:srgbClr val="CDFF4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Agenda</a:t>
            </a:r>
            <a:endParaRPr lang="en-US" sz="4800" b="1" i="0">
              <a:solidFill>
                <a:srgbClr val="CDFF4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A9ED7AB-519C-1E9F-42B9-6B3D8EB3E4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6075" y="1168400"/>
            <a:ext cx="6911975" cy="397351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lnSpc>
                <a:spcPct val="150000"/>
              </a:lnSpc>
              <a:spcAft>
                <a:spcPts val="1000"/>
              </a:spcAft>
              <a:buClr>
                <a:srgbClr val="D15A0A"/>
              </a:buClr>
              <a:buFont typeface="+mj-lt"/>
              <a:buAutoNum type="arabicPeriod"/>
              <a:defRPr lang="en-US" sz="2400" b="0" i="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 Click to add agenda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 Click to add agenda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 Click to add agenda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 Click to add agenda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 Click to add agenda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D15A0A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 Click to add agenda item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29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748FFA-3BB0-E085-EF6E-8C9432D8B168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rgbClr val="D15A0A"/>
              </a:gs>
              <a:gs pos="45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and black landscape&#10;&#10;AI-generated content may be incorrect.">
            <a:extLst>
              <a:ext uri="{FF2B5EF4-FFF2-40B4-BE49-F238E27FC236}">
                <a16:creationId xmlns:a16="http://schemas.microsoft.com/office/drawing/2014/main" id="{0543D6B8-1569-1C03-1682-2F39A5FDB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640" b="3028"/>
          <a:stretch>
            <a:fillRect/>
          </a:stretch>
        </p:blipFill>
        <p:spPr>
          <a:xfrm>
            <a:off x="-5" y="5120720"/>
            <a:ext cx="12191997" cy="1737280"/>
          </a:xfrm>
          <a:prstGeom prst="rect">
            <a:avLst/>
          </a:prstGeom>
        </p:spPr>
      </p:pic>
      <p:pic>
        <p:nvPicPr>
          <p:cNvPr id="10" name="Picture 9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63211DD-2520-86C7-208F-C079867A0D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5492"/>
          <a:stretch>
            <a:fillRect/>
          </a:stretch>
        </p:blipFill>
        <p:spPr>
          <a:xfrm>
            <a:off x="0" y="0"/>
            <a:ext cx="12192000" cy="4423971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EF3708F-899A-B541-159A-C8521E183C8E}"/>
              </a:ext>
            </a:extLst>
          </p:cNvPr>
          <p:cNvSpPr txBox="1">
            <a:spLocks/>
          </p:cNvSpPr>
          <p:nvPr userDrawn="1"/>
        </p:nvSpPr>
        <p:spPr>
          <a:xfrm>
            <a:off x="1457324" y="2586149"/>
            <a:ext cx="9469765" cy="1685702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/>
              <a:t>Q</a:t>
            </a:r>
            <a:r>
              <a:rPr lang="en-US" sz="13800">
                <a:solidFill>
                  <a:srgbClr val="CDFF4E"/>
                </a:solidFill>
              </a:rPr>
              <a:t>&amp;</a:t>
            </a:r>
            <a:r>
              <a:rPr lang="en-US" sz="13800"/>
              <a:t>A</a:t>
            </a:r>
          </a:p>
        </p:txBody>
      </p:sp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8D737F61-481A-522F-672E-D65AD0E158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9647" y="353307"/>
            <a:ext cx="3125118" cy="3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20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8200F9-42C1-9524-CDCB-D5FB3C3C46DC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rgbClr val="D15A0A"/>
              </a:gs>
              <a:gs pos="45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and black landscape&#10;&#10;AI-generated content may be incorrect.">
            <a:extLst>
              <a:ext uri="{FF2B5EF4-FFF2-40B4-BE49-F238E27FC236}">
                <a16:creationId xmlns:a16="http://schemas.microsoft.com/office/drawing/2014/main" id="{E96E938A-1D1A-C627-7A7C-28C348616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640" b="3028"/>
          <a:stretch>
            <a:fillRect/>
          </a:stretch>
        </p:blipFill>
        <p:spPr>
          <a:xfrm>
            <a:off x="-2" y="5120720"/>
            <a:ext cx="12191997" cy="1737280"/>
          </a:xfrm>
          <a:prstGeom prst="rect">
            <a:avLst/>
          </a:prstGeom>
        </p:spPr>
      </p:pic>
      <p:pic>
        <p:nvPicPr>
          <p:cNvPr id="9" name="Picture 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6D2CCFF6-609D-C590-0006-CD9F36CD1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5492"/>
          <a:stretch>
            <a:fillRect/>
          </a:stretch>
        </p:blipFill>
        <p:spPr>
          <a:xfrm>
            <a:off x="0" y="0"/>
            <a:ext cx="12192000" cy="442397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635378B-2A85-676E-8625-0FB9764DB1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354" y="449075"/>
            <a:ext cx="2208681" cy="330200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B83F21F-D672-6FD6-4176-B14DED72B2A0}"/>
              </a:ext>
            </a:extLst>
          </p:cNvPr>
          <p:cNvSpPr txBox="1">
            <a:spLocks/>
          </p:cNvSpPr>
          <p:nvPr userDrawn="1"/>
        </p:nvSpPr>
        <p:spPr>
          <a:xfrm>
            <a:off x="1457324" y="2211985"/>
            <a:ext cx="9469765" cy="21906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>
                <a:solidFill>
                  <a:srgbClr val="CDFF4E"/>
                </a:solidFill>
              </a:rPr>
              <a:t>Thank </a:t>
            </a:r>
            <a:r>
              <a:rPr lang="en-US" sz="13800"/>
              <a:t>you</a:t>
            </a:r>
          </a:p>
        </p:txBody>
      </p:sp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5FDAF561-D3A0-8D52-26C3-415509C470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48575" y="308993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41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66B7AC-71DF-FBCC-9117-D327EEBE9DA5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E9E62-D459-FAE0-B75E-876915B84A04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82E427E8-D780-F2B2-6598-069D85535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63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White">
    <p:bg>
      <p:bgPr>
        <a:gradFill flip="none" rotWithShape="1">
          <a:gsLst>
            <a:gs pos="4000">
              <a:schemeClr val="tx1">
                <a:lumMod val="10000"/>
                <a:lumOff val="9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B241E2D-55F1-C326-8720-66185B81D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887" y="6403193"/>
            <a:ext cx="554513" cy="238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0" i="0">
                <a:solidFill>
                  <a:srgbClr val="A2A9AD"/>
                </a:solidFill>
                <a:latin typeface="Arial" panose="020B0604020202020204" pitchFamily="34" charset="0"/>
              </a:defRPr>
            </a:lvl1pPr>
          </a:lstStyle>
          <a:p>
            <a:fld id="{AE62DD0B-EFFE-4362-BEA1-169B9AF2B2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77CF106-4F5D-0903-05D3-C9AC2356A1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424" y="317582"/>
            <a:ext cx="5486400" cy="19428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Aft>
                <a:spcPts val="0"/>
              </a:spcAft>
              <a:buNone/>
              <a:defRPr lang="en-US" sz="800" b="1" i="0" u="none" strike="noStrike" kern="1200" spc="200" baseline="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200" normalizeH="0" baseline="0" noProof="0">
                <a:ln>
                  <a:noFill/>
                </a:ln>
                <a:solidFill>
                  <a:srgbClr val="1D9CB8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EYEBROW OVERLINE</a:t>
            </a:r>
          </a:p>
        </p:txBody>
      </p:sp>
      <p:sp>
        <p:nvSpPr>
          <p:cNvPr id="7" name="Title 23">
            <a:extLst>
              <a:ext uri="{FF2B5EF4-FFF2-40B4-BE49-F238E27FC236}">
                <a16:creationId xmlns:a16="http://schemas.microsoft.com/office/drawing/2014/main" id="{0E691A4A-2569-7594-29CE-4BDD51DA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593" y="533065"/>
            <a:ext cx="10977952" cy="422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i="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04DF564-44B6-BFE8-6907-83BBB5ECE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413" y="1020687"/>
            <a:ext cx="10972636" cy="44555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buNone/>
              <a:defRPr lang="en-US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700"/>
              </a:lnSpc>
              <a:spcAft>
                <a:spcPts val="1125"/>
              </a:spcAft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2838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Subheader</a:t>
            </a:r>
          </a:p>
        </p:txBody>
      </p:sp>
      <p:pic>
        <p:nvPicPr>
          <p:cNvPr id="9" name="Picture 8" descr="A blue and purple circle logo&#10;&#10;AI-generated content may be incorrect.">
            <a:extLst>
              <a:ext uri="{FF2B5EF4-FFF2-40B4-BE49-F238E27FC236}">
                <a16:creationId xmlns:a16="http://schemas.microsoft.com/office/drawing/2014/main" id="{9DB73734-B2A0-85BD-96F3-04D18E6570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84665"/>
            <a:ext cx="5486399" cy="2423842"/>
          </a:xfrm>
          <a:prstGeom prst="rect">
            <a:avLst/>
          </a:prstGeom>
        </p:spPr>
      </p:pic>
      <p:pic>
        <p:nvPicPr>
          <p:cNvPr id="12" name="Picture 11" descr="A black and grey gradient&#10;&#10;AI-generated content may be incorrect.">
            <a:extLst>
              <a:ext uri="{FF2B5EF4-FFF2-40B4-BE49-F238E27FC236}">
                <a16:creationId xmlns:a16="http://schemas.microsoft.com/office/drawing/2014/main" id="{9D5C14B6-DBD9-609F-7D8D-B9E680FDFE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9995026" y="0"/>
            <a:ext cx="2196974" cy="21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83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DD4B04-8F5A-E5F8-9FDB-C70AAA0166B3}"/>
              </a:ext>
            </a:extLst>
          </p:cNvPr>
          <p:cNvSpPr/>
          <p:nvPr userDrawn="1"/>
        </p:nvSpPr>
        <p:spPr>
          <a:xfrm>
            <a:off x="0" y="12315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6C76D5-FE89-4833-D088-2E9AEC42F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87" y="6220821"/>
            <a:ext cx="3622808" cy="385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1A5E59-7573-FA45-EF10-ACEE9F040FCD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59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3A89-83C1-33F1-F8AA-E547CCF0019A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99000"/>
                  <a:lumOff val="1000"/>
                  <a:alpha val="0"/>
                </a:schemeClr>
              </a:gs>
              <a:gs pos="100000">
                <a:srgbClr val="CDFF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BFD25-1D68-19EA-DD15-58F421A8E0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33C82-2402-E4FD-4E1A-91D78C45CF42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65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66B7AC-71DF-FBCC-9117-D327EEBE9DA5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E9E62-D459-FAE0-B75E-876915B84A04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82E427E8-D780-F2B2-6598-069D85535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63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2E9E62-D459-FAE0-B75E-876915B84A04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D0B0F-6EBF-94D1-9672-433ECC9BD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82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5DDE9-91A5-5C50-5A7F-8CAD40C4EA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30B07A-0A7A-AE58-9DC7-1E5552D205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68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66B7AC-71DF-FBCC-9117-D327EEBE9DA5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E9E62-D459-FAE0-B75E-876915B84A04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82E427E8-D780-F2B2-6598-069D85535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5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3F8976-999E-72EE-CF10-5078530A8EAB}"/>
              </a:ext>
            </a:extLst>
          </p:cNvPr>
          <p:cNvSpPr/>
          <p:nvPr userDrawn="1"/>
        </p:nvSpPr>
        <p:spPr>
          <a:xfrm>
            <a:off x="2152891" y="1404427"/>
            <a:ext cx="7357365" cy="4049145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699476B-3DCB-8F98-87F0-8CDAB5911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7880" y="2976080"/>
            <a:ext cx="2890195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133A5167-E066-AD5C-E8E5-5024EC6AD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7880" y="3387578"/>
            <a:ext cx="2890195" cy="74747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2029E8A8-2319-4B10-E343-DFD8152503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7791" y="2110105"/>
            <a:ext cx="2638478" cy="2637788"/>
          </a:xfrm>
          <a:prstGeom prst="roundRect">
            <a:avLst>
              <a:gd name="adj" fmla="val 10963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742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66B7AC-71DF-FBCC-9117-D327EEBE9DA5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E9E62-D459-FAE0-B75E-876915B84A04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82E427E8-D780-F2B2-6598-069D85535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63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DF4CA5-3A8E-2881-89F9-C3FD71CE39A8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40000">
                <a:schemeClr val="bg1">
                  <a:lumMod val="99000"/>
                  <a:lumOff val="1000"/>
                  <a:alpha val="0"/>
                </a:schemeClr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5DDE9-91A5-5C50-5A7F-8CAD40C4EA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30B07A-0A7A-AE58-9DC7-1E5552D205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41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AE0C23-EE46-12C9-DD2D-D874093BD23A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40000">
                <a:schemeClr val="bg1">
                  <a:lumMod val="99000"/>
                  <a:lumOff val="1000"/>
                  <a:alpha val="0"/>
                </a:schemeClr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4A757-65B0-33D0-AA0A-599C10B5E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17F8FF-DF8B-745E-D920-E3998D2B475A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97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9EBE9D-03D5-83D2-0EA1-DCA3A339B101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0198C-171A-AC7C-8FF4-CFB2F6B1992A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4D2655E6-AEE9-9094-4188-43E5B33101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95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9EBE9D-03D5-83D2-0EA1-DCA3A339B101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20198C-171A-AC7C-8FF4-CFB2F6B1992A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nline Image Placeholder 5">
            <a:extLst>
              <a:ext uri="{FF2B5EF4-FFF2-40B4-BE49-F238E27FC236}">
                <a16:creationId xmlns:a16="http://schemas.microsoft.com/office/drawing/2014/main" id="{E7B35DD4-72B4-982A-B88A-E0A72D077DC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0ADE86CF-196A-05A0-95B3-B505F1232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51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A5484-85AB-6752-E2A0-84F8F56339C6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F30BD4D6-1D7B-BD43-E5B3-8C29C0C3D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7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Pag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A5484-85AB-6752-E2A0-84F8F56339C6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120A36"/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nline Image Placeholder 5">
            <a:extLst>
              <a:ext uri="{FF2B5EF4-FFF2-40B4-BE49-F238E27FC236}">
                <a16:creationId xmlns:a16="http://schemas.microsoft.com/office/drawing/2014/main" id="{63B510DA-C871-6245-F578-C172BA3FAD6B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05E6A61D-4ED7-0237-4E16-90C84F3D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11057"/>
            <a:ext cx="3622808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46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298BC3-2067-A9FF-6E02-7D1E53774629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FFFFFF"/>
              </a:gs>
              <a:gs pos="0">
                <a:srgbClr val="CDFF4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7BD323-85D4-6D91-436A-D9EBF49471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8" name="Online Image Placeholder 5">
            <a:extLst>
              <a:ext uri="{FF2B5EF4-FFF2-40B4-BE49-F238E27FC236}">
                <a16:creationId xmlns:a16="http://schemas.microsoft.com/office/drawing/2014/main" id="{8B24C5A3-7A69-F24E-746B-B97108331D61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22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902DAA-D6C1-03AE-EF89-015CD3D4B285}"/>
              </a:ext>
            </a:extLst>
          </p:cNvPr>
          <p:cNvSpPr/>
          <p:nvPr userDrawn="1"/>
        </p:nvSpPr>
        <p:spPr>
          <a:xfrm rot="10800000">
            <a:off x="6096000" y="7034"/>
            <a:ext cx="6095996" cy="6858000"/>
          </a:xfrm>
          <a:prstGeom prst="rect">
            <a:avLst/>
          </a:prstGeom>
          <a:gradFill flip="none" rotWithShape="1">
            <a:gsLst>
              <a:gs pos="40000">
                <a:srgbClr val="FFFFFF"/>
              </a:gs>
              <a:gs pos="0">
                <a:srgbClr val="D15A0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9181D7-2857-1B1D-D91B-1136CF75D2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292" y="6220821"/>
            <a:ext cx="3622798" cy="385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77F65E-CE03-CF52-35F6-FA7B1A823BDF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nline Image Placeholder 5">
            <a:extLst>
              <a:ext uri="{FF2B5EF4-FFF2-40B4-BE49-F238E27FC236}">
                <a16:creationId xmlns:a16="http://schemas.microsoft.com/office/drawing/2014/main" id="{4BAA3291-2594-6F0E-D563-7DFF8EA5A28E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0" y="0"/>
            <a:ext cx="6096000" cy="678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30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3AA429-D3F3-A190-A071-30F519A2F9BF}"/>
              </a:ext>
            </a:extLst>
          </p:cNvPr>
          <p:cNvSpPr/>
          <p:nvPr userDrawn="1"/>
        </p:nvSpPr>
        <p:spPr>
          <a:xfrm rot="10800000">
            <a:off x="-2" y="0"/>
            <a:ext cx="12191999" cy="6858000"/>
          </a:xfrm>
          <a:prstGeom prst="rect">
            <a:avLst/>
          </a:prstGeom>
          <a:gradFill>
            <a:gsLst>
              <a:gs pos="0">
                <a:srgbClr val="D15A0A"/>
              </a:gs>
              <a:gs pos="45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urple and black landscape&#10;&#10;AI-generated content may be incorrect.">
            <a:extLst>
              <a:ext uri="{FF2B5EF4-FFF2-40B4-BE49-F238E27FC236}">
                <a16:creationId xmlns:a16="http://schemas.microsoft.com/office/drawing/2014/main" id="{2F1E728D-2235-3246-E84C-75DAAD40B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640" b="3028"/>
          <a:stretch>
            <a:fillRect/>
          </a:stretch>
        </p:blipFill>
        <p:spPr>
          <a:xfrm>
            <a:off x="-5" y="5120720"/>
            <a:ext cx="12191997" cy="1737280"/>
          </a:xfrm>
          <a:prstGeom prst="rect">
            <a:avLst/>
          </a:prstGeom>
        </p:spPr>
      </p:pic>
      <p:pic>
        <p:nvPicPr>
          <p:cNvPr id="4" name="Picture 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C3AE3744-68AE-8386-E55B-172ED21F51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5492"/>
          <a:stretch>
            <a:fillRect/>
          </a:stretch>
        </p:blipFill>
        <p:spPr>
          <a:xfrm>
            <a:off x="0" y="0"/>
            <a:ext cx="12192000" cy="4423971"/>
          </a:xfrm>
          <a:prstGeom prst="rect">
            <a:avLst/>
          </a:prstGeom>
        </p:spPr>
      </p:pic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289FA388-14DB-7EEB-3092-F6ACD47E07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9647" y="353307"/>
            <a:ext cx="3125118" cy="3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3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3F8976-999E-72EE-CF10-5078530A8EAB}"/>
              </a:ext>
            </a:extLst>
          </p:cNvPr>
          <p:cNvSpPr/>
          <p:nvPr userDrawn="1"/>
        </p:nvSpPr>
        <p:spPr>
          <a:xfrm>
            <a:off x="2152891" y="1136313"/>
            <a:ext cx="3703899" cy="4585373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699476B-3DCB-8F98-87F0-8CDAB5911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1743" y="4233616"/>
            <a:ext cx="2638477" cy="41149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133A5167-E066-AD5C-E8E5-5024EC6AD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81743" y="4645113"/>
            <a:ext cx="2638477" cy="8163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1E2BB5F1-EDDE-E996-DC63-5DCBEB4662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81744" y="1355425"/>
            <a:ext cx="2638478" cy="2637788"/>
          </a:xfrm>
          <a:prstGeom prst="roundRect">
            <a:avLst>
              <a:gd name="adj" fmla="val 10963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7E2E2C6-A704-2D94-11B6-852E522EA527}"/>
              </a:ext>
            </a:extLst>
          </p:cNvPr>
          <p:cNvSpPr/>
          <p:nvPr userDrawn="1"/>
        </p:nvSpPr>
        <p:spPr>
          <a:xfrm>
            <a:off x="6331351" y="1136313"/>
            <a:ext cx="3703899" cy="4585373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0D2E473C-CABA-4CB2-B909-4E8139C952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0203" y="4233616"/>
            <a:ext cx="2638477" cy="41149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1E91CFEA-A244-C64F-8714-E66CC8EA8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0203" y="4645113"/>
            <a:ext cx="2638477" cy="8163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8" name="Picture Placeholder 28">
            <a:extLst>
              <a:ext uri="{FF2B5EF4-FFF2-40B4-BE49-F238E27FC236}">
                <a16:creationId xmlns:a16="http://schemas.microsoft.com/office/drawing/2014/main" id="{5D60DC85-1C80-F064-CB1E-FB0E0AE7408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60204" y="1355425"/>
            <a:ext cx="2638478" cy="2637788"/>
          </a:xfrm>
          <a:prstGeom prst="roundRect">
            <a:avLst>
              <a:gd name="adj" fmla="val 10963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6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7815EBB-7237-E383-3B24-ADEFC460E26C}"/>
              </a:ext>
            </a:extLst>
          </p:cNvPr>
          <p:cNvSpPr/>
          <p:nvPr userDrawn="1"/>
        </p:nvSpPr>
        <p:spPr>
          <a:xfrm>
            <a:off x="1150580" y="1468186"/>
            <a:ext cx="2731631" cy="3921628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2CFFD69-13D3-41A9-8AA6-0D3A224FDF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5289" y="3801416"/>
            <a:ext cx="2462212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8C4E74EF-D07D-2245-B4E5-DDCD477510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5289" y="4212914"/>
            <a:ext cx="2462212" cy="74747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38BFB8C6-10CE-8E2E-68D4-C4D3C6F7BA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0089" y="1794823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D3F8976-999E-72EE-CF10-5078530A8EAB}"/>
              </a:ext>
            </a:extLst>
          </p:cNvPr>
          <p:cNvSpPr/>
          <p:nvPr userDrawn="1"/>
        </p:nvSpPr>
        <p:spPr>
          <a:xfrm>
            <a:off x="4692433" y="1468186"/>
            <a:ext cx="2731631" cy="3921628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699476B-3DCB-8F98-87F0-8CDAB5911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7142" y="3801416"/>
            <a:ext cx="2462212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133A5167-E066-AD5C-E8E5-5024EC6AD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7142" y="4212914"/>
            <a:ext cx="2462212" cy="74747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34" name="Picture Placeholder 28">
            <a:extLst>
              <a:ext uri="{FF2B5EF4-FFF2-40B4-BE49-F238E27FC236}">
                <a16:creationId xmlns:a16="http://schemas.microsoft.com/office/drawing/2014/main" id="{C82A883D-FB0D-9AE4-530A-6DACBA1619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31942" y="1794823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8886902-B52B-0552-A7F5-E9A705F69D1D}"/>
              </a:ext>
            </a:extLst>
          </p:cNvPr>
          <p:cNvSpPr/>
          <p:nvPr userDrawn="1"/>
        </p:nvSpPr>
        <p:spPr>
          <a:xfrm>
            <a:off x="8234287" y="1468186"/>
            <a:ext cx="2731631" cy="3921628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B2A64CE2-D227-61F6-8611-F06017E8E0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68996" y="3801416"/>
            <a:ext cx="2462212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0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918F33EB-8E95-5CE7-6A01-50F1326D75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8996" y="4212914"/>
            <a:ext cx="2462212" cy="74747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38" name="Picture Placeholder 28">
            <a:extLst>
              <a:ext uri="{FF2B5EF4-FFF2-40B4-BE49-F238E27FC236}">
                <a16:creationId xmlns:a16="http://schemas.microsoft.com/office/drawing/2014/main" id="{58461833-243E-6542-B8B4-447C7236C1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73796" y="1794823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6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7815EBB-7237-E383-3B24-ADEFC460E26C}"/>
              </a:ext>
            </a:extLst>
          </p:cNvPr>
          <p:cNvSpPr/>
          <p:nvPr userDrawn="1"/>
        </p:nvSpPr>
        <p:spPr>
          <a:xfrm>
            <a:off x="486440" y="1280799"/>
            <a:ext cx="2511403" cy="4214984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2CFFD69-13D3-41A9-8AA6-0D3A224FDF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9022" y="3614030"/>
            <a:ext cx="2157413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8C4E74EF-D07D-2245-B4E5-DDCD477510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022" y="4025527"/>
            <a:ext cx="2157413" cy="124838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38BFB8C6-10CE-8E2E-68D4-C4D3C6F7BA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834" y="1535396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F782CE-8827-41C2-49C4-0DB391302089}"/>
              </a:ext>
            </a:extLst>
          </p:cNvPr>
          <p:cNvSpPr/>
          <p:nvPr userDrawn="1"/>
        </p:nvSpPr>
        <p:spPr>
          <a:xfrm>
            <a:off x="3322237" y="1280799"/>
            <a:ext cx="2511403" cy="4214984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9887A043-E689-B402-E136-BCE2E83BEE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14819" y="3614030"/>
            <a:ext cx="2157413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A063867A-9DA6-F6CE-528D-609EA9856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4819" y="4025527"/>
            <a:ext cx="2157413" cy="124838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6FBDCA-0266-AE7F-E80B-344D084EEC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51631" y="1535396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8A31FBD-30CD-CB0F-68BC-2593E76E91BB}"/>
              </a:ext>
            </a:extLst>
          </p:cNvPr>
          <p:cNvSpPr/>
          <p:nvPr userDrawn="1"/>
        </p:nvSpPr>
        <p:spPr>
          <a:xfrm>
            <a:off x="6158035" y="1280799"/>
            <a:ext cx="2511403" cy="4214984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D2E2DB12-7982-C69E-AE18-D21CA19FB5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617" y="3614030"/>
            <a:ext cx="2157413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826B6977-B968-F663-BC54-7E415AB9D8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50617" y="4025527"/>
            <a:ext cx="2157413" cy="124838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5966DE11-AD29-59AD-45F7-EABC4B5848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7429" y="1535396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43D579C-6E9C-25CB-2720-6A306EF69006}"/>
              </a:ext>
            </a:extLst>
          </p:cNvPr>
          <p:cNvSpPr/>
          <p:nvPr userDrawn="1"/>
        </p:nvSpPr>
        <p:spPr>
          <a:xfrm>
            <a:off x="8993832" y="1280799"/>
            <a:ext cx="2511403" cy="4214984"/>
          </a:xfrm>
          <a:prstGeom prst="roundRect">
            <a:avLst>
              <a:gd name="adj" fmla="val 11121"/>
            </a:avLst>
          </a:prstGeom>
          <a:noFill/>
          <a:ln w="127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D75B888D-0C06-26DF-6E92-6C336BCD8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86414" y="3614030"/>
            <a:ext cx="2157413" cy="376773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8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2B7F9408-55EB-5A8F-AAD1-A5DDE58FBA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6414" y="4025527"/>
            <a:ext cx="2157413" cy="124838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</a:t>
            </a:r>
          </a:p>
        </p:txBody>
      </p:sp>
      <p:sp>
        <p:nvSpPr>
          <p:cNvPr id="22" name="Picture Placeholder 28">
            <a:extLst>
              <a:ext uri="{FF2B5EF4-FFF2-40B4-BE49-F238E27FC236}">
                <a16:creationId xmlns:a16="http://schemas.microsoft.com/office/drawing/2014/main" id="{108F0EA2-ABA3-FF4D-BB73-38C1EE996CB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23226" y="1535396"/>
            <a:ext cx="1852613" cy="1824037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1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D15A0A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rgbClr val="120A3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69D4A-65FB-7FA3-024C-AF0343F8AB68}"/>
              </a:ext>
            </a:extLst>
          </p:cNvPr>
          <p:cNvSpPr/>
          <p:nvPr userDrawn="1"/>
        </p:nvSpPr>
        <p:spPr>
          <a:xfrm>
            <a:off x="625784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254A52-6594-033C-931F-353D9CBA3C61}"/>
              </a:ext>
            </a:extLst>
          </p:cNvPr>
          <p:cNvSpPr/>
          <p:nvPr userDrawn="1"/>
        </p:nvSpPr>
        <p:spPr>
          <a:xfrm>
            <a:off x="4348120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C390D0-0513-3631-94B7-36A39E3D8FEC}"/>
              </a:ext>
            </a:extLst>
          </p:cNvPr>
          <p:cNvSpPr/>
          <p:nvPr userDrawn="1"/>
        </p:nvSpPr>
        <p:spPr>
          <a:xfrm>
            <a:off x="8070456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3455F78-6609-801E-DC17-C1F6850507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39" y="3811850"/>
            <a:ext cx="2964799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6CBF4EA-1B30-7BE8-1001-05DC56F034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357" y="3811850"/>
            <a:ext cx="2964523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45601CE-870F-3531-5BFD-D90830C60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5166" y="3811850"/>
            <a:ext cx="3052244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B0E78F-A5B4-8929-1B25-57B3CC8BF1F4}"/>
              </a:ext>
            </a:extLst>
          </p:cNvPr>
          <p:cNvSpPr/>
          <p:nvPr userDrawn="1"/>
        </p:nvSpPr>
        <p:spPr>
          <a:xfrm>
            <a:off x="1639661" y="1355309"/>
            <a:ext cx="1293340" cy="1293340"/>
          </a:xfrm>
          <a:prstGeom prst="ellipse">
            <a:avLst/>
          </a:prstGeom>
          <a:solidFill>
            <a:srgbClr val="CDFF4E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F75CA0A-0A24-DE35-F04F-79B3DE4FB61D}"/>
              </a:ext>
            </a:extLst>
          </p:cNvPr>
          <p:cNvSpPr/>
          <p:nvPr userDrawn="1"/>
        </p:nvSpPr>
        <p:spPr>
          <a:xfrm>
            <a:off x="5464013" y="1355309"/>
            <a:ext cx="1293340" cy="1293340"/>
          </a:xfrm>
          <a:prstGeom prst="ellipse">
            <a:avLst/>
          </a:prstGeom>
          <a:solidFill>
            <a:srgbClr val="CDFF4E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F2D3BD-65E8-DCE0-0DE2-04EB35DEA8ED}"/>
              </a:ext>
            </a:extLst>
          </p:cNvPr>
          <p:cNvSpPr/>
          <p:nvPr userDrawn="1"/>
        </p:nvSpPr>
        <p:spPr>
          <a:xfrm>
            <a:off x="9139072" y="1355309"/>
            <a:ext cx="1293340" cy="1293340"/>
          </a:xfrm>
          <a:prstGeom prst="ellipse">
            <a:avLst/>
          </a:prstGeom>
          <a:solidFill>
            <a:srgbClr val="CDFF4E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F9FA8C9-FF5F-9A5F-15A4-6406170242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439" y="3429000"/>
            <a:ext cx="296479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4CE85B3-01A8-2E52-59E0-D35ABA859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4357" y="3429000"/>
            <a:ext cx="2964523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9ADFE56-6C35-B90D-FCA9-8884FC218D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166" y="3429000"/>
            <a:ext cx="3052244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5" name="Picture Placeholder 27">
            <a:extLst>
              <a:ext uri="{FF2B5EF4-FFF2-40B4-BE49-F238E27FC236}">
                <a16:creationId xmlns:a16="http://schemas.microsoft.com/office/drawing/2014/main" id="{3D6FEBA3-FA4C-7F4B-9134-9197AAC1CE9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75975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6" name="Picture Placeholder 27">
            <a:extLst>
              <a:ext uri="{FF2B5EF4-FFF2-40B4-BE49-F238E27FC236}">
                <a16:creationId xmlns:a16="http://schemas.microsoft.com/office/drawing/2014/main" id="{66D1FA94-675D-E8ED-55CA-E0DC2AC8DDE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00327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7" name="Picture Placeholder 27">
            <a:extLst>
              <a:ext uri="{FF2B5EF4-FFF2-40B4-BE49-F238E27FC236}">
                <a16:creationId xmlns:a16="http://schemas.microsoft.com/office/drawing/2014/main" id="{2285EE54-3C54-F034-F038-6FE74F6248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75386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0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CDA52D5-04C7-CF08-68F6-E95E49BB8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CDFF4E"/>
              </a:gs>
              <a:gs pos="31000">
                <a:srgbClr val="120A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C9350F2-2D1D-D02B-5C65-AC3DB0183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287" y="6220821"/>
            <a:ext cx="3622808" cy="3857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61283-C573-19BE-5D66-ABF53E176987}"/>
              </a:ext>
            </a:extLst>
          </p:cNvPr>
          <p:cNvSpPr/>
          <p:nvPr userDrawn="1"/>
        </p:nvSpPr>
        <p:spPr>
          <a:xfrm>
            <a:off x="0" y="-1"/>
            <a:ext cx="12192000" cy="5557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861AD-46DF-A338-85BA-89E5C9299003}"/>
              </a:ext>
            </a:extLst>
          </p:cNvPr>
          <p:cNvSpPr/>
          <p:nvPr userDrawn="1"/>
        </p:nvSpPr>
        <p:spPr>
          <a:xfrm>
            <a:off x="0" y="6789700"/>
            <a:ext cx="12192000" cy="80615"/>
          </a:xfrm>
          <a:prstGeom prst="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F063B32-9991-220E-9B20-DA8CB1A0F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129582"/>
            <a:ext cx="10742612" cy="32183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1400" b="1" i="0" kern="1200" spc="3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69D4A-65FB-7FA3-024C-AF0343F8AB68}"/>
              </a:ext>
            </a:extLst>
          </p:cNvPr>
          <p:cNvSpPr/>
          <p:nvPr userDrawn="1"/>
        </p:nvSpPr>
        <p:spPr>
          <a:xfrm>
            <a:off x="625784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254A52-6594-033C-931F-353D9CBA3C61}"/>
              </a:ext>
            </a:extLst>
          </p:cNvPr>
          <p:cNvSpPr/>
          <p:nvPr userDrawn="1"/>
        </p:nvSpPr>
        <p:spPr>
          <a:xfrm>
            <a:off x="4348120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C390D0-0513-3631-94B7-36A39E3D8FEC}"/>
              </a:ext>
            </a:extLst>
          </p:cNvPr>
          <p:cNvSpPr/>
          <p:nvPr userDrawn="1"/>
        </p:nvSpPr>
        <p:spPr>
          <a:xfrm>
            <a:off x="8070456" y="974837"/>
            <a:ext cx="3436418" cy="4908325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B0E78F-A5B4-8929-1B25-57B3CC8BF1F4}"/>
              </a:ext>
            </a:extLst>
          </p:cNvPr>
          <p:cNvSpPr/>
          <p:nvPr userDrawn="1"/>
        </p:nvSpPr>
        <p:spPr>
          <a:xfrm>
            <a:off x="1639661" y="1355309"/>
            <a:ext cx="1293340" cy="129334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F75CA0A-0A24-DE35-F04F-79B3DE4FB61D}"/>
              </a:ext>
            </a:extLst>
          </p:cNvPr>
          <p:cNvSpPr/>
          <p:nvPr userDrawn="1"/>
        </p:nvSpPr>
        <p:spPr>
          <a:xfrm>
            <a:off x="5464013" y="1355309"/>
            <a:ext cx="1293340" cy="129334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F2D3BD-65E8-DCE0-0DE2-04EB35DEA8ED}"/>
              </a:ext>
            </a:extLst>
          </p:cNvPr>
          <p:cNvSpPr/>
          <p:nvPr userDrawn="1"/>
        </p:nvSpPr>
        <p:spPr>
          <a:xfrm>
            <a:off x="9139072" y="1355309"/>
            <a:ext cx="1293340" cy="129334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5" name="Picture Placeholder 27">
            <a:extLst>
              <a:ext uri="{FF2B5EF4-FFF2-40B4-BE49-F238E27FC236}">
                <a16:creationId xmlns:a16="http://schemas.microsoft.com/office/drawing/2014/main" id="{3D6FEBA3-FA4C-7F4B-9134-9197AAC1CE9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75975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6" name="Picture Placeholder 27">
            <a:extLst>
              <a:ext uri="{FF2B5EF4-FFF2-40B4-BE49-F238E27FC236}">
                <a16:creationId xmlns:a16="http://schemas.microsoft.com/office/drawing/2014/main" id="{66D1FA94-675D-E8ED-55CA-E0DC2AC8DDE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00327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7" name="Picture Placeholder 27">
            <a:extLst>
              <a:ext uri="{FF2B5EF4-FFF2-40B4-BE49-F238E27FC236}">
                <a16:creationId xmlns:a16="http://schemas.microsoft.com/office/drawing/2014/main" id="{2285EE54-3C54-F034-F038-6FE74F6248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75386" y="1692417"/>
            <a:ext cx="620712" cy="61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97685A3-628F-F313-BC8A-44D4AE718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39" y="3811850"/>
            <a:ext cx="2964799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805D25A-E6EB-1379-9D95-39D9D13D5B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357" y="3811850"/>
            <a:ext cx="2964523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70E3312-F4B4-FCF6-3553-E3236905E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5166" y="3811850"/>
            <a:ext cx="3052244" cy="1786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1600" b="0" i="0">
                <a:latin typeface="Arial" panose="020B0604020202020204" pitchFamily="34" charset="0"/>
              </a:defRPr>
            </a:lvl1pPr>
            <a:lvl2pPr>
              <a:buClr>
                <a:schemeClr val="accent1"/>
              </a:buClr>
              <a:defRPr sz="1400" b="0" i="0">
                <a:latin typeface="Raleway" pitchFamily="2" charset="77"/>
              </a:defRPr>
            </a:lvl2pPr>
            <a:lvl3pPr>
              <a:buClr>
                <a:schemeClr val="accent1"/>
              </a:buClr>
              <a:defRPr sz="1200" b="0" i="0">
                <a:latin typeface="Raleway" pitchFamily="2" charset="77"/>
              </a:defRPr>
            </a:lvl3pPr>
            <a:lvl4pPr>
              <a:buClr>
                <a:schemeClr val="accent1"/>
              </a:buClr>
              <a:defRPr sz="1100" b="0" i="0">
                <a:latin typeface="Raleway" pitchFamily="2" charset="77"/>
              </a:defRPr>
            </a:lvl4pPr>
            <a:lvl5pPr>
              <a:buClr>
                <a:schemeClr val="accent1"/>
              </a:buClr>
              <a:defRPr sz="1100" b="0" i="0">
                <a:latin typeface="Raleway" pitchFamily="2" charset="77"/>
              </a:defRPr>
            </a:lvl5pPr>
          </a:lstStyle>
          <a:p>
            <a:pPr lvl="0"/>
            <a:r>
              <a:rPr lang="en-US"/>
              <a:t>Click to add description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E3E3F2C-E496-44A5-97E6-57174E2874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439" y="3429000"/>
            <a:ext cx="296479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0F2A68F-D0C3-7990-AD14-1D4FCDCF8C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4357" y="3429000"/>
            <a:ext cx="2964523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01339C8-D557-931C-68B1-9AA53E5C41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166" y="3429000"/>
            <a:ext cx="3052244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 sz="2000" b="0" i="0">
                <a:solidFill>
                  <a:schemeClr val="bg1"/>
                </a:solidFill>
                <a:latin typeface="Raleway" pitchFamily="2" charset="77"/>
              </a:defRPr>
            </a:lvl2pPr>
            <a:lvl3pPr marL="914400" indent="0">
              <a:buClr>
                <a:schemeClr val="accent1"/>
              </a:buClr>
              <a:buNone/>
              <a:defRPr sz="1800" b="0" i="0">
                <a:solidFill>
                  <a:schemeClr val="bg1"/>
                </a:solidFill>
                <a:latin typeface="Raleway" pitchFamily="2" charset="77"/>
              </a:defRPr>
            </a:lvl3pPr>
            <a:lvl4pPr marL="13716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4pPr>
            <a:lvl5pPr marL="1828800" indent="0">
              <a:buClr>
                <a:schemeClr val="accent1"/>
              </a:buClr>
              <a:buNone/>
              <a:defRPr sz="1600" b="0" i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64956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3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50" r:id="rId3"/>
    <p:sldLayoutId id="2147483684" r:id="rId4"/>
    <p:sldLayoutId id="2147483686" r:id="rId5"/>
    <p:sldLayoutId id="2147483651" r:id="rId6"/>
    <p:sldLayoutId id="2147483685" r:id="rId7"/>
    <p:sldLayoutId id="2147483687" r:id="rId8"/>
    <p:sldLayoutId id="2147483688" r:id="rId9"/>
    <p:sldLayoutId id="2147483689" r:id="rId10"/>
    <p:sldLayoutId id="2147483690" r:id="rId11"/>
    <p:sldLayoutId id="2147483652" r:id="rId12"/>
    <p:sldLayoutId id="2147483653" r:id="rId13"/>
    <p:sldLayoutId id="2147483655" r:id="rId14"/>
    <p:sldLayoutId id="2147483654" r:id="rId15"/>
    <p:sldLayoutId id="2147483671" r:id="rId16"/>
    <p:sldLayoutId id="2147483670" r:id="rId17"/>
    <p:sldLayoutId id="2147483673" r:id="rId18"/>
    <p:sldLayoutId id="2147483658" r:id="rId19"/>
    <p:sldLayoutId id="2147483672" r:id="rId20"/>
    <p:sldLayoutId id="2147483674" r:id="rId21"/>
    <p:sldLayoutId id="2147483678" r:id="rId22"/>
    <p:sldLayoutId id="2147483677" r:id="rId23"/>
    <p:sldLayoutId id="2147483680" r:id="rId24"/>
    <p:sldLayoutId id="2147483681" r:id="rId25"/>
    <p:sldLayoutId id="2147483656" r:id="rId26"/>
    <p:sldLayoutId id="2147483675" r:id="rId27"/>
    <p:sldLayoutId id="2147483691" r:id="rId28"/>
    <p:sldLayoutId id="2147483692" r:id="rId29"/>
    <p:sldLayoutId id="2147483657" r:id="rId30"/>
    <p:sldLayoutId id="2147483659" r:id="rId31"/>
    <p:sldLayoutId id="2147483697" r:id="rId32"/>
    <p:sldLayoutId id="2147483698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12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4" r:id="rId4"/>
    <p:sldLayoutId id="2147483693" r:id="rId5"/>
    <p:sldLayoutId id="2147483695" r:id="rId6"/>
    <p:sldLayoutId id="2147483696" r:id="rId7"/>
    <p:sldLayoutId id="2147483667" r:id="rId8"/>
    <p:sldLayoutId id="2147483668" r:id="rId9"/>
    <p:sldLayoutId id="2147483664" r:id="rId10"/>
    <p:sldLayoutId id="2147483676" r:id="rId11"/>
    <p:sldLayoutId id="2147483665" r:id="rId12"/>
    <p:sldLayoutId id="2147483679" r:id="rId13"/>
    <p:sldLayoutId id="2147483682" r:id="rId14"/>
    <p:sldLayoutId id="2147483683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B42BA74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3.svg"/><Relationship Id="rId117" Type="http://schemas.openxmlformats.org/officeDocument/2006/relationships/image" Target="../media/image144.svg"/><Relationship Id="rId21" Type="http://schemas.openxmlformats.org/officeDocument/2006/relationships/image" Target="../media/image48.svg"/><Relationship Id="rId42" Type="http://schemas.openxmlformats.org/officeDocument/2006/relationships/image" Target="../media/image69.svg"/><Relationship Id="rId47" Type="http://schemas.openxmlformats.org/officeDocument/2006/relationships/image" Target="../media/image74.svg"/><Relationship Id="rId63" Type="http://schemas.openxmlformats.org/officeDocument/2006/relationships/image" Target="../media/image90.svg"/><Relationship Id="rId68" Type="http://schemas.openxmlformats.org/officeDocument/2006/relationships/image" Target="../media/image95.svg"/><Relationship Id="rId84" Type="http://schemas.openxmlformats.org/officeDocument/2006/relationships/image" Target="../media/image111.svg"/><Relationship Id="rId89" Type="http://schemas.openxmlformats.org/officeDocument/2006/relationships/image" Target="../media/image116.svg"/><Relationship Id="rId112" Type="http://schemas.openxmlformats.org/officeDocument/2006/relationships/image" Target="../media/image139.svg"/><Relationship Id="rId16" Type="http://schemas.openxmlformats.org/officeDocument/2006/relationships/image" Target="../media/image43.svg"/><Relationship Id="rId107" Type="http://schemas.openxmlformats.org/officeDocument/2006/relationships/image" Target="../media/image134.svg"/><Relationship Id="rId11" Type="http://schemas.openxmlformats.org/officeDocument/2006/relationships/image" Target="../media/image38.svg"/><Relationship Id="rId32" Type="http://schemas.openxmlformats.org/officeDocument/2006/relationships/image" Target="../media/image59.svg"/><Relationship Id="rId37" Type="http://schemas.openxmlformats.org/officeDocument/2006/relationships/image" Target="../media/image64.svg"/><Relationship Id="rId53" Type="http://schemas.openxmlformats.org/officeDocument/2006/relationships/image" Target="../media/image80.svg"/><Relationship Id="rId58" Type="http://schemas.openxmlformats.org/officeDocument/2006/relationships/image" Target="../media/image85.svg"/><Relationship Id="rId74" Type="http://schemas.openxmlformats.org/officeDocument/2006/relationships/image" Target="../media/image101.svg"/><Relationship Id="rId79" Type="http://schemas.openxmlformats.org/officeDocument/2006/relationships/image" Target="../media/image106.svg"/><Relationship Id="rId102" Type="http://schemas.openxmlformats.org/officeDocument/2006/relationships/image" Target="../media/image129.svg"/><Relationship Id="rId5" Type="http://schemas.openxmlformats.org/officeDocument/2006/relationships/image" Target="../media/image32.svg"/><Relationship Id="rId90" Type="http://schemas.openxmlformats.org/officeDocument/2006/relationships/image" Target="../media/image117.svg"/><Relationship Id="rId95" Type="http://schemas.openxmlformats.org/officeDocument/2006/relationships/image" Target="../media/image122.svg"/><Relationship Id="rId22" Type="http://schemas.openxmlformats.org/officeDocument/2006/relationships/image" Target="../media/image49.svg"/><Relationship Id="rId27" Type="http://schemas.openxmlformats.org/officeDocument/2006/relationships/image" Target="../media/image54.svg"/><Relationship Id="rId43" Type="http://schemas.openxmlformats.org/officeDocument/2006/relationships/image" Target="../media/image70.svg"/><Relationship Id="rId48" Type="http://schemas.openxmlformats.org/officeDocument/2006/relationships/image" Target="../media/image75.svg"/><Relationship Id="rId64" Type="http://schemas.openxmlformats.org/officeDocument/2006/relationships/image" Target="../media/image91.svg"/><Relationship Id="rId69" Type="http://schemas.openxmlformats.org/officeDocument/2006/relationships/image" Target="../media/image96.svg"/><Relationship Id="rId113" Type="http://schemas.openxmlformats.org/officeDocument/2006/relationships/image" Target="../media/image140.svg"/><Relationship Id="rId118" Type="http://schemas.openxmlformats.org/officeDocument/2006/relationships/image" Target="../media/image145.svg"/><Relationship Id="rId80" Type="http://schemas.openxmlformats.org/officeDocument/2006/relationships/image" Target="../media/image107.svg"/><Relationship Id="rId85" Type="http://schemas.openxmlformats.org/officeDocument/2006/relationships/image" Target="../media/image112.svg"/><Relationship Id="rId12" Type="http://schemas.openxmlformats.org/officeDocument/2006/relationships/image" Target="../media/image39.svg"/><Relationship Id="rId17" Type="http://schemas.openxmlformats.org/officeDocument/2006/relationships/image" Target="../media/image44.svg"/><Relationship Id="rId33" Type="http://schemas.openxmlformats.org/officeDocument/2006/relationships/image" Target="../media/image60.svg"/><Relationship Id="rId38" Type="http://schemas.openxmlformats.org/officeDocument/2006/relationships/image" Target="../media/image65.svg"/><Relationship Id="rId59" Type="http://schemas.openxmlformats.org/officeDocument/2006/relationships/image" Target="../media/image86.svg"/><Relationship Id="rId103" Type="http://schemas.openxmlformats.org/officeDocument/2006/relationships/image" Target="../media/image130.svg"/><Relationship Id="rId108" Type="http://schemas.openxmlformats.org/officeDocument/2006/relationships/image" Target="../media/image135.svg"/><Relationship Id="rId54" Type="http://schemas.openxmlformats.org/officeDocument/2006/relationships/image" Target="../media/image81.svg"/><Relationship Id="rId70" Type="http://schemas.openxmlformats.org/officeDocument/2006/relationships/image" Target="../media/image97.svg"/><Relationship Id="rId75" Type="http://schemas.openxmlformats.org/officeDocument/2006/relationships/image" Target="../media/image102.svg"/><Relationship Id="rId91" Type="http://schemas.openxmlformats.org/officeDocument/2006/relationships/image" Target="../media/image118.svg"/><Relationship Id="rId96" Type="http://schemas.openxmlformats.org/officeDocument/2006/relationships/image" Target="../media/image123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3.svg"/><Relationship Id="rId23" Type="http://schemas.openxmlformats.org/officeDocument/2006/relationships/image" Target="../media/image50.svg"/><Relationship Id="rId28" Type="http://schemas.openxmlformats.org/officeDocument/2006/relationships/image" Target="../media/image55.svg"/><Relationship Id="rId49" Type="http://schemas.openxmlformats.org/officeDocument/2006/relationships/image" Target="../media/image76.svg"/><Relationship Id="rId114" Type="http://schemas.openxmlformats.org/officeDocument/2006/relationships/image" Target="../media/image141.svg"/><Relationship Id="rId119" Type="http://schemas.openxmlformats.org/officeDocument/2006/relationships/image" Target="../media/image146.svg"/><Relationship Id="rId10" Type="http://schemas.openxmlformats.org/officeDocument/2006/relationships/image" Target="../media/image37.svg"/><Relationship Id="rId31" Type="http://schemas.openxmlformats.org/officeDocument/2006/relationships/image" Target="../media/image58.svg"/><Relationship Id="rId44" Type="http://schemas.openxmlformats.org/officeDocument/2006/relationships/image" Target="../media/image71.svg"/><Relationship Id="rId52" Type="http://schemas.openxmlformats.org/officeDocument/2006/relationships/image" Target="../media/image79.svg"/><Relationship Id="rId60" Type="http://schemas.openxmlformats.org/officeDocument/2006/relationships/image" Target="../media/image87.svg"/><Relationship Id="rId65" Type="http://schemas.openxmlformats.org/officeDocument/2006/relationships/image" Target="../media/image92.svg"/><Relationship Id="rId73" Type="http://schemas.openxmlformats.org/officeDocument/2006/relationships/image" Target="../media/image100.svg"/><Relationship Id="rId78" Type="http://schemas.openxmlformats.org/officeDocument/2006/relationships/image" Target="../media/image105.svg"/><Relationship Id="rId81" Type="http://schemas.openxmlformats.org/officeDocument/2006/relationships/image" Target="../media/image108.svg"/><Relationship Id="rId86" Type="http://schemas.openxmlformats.org/officeDocument/2006/relationships/image" Target="../media/image113.svg"/><Relationship Id="rId94" Type="http://schemas.openxmlformats.org/officeDocument/2006/relationships/image" Target="../media/image121.svg"/><Relationship Id="rId99" Type="http://schemas.openxmlformats.org/officeDocument/2006/relationships/image" Target="../media/image126.svg"/><Relationship Id="rId101" Type="http://schemas.openxmlformats.org/officeDocument/2006/relationships/image" Target="../media/image128.svg"/><Relationship Id="rId4" Type="http://schemas.openxmlformats.org/officeDocument/2006/relationships/image" Target="../media/image31.svg"/><Relationship Id="rId9" Type="http://schemas.openxmlformats.org/officeDocument/2006/relationships/image" Target="../media/image36.svg"/><Relationship Id="rId13" Type="http://schemas.openxmlformats.org/officeDocument/2006/relationships/image" Target="../media/image40.svg"/><Relationship Id="rId18" Type="http://schemas.openxmlformats.org/officeDocument/2006/relationships/image" Target="../media/image45.svg"/><Relationship Id="rId39" Type="http://schemas.openxmlformats.org/officeDocument/2006/relationships/image" Target="../media/image66.svg"/><Relationship Id="rId109" Type="http://schemas.openxmlformats.org/officeDocument/2006/relationships/image" Target="../media/image136.svg"/><Relationship Id="rId34" Type="http://schemas.openxmlformats.org/officeDocument/2006/relationships/image" Target="../media/image61.svg"/><Relationship Id="rId50" Type="http://schemas.openxmlformats.org/officeDocument/2006/relationships/image" Target="../media/image77.svg"/><Relationship Id="rId55" Type="http://schemas.openxmlformats.org/officeDocument/2006/relationships/image" Target="../media/image82.svg"/><Relationship Id="rId76" Type="http://schemas.openxmlformats.org/officeDocument/2006/relationships/image" Target="../media/image103.svg"/><Relationship Id="rId97" Type="http://schemas.openxmlformats.org/officeDocument/2006/relationships/image" Target="../media/image124.svg"/><Relationship Id="rId104" Type="http://schemas.openxmlformats.org/officeDocument/2006/relationships/image" Target="../media/image131.svg"/><Relationship Id="rId120" Type="http://schemas.openxmlformats.org/officeDocument/2006/relationships/image" Target="../media/image147.svg"/><Relationship Id="rId7" Type="http://schemas.openxmlformats.org/officeDocument/2006/relationships/image" Target="../media/image34.svg"/><Relationship Id="rId71" Type="http://schemas.openxmlformats.org/officeDocument/2006/relationships/image" Target="../media/image98.svg"/><Relationship Id="rId92" Type="http://schemas.openxmlformats.org/officeDocument/2006/relationships/image" Target="../media/image119.svg"/><Relationship Id="rId2" Type="http://schemas.openxmlformats.org/officeDocument/2006/relationships/image" Target="../media/image29.svg"/><Relationship Id="rId29" Type="http://schemas.openxmlformats.org/officeDocument/2006/relationships/image" Target="../media/image56.svg"/><Relationship Id="rId24" Type="http://schemas.openxmlformats.org/officeDocument/2006/relationships/image" Target="../media/image51.svg"/><Relationship Id="rId40" Type="http://schemas.openxmlformats.org/officeDocument/2006/relationships/image" Target="../media/image67.svg"/><Relationship Id="rId45" Type="http://schemas.openxmlformats.org/officeDocument/2006/relationships/image" Target="../media/image72.svg"/><Relationship Id="rId66" Type="http://schemas.openxmlformats.org/officeDocument/2006/relationships/image" Target="../media/image93.svg"/><Relationship Id="rId87" Type="http://schemas.openxmlformats.org/officeDocument/2006/relationships/image" Target="../media/image114.svg"/><Relationship Id="rId110" Type="http://schemas.openxmlformats.org/officeDocument/2006/relationships/image" Target="../media/image137.svg"/><Relationship Id="rId115" Type="http://schemas.openxmlformats.org/officeDocument/2006/relationships/image" Target="../media/image142.svg"/><Relationship Id="rId61" Type="http://schemas.openxmlformats.org/officeDocument/2006/relationships/image" Target="../media/image88.svg"/><Relationship Id="rId82" Type="http://schemas.openxmlformats.org/officeDocument/2006/relationships/image" Target="../media/image109.svg"/><Relationship Id="rId19" Type="http://schemas.openxmlformats.org/officeDocument/2006/relationships/image" Target="../media/image46.svg"/><Relationship Id="rId14" Type="http://schemas.openxmlformats.org/officeDocument/2006/relationships/image" Target="../media/image41.svg"/><Relationship Id="rId30" Type="http://schemas.openxmlformats.org/officeDocument/2006/relationships/image" Target="../media/image57.svg"/><Relationship Id="rId35" Type="http://schemas.openxmlformats.org/officeDocument/2006/relationships/image" Target="../media/image62.svg"/><Relationship Id="rId56" Type="http://schemas.openxmlformats.org/officeDocument/2006/relationships/image" Target="../media/image83.svg"/><Relationship Id="rId77" Type="http://schemas.openxmlformats.org/officeDocument/2006/relationships/image" Target="../media/image104.svg"/><Relationship Id="rId100" Type="http://schemas.openxmlformats.org/officeDocument/2006/relationships/image" Target="../media/image127.svg"/><Relationship Id="rId105" Type="http://schemas.openxmlformats.org/officeDocument/2006/relationships/image" Target="../media/image132.svg"/><Relationship Id="rId8" Type="http://schemas.openxmlformats.org/officeDocument/2006/relationships/image" Target="../media/image35.svg"/><Relationship Id="rId51" Type="http://schemas.openxmlformats.org/officeDocument/2006/relationships/image" Target="../media/image78.svg"/><Relationship Id="rId72" Type="http://schemas.openxmlformats.org/officeDocument/2006/relationships/image" Target="../media/image99.svg"/><Relationship Id="rId93" Type="http://schemas.openxmlformats.org/officeDocument/2006/relationships/image" Target="../media/image120.svg"/><Relationship Id="rId98" Type="http://schemas.openxmlformats.org/officeDocument/2006/relationships/image" Target="../media/image125.svg"/><Relationship Id="rId3" Type="http://schemas.openxmlformats.org/officeDocument/2006/relationships/image" Target="../media/image30.svg"/><Relationship Id="rId25" Type="http://schemas.openxmlformats.org/officeDocument/2006/relationships/image" Target="../media/image52.svg"/><Relationship Id="rId46" Type="http://schemas.openxmlformats.org/officeDocument/2006/relationships/image" Target="../media/image73.svg"/><Relationship Id="rId67" Type="http://schemas.openxmlformats.org/officeDocument/2006/relationships/image" Target="../media/image94.svg"/><Relationship Id="rId116" Type="http://schemas.openxmlformats.org/officeDocument/2006/relationships/image" Target="../media/image143.svg"/><Relationship Id="rId20" Type="http://schemas.openxmlformats.org/officeDocument/2006/relationships/image" Target="../media/image47.svg"/><Relationship Id="rId41" Type="http://schemas.openxmlformats.org/officeDocument/2006/relationships/image" Target="../media/image68.svg"/><Relationship Id="rId62" Type="http://schemas.openxmlformats.org/officeDocument/2006/relationships/image" Target="../media/image89.svg"/><Relationship Id="rId83" Type="http://schemas.openxmlformats.org/officeDocument/2006/relationships/image" Target="../media/image110.svg"/><Relationship Id="rId88" Type="http://schemas.openxmlformats.org/officeDocument/2006/relationships/image" Target="../media/image115.svg"/><Relationship Id="rId111" Type="http://schemas.openxmlformats.org/officeDocument/2006/relationships/image" Target="../media/image138.svg"/><Relationship Id="rId15" Type="http://schemas.openxmlformats.org/officeDocument/2006/relationships/image" Target="../media/image42.svg"/><Relationship Id="rId36" Type="http://schemas.openxmlformats.org/officeDocument/2006/relationships/image" Target="../media/image63.svg"/><Relationship Id="rId57" Type="http://schemas.openxmlformats.org/officeDocument/2006/relationships/image" Target="../media/image84.svg"/><Relationship Id="rId106" Type="http://schemas.openxmlformats.org/officeDocument/2006/relationships/image" Target="../media/image133.sv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2.svg"/><Relationship Id="rId117" Type="http://schemas.openxmlformats.org/officeDocument/2006/relationships/image" Target="../media/image263.svg"/><Relationship Id="rId21" Type="http://schemas.openxmlformats.org/officeDocument/2006/relationships/image" Target="../media/image167.svg"/><Relationship Id="rId42" Type="http://schemas.openxmlformats.org/officeDocument/2006/relationships/image" Target="../media/image188.svg"/><Relationship Id="rId47" Type="http://schemas.openxmlformats.org/officeDocument/2006/relationships/image" Target="../media/image193.svg"/><Relationship Id="rId63" Type="http://schemas.openxmlformats.org/officeDocument/2006/relationships/image" Target="../media/image209.svg"/><Relationship Id="rId68" Type="http://schemas.openxmlformats.org/officeDocument/2006/relationships/image" Target="../media/image214.svg"/><Relationship Id="rId84" Type="http://schemas.openxmlformats.org/officeDocument/2006/relationships/image" Target="../media/image230.svg"/><Relationship Id="rId89" Type="http://schemas.openxmlformats.org/officeDocument/2006/relationships/image" Target="../media/image235.svg"/><Relationship Id="rId112" Type="http://schemas.openxmlformats.org/officeDocument/2006/relationships/image" Target="../media/image258.svg"/><Relationship Id="rId16" Type="http://schemas.openxmlformats.org/officeDocument/2006/relationships/image" Target="../media/image162.svg"/><Relationship Id="rId107" Type="http://schemas.openxmlformats.org/officeDocument/2006/relationships/image" Target="../media/image253.svg"/><Relationship Id="rId11" Type="http://schemas.openxmlformats.org/officeDocument/2006/relationships/image" Target="../media/image157.svg"/><Relationship Id="rId32" Type="http://schemas.openxmlformats.org/officeDocument/2006/relationships/image" Target="../media/image178.svg"/><Relationship Id="rId37" Type="http://schemas.openxmlformats.org/officeDocument/2006/relationships/image" Target="../media/image183.svg"/><Relationship Id="rId53" Type="http://schemas.openxmlformats.org/officeDocument/2006/relationships/image" Target="../media/image199.svg"/><Relationship Id="rId58" Type="http://schemas.openxmlformats.org/officeDocument/2006/relationships/image" Target="../media/image204.svg"/><Relationship Id="rId74" Type="http://schemas.openxmlformats.org/officeDocument/2006/relationships/image" Target="../media/image220.svg"/><Relationship Id="rId79" Type="http://schemas.openxmlformats.org/officeDocument/2006/relationships/image" Target="../media/image225.svg"/><Relationship Id="rId102" Type="http://schemas.openxmlformats.org/officeDocument/2006/relationships/image" Target="../media/image248.svg"/><Relationship Id="rId5" Type="http://schemas.openxmlformats.org/officeDocument/2006/relationships/image" Target="../media/image151.svg"/><Relationship Id="rId90" Type="http://schemas.openxmlformats.org/officeDocument/2006/relationships/image" Target="../media/image236.svg"/><Relationship Id="rId95" Type="http://schemas.openxmlformats.org/officeDocument/2006/relationships/image" Target="../media/image241.svg"/><Relationship Id="rId22" Type="http://schemas.openxmlformats.org/officeDocument/2006/relationships/image" Target="../media/image168.svg"/><Relationship Id="rId27" Type="http://schemas.openxmlformats.org/officeDocument/2006/relationships/image" Target="../media/image173.svg"/><Relationship Id="rId43" Type="http://schemas.openxmlformats.org/officeDocument/2006/relationships/image" Target="../media/image189.svg"/><Relationship Id="rId48" Type="http://schemas.openxmlformats.org/officeDocument/2006/relationships/image" Target="../media/image194.svg"/><Relationship Id="rId64" Type="http://schemas.openxmlformats.org/officeDocument/2006/relationships/image" Target="../media/image210.svg"/><Relationship Id="rId69" Type="http://schemas.openxmlformats.org/officeDocument/2006/relationships/image" Target="../media/image215.svg"/><Relationship Id="rId113" Type="http://schemas.openxmlformats.org/officeDocument/2006/relationships/image" Target="../media/image259.svg"/><Relationship Id="rId118" Type="http://schemas.openxmlformats.org/officeDocument/2006/relationships/image" Target="../media/image264.svg"/><Relationship Id="rId80" Type="http://schemas.openxmlformats.org/officeDocument/2006/relationships/image" Target="../media/image226.svg"/><Relationship Id="rId85" Type="http://schemas.openxmlformats.org/officeDocument/2006/relationships/image" Target="../media/image231.svg"/><Relationship Id="rId12" Type="http://schemas.openxmlformats.org/officeDocument/2006/relationships/image" Target="../media/image158.svg"/><Relationship Id="rId17" Type="http://schemas.openxmlformats.org/officeDocument/2006/relationships/image" Target="../media/image163.svg"/><Relationship Id="rId33" Type="http://schemas.openxmlformats.org/officeDocument/2006/relationships/image" Target="../media/image179.svg"/><Relationship Id="rId38" Type="http://schemas.openxmlformats.org/officeDocument/2006/relationships/image" Target="../media/image184.svg"/><Relationship Id="rId59" Type="http://schemas.openxmlformats.org/officeDocument/2006/relationships/image" Target="../media/image205.svg"/><Relationship Id="rId103" Type="http://schemas.openxmlformats.org/officeDocument/2006/relationships/image" Target="../media/image249.svg"/><Relationship Id="rId108" Type="http://schemas.openxmlformats.org/officeDocument/2006/relationships/image" Target="../media/image254.svg"/><Relationship Id="rId54" Type="http://schemas.openxmlformats.org/officeDocument/2006/relationships/image" Target="../media/image200.svg"/><Relationship Id="rId70" Type="http://schemas.openxmlformats.org/officeDocument/2006/relationships/image" Target="../media/image216.svg"/><Relationship Id="rId75" Type="http://schemas.openxmlformats.org/officeDocument/2006/relationships/image" Target="../media/image221.svg"/><Relationship Id="rId91" Type="http://schemas.openxmlformats.org/officeDocument/2006/relationships/image" Target="../media/image237.svg"/><Relationship Id="rId96" Type="http://schemas.openxmlformats.org/officeDocument/2006/relationships/image" Target="../media/image242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2.svg"/><Relationship Id="rId23" Type="http://schemas.openxmlformats.org/officeDocument/2006/relationships/image" Target="../media/image169.svg"/><Relationship Id="rId28" Type="http://schemas.openxmlformats.org/officeDocument/2006/relationships/image" Target="../media/image174.svg"/><Relationship Id="rId49" Type="http://schemas.openxmlformats.org/officeDocument/2006/relationships/image" Target="../media/image195.svg"/><Relationship Id="rId114" Type="http://schemas.openxmlformats.org/officeDocument/2006/relationships/image" Target="../media/image260.svg"/><Relationship Id="rId119" Type="http://schemas.openxmlformats.org/officeDocument/2006/relationships/image" Target="../media/image265.svg"/><Relationship Id="rId44" Type="http://schemas.openxmlformats.org/officeDocument/2006/relationships/image" Target="../media/image190.svg"/><Relationship Id="rId60" Type="http://schemas.openxmlformats.org/officeDocument/2006/relationships/image" Target="../media/image206.svg"/><Relationship Id="rId65" Type="http://schemas.openxmlformats.org/officeDocument/2006/relationships/image" Target="../media/image211.svg"/><Relationship Id="rId81" Type="http://schemas.openxmlformats.org/officeDocument/2006/relationships/image" Target="../media/image227.svg"/><Relationship Id="rId86" Type="http://schemas.openxmlformats.org/officeDocument/2006/relationships/image" Target="../media/image232.svg"/><Relationship Id="rId4" Type="http://schemas.openxmlformats.org/officeDocument/2006/relationships/image" Target="../media/image150.svg"/><Relationship Id="rId9" Type="http://schemas.openxmlformats.org/officeDocument/2006/relationships/image" Target="../media/image155.svg"/><Relationship Id="rId13" Type="http://schemas.openxmlformats.org/officeDocument/2006/relationships/image" Target="../media/image159.svg"/><Relationship Id="rId18" Type="http://schemas.openxmlformats.org/officeDocument/2006/relationships/image" Target="../media/image164.svg"/><Relationship Id="rId39" Type="http://schemas.openxmlformats.org/officeDocument/2006/relationships/image" Target="../media/image185.svg"/><Relationship Id="rId109" Type="http://schemas.openxmlformats.org/officeDocument/2006/relationships/image" Target="../media/image255.svg"/><Relationship Id="rId34" Type="http://schemas.openxmlformats.org/officeDocument/2006/relationships/image" Target="../media/image180.svg"/><Relationship Id="rId50" Type="http://schemas.openxmlformats.org/officeDocument/2006/relationships/image" Target="../media/image196.svg"/><Relationship Id="rId55" Type="http://schemas.openxmlformats.org/officeDocument/2006/relationships/image" Target="../media/image201.svg"/><Relationship Id="rId76" Type="http://schemas.openxmlformats.org/officeDocument/2006/relationships/image" Target="../media/image222.svg"/><Relationship Id="rId97" Type="http://schemas.openxmlformats.org/officeDocument/2006/relationships/image" Target="../media/image243.svg"/><Relationship Id="rId104" Type="http://schemas.openxmlformats.org/officeDocument/2006/relationships/image" Target="../media/image250.svg"/><Relationship Id="rId120" Type="http://schemas.openxmlformats.org/officeDocument/2006/relationships/image" Target="../media/image266.svg"/><Relationship Id="rId7" Type="http://schemas.openxmlformats.org/officeDocument/2006/relationships/image" Target="../media/image153.svg"/><Relationship Id="rId71" Type="http://schemas.openxmlformats.org/officeDocument/2006/relationships/image" Target="../media/image217.svg"/><Relationship Id="rId92" Type="http://schemas.openxmlformats.org/officeDocument/2006/relationships/image" Target="../media/image238.svg"/><Relationship Id="rId2" Type="http://schemas.openxmlformats.org/officeDocument/2006/relationships/image" Target="../media/image148.svg"/><Relationship Id="rId29" Type="http://schemas.openxmlformats.org/officeDocument/2006/relationships/image" Target="../media/image175.svg"/><Relationship Id="rId24" Type="http://schemas.openxmlformats.org/officeDocument/2006/relationships/image" Target="../media/image170.svg"/><Relationship Id="rId40" Type="http://schemas.openxmlformats.org/officeDocument/2006/relationships/image" Target="../media/image186.svg"/><Relationship Id="rId45" Type="http://schemas.openxmlformats.org/officeDocument/2006/relationships/image" Target="../media/image191.svg"/><Relationship Id="rId66" Type="http://schemas.openxmlformats.org/officeDocument/2006/relationships/image" Target="../media/image212.svg"/><Relationship Id="rId87" Type="http://schemas.openxmlformats.org/officeDocument/2006/relationships/image" Target="../media/image233.svg"/><Relationship Id="rId110" Type="http://schemas.openxmlformats.org/officeDocument/2006/relationships/image" Target="../media/image256.svg"/><Relationship Id="rId115" Type="http://schemas.openxmlformats.org/officeDocument/2006/relationships/image" Target="../media/image261.svg"/><Relationship Id="rId61" Type="http://schemas.openxmlformats.org/officeDocument/2006/relationships/image" Target="../media/image207.svg"/><Relationship Id="rId82" Type="http://schemas.openxmlformats.org/officeDocument/2006/relationships/image" Target="../media/image228.svg"/><Relationship Id="rId19" Type="http://schemas.openxmlformats.org/officeDocument/2006/relationships/image" Target="../media/image165.svg"/><Relationship Id="rId14" Type="http://schemas.openxmlformats.org/officeDocument/2006/relationships/image" Target="../media/image160.svg"/><Relationship Id="rId30" Type="http://schemas.openxmlformats.org/officeDocument/2006/relationships/image" Target="../media/image176.svg"/><Relationship Id="rId35" Type="http://schemas.openxmlformats.org/officeDocument/2006/relationships/image" Target="../media/image181.svg"/><Relationship Id="rId56" Type="http://schemas.openxmlformats.org/officeDocument/2006/relationships/image" Target="../media/image202.svg"/><Relationship Id="rId77" Type="http://schemas.openxmlformats.org/officeDocument/2006/relationships/image" Target="../media/image223.svg"/><Relationship Id="rId100" Type="http://schemas.openxmlformats.org/officeDocument/2006/relationships/image" Target="../media/image246.svg"/><Relationship Id="rId105" Type="http://schemas.openxmlformats.org/officeDocument/2006/relationships/image" Target="../media/image251.svg"/><Relationship Id="rId8" Type="http://schemas.openxmlformats.org/officeDocument/2006/relationships/image" Target="../media/image154.svg"/><Relationship Id="rId51" Type="http://schemas.openxmlformats.org/officeDocument/2006/relationships/image" Target="../media/image197.svg"/><Relationship Id="rId72" Type="http://schemas.openxmlformats.org/officeDocument/2006/relationships/image" Target="../media/image218.svg"/><Relationship Id="rId93" Type="http://schemas.openxmlformats.org/officeDocument/2006/relationships/image" Target="../media/image239.svg"/><Relationship Id="rId98" Type="http://schemas.openxmlformats.org/officeDocument/2006/relationships/image" Target="../media/image244.svg"/><Relationship Id="rId121" Type="http://schemas.openxmlformats.org/officeDocument/2006/relationships/image" Target="../media/image267.svg"/><Relationship Id="rId3" Type="http://schemas.openxmlformats.org/officeDocument/2006/relationships/image" Target="../media/image149.svg"/><Relationship Id="rId25" Type="http://schemas.openxmlformats.org/officeDocument/2006/relationships/image" Target="../media/image171.svg"/><Relationship Id="rId46" Type="http://schemas.openxmlformats.org/officeDocument/2006/relationships/image" Target="../media/image192.svg"/><Relationship Id="rId67" Type="http://schemas.openxmlformats.org/officeDocument/2006/relationships/image" Target="../media/image213.svg"/><Relationship Id="rId116" Type="http://schemas.openxmlformats.org/officeDocument/2006/relationships/image" Target="../media/image262.svg"/><Relationship Id="rId20" Type="http://schemas.openxmlformats.org/officeDocument/2006/relationships/image" Target="../media/image166.svg"/><Relationship Id="rId41" Type="http://schemas.openxmlformats.org/officeDocument/2006/relationships/image" Target="../media/image187.svg"/><Relationship Id="rId62" Type="http://schemas.openxmlformats.org/officeDocument/2006/relationships/image" Target="../media/image208.svg"/><Relationship Id="rId83" Type="http://schemas.openxmlformats.org/officeDocument/2006/relationships/image" Target="../media/image229.svg"/><Relationship Id="rId88" Type="http://schemas.openxmlformats.org/officeDocument/2006/relationships/image" Target="../media/image234.svg"/><Relationship Id="rId111" Type="http://schemas.openxmlformats.org/officeDocument/2006/relationships/image" Target="../media/image257.svg"/><Relationship Id="rId15" Type="http://schemas.openxmlformats.org/officeDocument/2006/relationships/image" Target="../media/image161.svg"/><Relationship Id="rId36" Type="http://schemas.openxmlformats.org/officeDocument/2006/relationships/image" Target="../media/image182.svg"/><Relationship Id="rId57" Type="http://schemas.openxmlformats.org/officeDocument/2006/relationships/image" Target="../media/image203.svg"/><Relationship Id="rId106" Type="http://schemas.openxmlformats.org/officeDocument/2006/relationships/image" Target="../media/image252.svg"/><Relationship Id="rId10" Type="http://schemas.openxmlformats.org/officeDocument/2006/relationships/image" Target="../media/image156.svg"/><Relationship Id="rId31" Type="http://schemas.openxmlformats.org/officeDocument/2006/relationships/image" Target="../media/image177.svg"/><Relationship Id="rId52" Type="http://schemas.openxmlformats.org/officeDocument/2006/relationships/image" Target="../media/image198.svg"/><Relationship Id="rId73" Type="http://schemas.openxmlformats.org/officeDocument/2006/relationships/image" Target="../media/image219.svg"/><Relationship Id="rId78" Type="http://schemas.openxmlformats.org/officeDocument/2006/relationships/image" Target="../media/image224.svg"/><Relationship Id="rId94" Type="http://schemas.openxmlformats.org/officeDocument/2006/relationships/image" Target="../media/image240.svg"/><Relationship Id="rId99" Type="http://schemas.openxmlformats.org/officeDocument/2006/relationships/image" Target="../media/image245.svg"/><Relationship Id="rId101" Type="http://schemas.openxmlformats.org/officeDocument/2006/relationships/image" Target="../media/image247.sv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2.svg"/><Relationship Id="rId21" Type="http://schemas.openxmlformats.org/officeDocument/2006/relationships/image" Target="../media/image287.svg"/><Relationship Id="rId42" Type="http://schemas.openxmlformats.org/officeDocument/2006/relationships/image" Target="../media/image308.svg"/><Relationship Id="rId47" Type="http://schemas.openxmlformats.org/officeDocument/2006/relationships/image" Target="../media/image313.svg"/><Relationship Id="rId63" Type="http://schemas.openxmlformats.org/officeDocument/2006/relationships/image" Target="../media/image329.svg"/><Relationship Id="rId68" Type="http://schemas.openxmlformats.org/officeDocument/2006/relationships/image" Target="../media/image334.svg"/><Relationship Id="rId84" Type="http://schemas.openxmlformats.org/officeDocument/2006/relationships/image" Target="../media/image350.svg"/><Relationship Id="rId89" Type="http://schemas.openxmlformats.org/officeDocument/2006/relationships/image" Target="../media/image355.svg"/><Relationship Id="rId16" Type="http://schemas.openxmlformats.org/officeDocument/2006/relationships/image" Target="../media/image282.svg"/><Relationship Id="rId11" Type="http://schemas.openxmlformats.org/officeDocument/2006/relationships/image" Target="../media/image277.svg"/><Relationship Id="rId32" Type="http://schemas.openxmlformats.org/officeDocument/2006/relationships/image" Target="../media/image298.svg"/><Relationship Id="rId37" Type="http://schemas.openxmlformats.org/officeDocument/2006/relationships/image" Target="../media/image303.svg"/><Relationship Id="rId53" Type="http://schemas.openxmlformats.org/officeDocument/2006/relationships/image" Target="../media/image319.svg"/><Relationship Id="rId58" Type="http://schemas.openxmlformats.org/officeDocument/2006/relationships/image" Target="../media/image324.svg"/><Relationship Id="rId74" Type="http://schemas.openxmlformats.org/officeDocument/2006/relationships/image" Target="../media/image340.svg"/><Relationship Id="rId79" Type="http://schemas.openxmlformats.org/officeDocument/2006/relationships/image" Target="../media/image345.svg"/><Relationship Id="rId5" Type="http://schemas.openxmlformats.org/officeDocument/2006/relationships/image" Target="../media/image271.svg"/><Relationship Id="rId90" Type="http://schemas.openxmlformats.org/officeDocument/2006/relationships/image" Target="../media/image356.svg"/><Relationship Id="rId95" Type="http://schemas.openxmlformats.org/officeDocument/2006/relationships/image" Target="../media/image361.svg"/><Relationship Id="rId22" Type="http://schemas.openxmlformats.org/officeDocument/2006/relationships/image" Target="../media/image288.svg"/><Relationship Id="rId27" Type="http://schemas.openxmlformats.org/officeDocument/2006/relationships/image" Target="../media/image293.svg"/><Relationship Id="rId43" Type="http://schemas.openxmlformats.org/officeDocument/2006/relationships/image" Target="../media/image309.svg"/><Relationship Id="rId48" Type="http://schemas.openxmlformats.org/officeDocument/2006/relationships/image" Target="../media/image314.svg"/><Relationship Id="rId64" Type="http://schemas.openxmlformats.org/officeDocument/2006/relationships/image" Target="../media/image330.svg"/><Relationship Id="rId69" Type="http://schemas.openxmlformats.org/officeDocument/2006/relationships/image" Target="../media/image335.svg"/><Relationship Id="rId80" Type="http://schemas.openxmlformats.org/officeDocument/2006/relationships/image" Target="../media/image346.svg"/><Relationship Id="rId85" Type="http://schemas.openxmlformats.org/officeDocument/2006/relationships/image" Target="../media/image351.svg"/><Relationship Id="rId12" Type="http://schemas.openxmlformats.org/officeDocument/2006/relationships/image" Target="../media/image278.svg"/><Relationship Id="rId17" Type="http://schemas.openxmlformats.org/officeDocument/2006/relationships/image" Target="../media/image283.svg"/><Relationship Id="rId25" Type="http://schemas.openxmlformats.org/officeDocument/2006/relationships/image" Target="../media/image291.svg"/><Relationship Id="rId33" Type="http://schemas.openxmlformats.org/officeDocument/2006/relationships/image" Target="../media/image299.svg"/><Relationship Id="rId38" Type="http://schemas.openxmlformats.org/officeDocument/2006/relationships/image" Target="../media/image304.svg"/><Relationship Id="rId46" Type="http://schemas.openxmlformats.org/officeDocument/2006/relationships/image" Target="../media/image312.svg"/><Relationship Id="rId59" Type="http://schemas.openxmlformats.org/officeDocument/2006/relationships/image" Target="../media/image325.svg"/><Relationship Id="rId67" Type="http://schemas.openxmlformats.org/officeDocument/2006/relationships/image" Target="../media/image333.svg"/><Relationship Id="rId20" Type="http://schemas.openxmlformats.org/officeDocument/2006/relationships/image" Target="../media/image286.svg"/><Relationship Id="rId41" Type="http://schemas.openxmlformats.org/officeDocument/2006/relationships/image" Target="../media/image307.svg"/><Relationship Id="rId54" Type="http://schemas.openxmlformats.org/officeDocument/2006/relationships/image" Target="../media/image320.svg"/><Relationship Id="rId62" Type="http://schemas.openxmlformats.org/officeDocument/2006/relationships/image" Target="../media/image328.svg"/><Relationship Id="rId70" Type="http://schemas.openxmlformats.org/officeDocument/2006/relationships/image" Target="../media/image336.svg"/><Relationship Id="rId75" Type="http://schemas.openxmlformats.org/officeDocument/2006/relationships/image" Target="../media/image341.svg"/><Relationship Id="rId83" Type="http://schemas.openxmlformats.org/officeDocument/2006/relationships/image" Target="../media/image349.svg"/><Relationship Id="rId88" Type="http://schemas.openxmlformats.org/officeDocument/2006/relationships/image" Target="../media/image354.svg"/><Relationship Id="rId91" Type="http://schemas.openxmlformats.org/officeDocument/2006/relationships/image" Target="../media/image357.svg"/><Relationship Id="rId96" Type="http://schemas.openxmlformats.org/officeDocument/2006/relationships/image" Target="../media/image362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2.svg"/><Relationship Id="rId15" Type="http://schemas.openxmlformats.org/officeDocument/2006/relationships/image" Target="../media/image281.svg"/><Relationship Id="rId23" Type="http://schemas.openxmlformats.org/officeDocument/2006/relationships/image" Target="../media/image289.svg"/><Relationship Id="rId28" Type="http://schemas.openxmlformats.org/officeDocument/2006/relationships/image" Target="../media/image294.svg"/><Relationship Id="rId36" Type="http://schemas.openxmlformats.org/officeDocument/2006/relationships/image" Target="../media/image302.svg"/><Relationship Id="rId49" Type="http://schemas.openxmlformats.org/officeDocument/2006/relationships/image" Target="../media/image315.svg"/><Relationship Id="rId57" Type="http://schemas.openxmlformats.org/officeDocument/2006/relationships/image" Target="../media/image323.svg"/><Relationship Id="rId10" Type="http://schemas.openxmlformats.org/officeDocument/2006/relationships/image" Target="../media/image276.svg"/><Relationship Id="rId31" Type="http://schemas.openxmlformats.org/officeDocument/2006/relationships/image" Target="../media/image297.svg"/><Relationship Id="rId44" Type="http://schemas.openxmlformats.org/officeDocument/2006/relationships/image" Target="../media/image310.svg"/><Relationship Id="rId52" Type="http://schemas.openxmlformats.org/officeDocument/2006/relationships/image" Target="../media/image318.svg"/><Relationship Id="rId60" Type="http://schemas.openxmlformats.org/officeDocument/2006/relationships/image" Target="../media/image326.svg"/><Relationship Id="rId65" Type="http://schemas.openxmlformats.org/officeDocument/2006/relationships/image" Target="../media/image331.svg"/><Relationship Id="rId73" Type="http://schemas.openxmlformats.org/officeDocument/2006/relationships/image" Target="../media/image339.svg"/><Relationship Id="rId78" Type="http://schemas.openxmlformats.org/officeDocument/2006/relationships/image" Target="../media/image344.svg"/><Relationship Id="rId81" Type="http://schemas.openxmlformats.org/officeDocument/2006/relationships/image" Target="../media/image347.svg"/><Relationship Id="rId86" Type="http://schemas.openxmlformats.org/officeDocument/2006/relationships/image" Target="../media/image352.svg"/><Relationship Id="rId94" Type="http://schemas.openxmlformats.org/officeDocument/2006/relationships/image" Target="../media/image360.svg"/><Relationship Id="rId99" Type="http://schemas.openxmlformats.org/officeDocument/2006/relationships/image" Target="../media/image365.svg"/><Relationship Id="rId101" Type="http://schemas.openxmlformats.org/officeDocument/2006/relationships/image" Target="../media/image367.svg"/><Relationship Id="rId4" Type="http://schemas.openxmlformats.org/officeDocument/2006/relationships/image" Target="../media/image270.svg"/><Relationship Id="rId9" Type="http://schemas.openxmlformats.org/officeDocument/2006/relationships/image" Target="../media/image275.svg"/><Relationship Id="rId13" Type="http://schemas.openxmlformats.org/officeDocument/2006/relationships/image" Target="../media/image279.svg"/><Relationship Id="rId18" Type="http://schemas.openxmlformats.org/officeDocument/2006/relationships/image" Target="../media/image284.svg"/><Relationship Id="rId39" Type="http://schemas.openxmlformats.org/officeDocument/2006/relationships/image" Target="../media/image305.svg"/><Relationship Id="rId34" Type="http://schemas.openxmlformats.org/officeDocument/2006/relationships/image" Target="../media/image300.svg"/><Relationship Id="rId50" Type="http://schemas.openxmlformats.org/officeDocument/2006/relationships/image" Target="../media/image316.svg"/><Relationship Id="rId55" Type="http://schemas.openxmlformats.org/officeDocument/2006/relationships/image" Target="../media/image321.svg"/><Relationship Id="rId76" Type="http://schemas.openxmlformats.org/officeDocument/2006/relationships/image" Target="../media/image342.svg"/><Relationship Id="rId97" Type="http://schemas.openxmlformats.org/officeDocument/2006/relationships/image" Target="../media/image363.svg"/><Relationship Id="rId7" Type="http://schemas.openxmlformats.org/officeDocument/2006/relationships/image" Target="../media/image273.svg"/><Relationship Id="rId71" Type="http://schemas.openxmlformats.org/officeDocument/2006/relationships/image" Target="../media/image337.svg"/><Relationship Id="rId92" Type="http://schemas.openxmlformats.org/officeDocument/2006/relationships/image" Target="../media/image358.svg"/><Relationship Id="rId2" Type="http://schemas.openxmlformats.org/officeDocument/2006/relationships/image" Target="../media/image268.svg"/><Relationship Id="rId29" Type="http://schemas.openxmlformats.org/officeDocument/2006/relationships/image" Target="../media/image295.svg"/><Relationship Id="rId24" Type="http://schemas.openxmlformats.org/officeDocument/2006/relationships/image" Target="../media/image290.svg"/><Relationship Id="rId40" Type="http://schemas.openxmlformats.org/officeDocument/2006/relationships/image" Target="../media/image306.svg"/><Relationship Id="rId45" Type="http://schemas.openxmlformats.org/officeDocument/2006/relationships/image" Target="../media/image311.svg"/><Relationship Id="rId66" Type="http://schemas.openxmlformats.org/officeDocument/2006/relationships/image" Target="../media/image332.svg"/><Relationship Id="rId87" Type="http://schemas.openxmlformats.org/officeDocument/2006/relationships/image" Target="../media/image353.svg"/><Relationship Id="rId61" Type="http://schemas.openxmlformats.org/officeDocument/2006/relationships/image" Target="../media/image327.svg"/><Relationship Id="rId82" Type="http://schemas.openxmlformats.org/officeDocument/2006/relationships/image" Target="../media/image348.svg"/><Relationship Id="rId19" Type="http://schemas.openxmlformats.org/officeDocument/2006/relationships/image" Target="../media/image285.svg"/><Relationship Id="rId14" Type="http://schemas.openxmlformats.org/officeDocument/2006/relationships/image" Target="../media/image280.svg"/><Relationship Id="rId30" Type="http://schemas.openxmlformats.org/officeDocument/2006/relationships/image" Target="../media/image296.svg"/><Relationship Id="rId35" Type="http://schemas.openxmlformats.org/officeDocument/2006/relationships/image" Target="../media/image301.svg"/><Relationship Id="rId56" Type="http://schemas.openxmlformats.org/officeDocument/2006/relationships/image" Target="../media/image322.svg"/><Relationship Id="rId77" Type="http://schemas.openxmlformats.org/officeDocument/2006/relationships/image" Target="../media/image343.svg"/><Relationship Id="rId100" Type="http://schemas.openxmlformats.org/officeDocument/2006/relationships/image" Target="../media/image366.svg"/><Relationship Id="rId8" Type="http://schemas.openxmlformats.org/officeDocument/2006/relationships/image" Target="../media/image274.svg"/><Relationship Id="rId51" Type="http://schemas.openxmlformats.org/officeDocument/2006/relationships/image" Target="../media/image317.svg"/><Relationship Id="rId72" Type="http://schemas.openxmlformats.org/officeDocument/2006/relationships/image" Target="../media/image338.svg"/><Relationship Id="rId93" Type="http://schemas.openxmlformats.org/officeDocument/2006/relationships/image" Target="../media/image359.svg"/><Relationship Id="rId98" Type="http://schemas.openxmlformats.org/officeDocument/2006/relationships/image" Target="../media/image364.svg"/><Relationship Id="rId3" Type="http://schemas.openxmlformats.org/officeDocument/2006/relationships/image" Target="../media/image269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FE5F_7426CB5F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E5B_EFADAB8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FA2A85-7D5D-41D2-F615-AFB63820F9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b"/>
          <a:lstStyle/>
          <a:p>
            <a:pPr marL="10795" indent="-10795"/>
            <a:r>
              <a:rPr lang="en-US" sz="4800">
                <a:latin typeface="Arial"/>
                <a:cs typeface="Arial"/>
              </a:rPr>
              <a:t>Modern load balancing for AVD: </a:t>
            </a:r>
            <a:endParaRPr lang="en-US" sz="4800"/>
          </a:p>
          <a:p>
            <a:pPr marL="10795" indent="-10795"/>
            <a:r>
              <a:rPr lang="en-US" sz="4800">
                <a:latin typeface="Arial"/>
                <a:cs typeface="Arial"/>
              </a:rPr>
              <a:t>introducing Global Pools</a:t>
            </a:r>
            <a:endParaRPr lang="en-US" sz="4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48A32-F4AB-3C34-DE9C-2BB621D709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US" err="1">
                <a:latin typeface="Arial"/>
                <a:ea typeface="Verdana"/>
                <a:cs typeface="Arial"/>
              </a:rPr>
              <a:t>Yangzhi</a:t>
            </a:r>
            <a:r>
              <a:rPr lang="en-US">
                <a:latin typeface="Arial"/>
                <a:ea typeface="Verdana"/>
                <a:cs typeface="Arial"/>
              </a:rPr>
              <a:t> Zhao, Raul Morales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3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C78D9-5A20-8D8B-45EF-FC0185A5A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CF1AC4-DD2A-4A86-EF3A-842C642CE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does Nerdio solve these challenges?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3016A8-01F4-2ECB-5CA9-D0F459A707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2019" y="1867762"/>
            <a:ext cx="6472637" cy="372703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</a:pPr>
            <a:r>
              <a:rPr lang="en-US" sz="1400" b="1" dirty="0">
                <a:latin typeface="Arial"/>
                <a:cs typeface="Arial"/>
              </a:rPr>
              <a:t>Global Pools – Future state and vision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Arial"/>
                <a:cs typeface="Arial"/>
              </a:rPr>
              <a:t>Leverage Entra ID attributes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Arial"/>
                <a:cs typeface="Arial"/>
              </a:rPr>
              <a:t>Support multiple subscriptions: Bypass API throttling and limits!</a:t>
            </a:r>
          </a:p>
          <a:p>
            <a:pPr marL="0" indent="0">
              <a:lnSpc>
                <a:spcPct val="100000"/>
              </a:lnSpc>
            </a:pPr>
            <a:r>
              <a:rPr lang="en-US" sz="1100" b="1" dirty="0">
                <a:latin typeface="Arial"/>
                <a:cs typeface="Arial"/>
              </a:rPr>
              <a:t>Assignment policy examples (Options will be configurable):</a:t>
            </a:r>
            <a:endParaRPr lang="en-US" sz="110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1100" dirty="0">
                <a:latin typeface="Arial"/>
                <a:cs typeface="Arial"/>
              </a:rPr>
              <a:t>Bursting from AVD Hybrid or Azure Local to Azure Cloud</a:t>
            </a:r>
          </a:p>
          <a:p>
            <a:pPr marL="960437" lvl="1" indent="-285750">
              <a:lnSpc>
                <a:spcPct val="100000"/>
              </a:lnSpc>
            </a:pPr>
            <a:r>
              <a:rPr lang="en-US" sz="1100" dirty="0">
                <a:latin typeface="Arial"/>
                <a:cs typeface="Arial"/>
              </a:rPr>
              <a:t>If your on-premises infrastructure has issues or does not have enough capacity, reassign all, or a subset of your users, to Azure Cloud. Easily revert this change.</a:t>
            </a:r>
          </a:p>
          <a:p>
            <a:pPr marL="285750" indent="-285750">
              <a:lnSpc>
                <a:spcPct val="100000"/>
              </a:lnSpc>
            </a:pPr>
            <a:r>
              <a:rPr lang="en-US" sz="1100" dirty="0">
                <a:latin typeface="Arial"/>
                <a:cs typeface="Arial"/>
              </a:rPr>
              <a:t>Staggered deployment of desktop images to host pools</a:t>
            </a:r>
          </a:p>
          <a:p>
            <a:pPr marL="960437" lvl="1" indent="-285750">
              <a:lnSpc>
                <a:spcPct val="100000"/>
              </a:lnSpc>
            </a:pPr>
            <a:r>
              <a:rPr lang="en-US" sz="1100" dirty="0">
                <a:latin typeface="Arial"/>
                <a:cs typeface="Arial"/>
              </a:rPr>
              <a:t>Seamless rollout of new desktop images and transitioning users manually or automatically.</a:t>
            </a:r>
          </a:p>
          <a:p>
            <a:pPr marL="960120" lvl="1" indent="-285750">
              <a:lnSpc>
                <a:spcPct val="100000"/>
              </a:lnSpc>
            </a:pPr>
            <a:r>
              <a:rPr lang="en-US" sz="1100" dirty="0">
                <a:latin typeface="Arial"/>
                <a:cs typeface="Arial"/>
              </a:rPr>
              <a:t>Scheduled the transition of user assignments from your production host pool to your UAT (Test) host pools via configurable options, such as percentage-based.</a:t>
            </a:r>
          </a:p>
          <a:p>
            <a:pPr marL="285750" indent="-285750">
              <a:lnSpc>
                <a:spcPct val="100000"/>
              </a:lnSpc>
            </a:pPr>
            <a:r>
              <a:rPr lang="en-US" sz="1100" dirty="0">
                <a:latin typeface="Arial"/>
                <a:cs typeface="Arial"/>
              </a:rPr>
              <a:t>Self-service portal: Allow end users to self-reassign their assigned host pool to different regions based on their schedule/travel.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382DA-6605-579B-C6DC-E5C0098189E3}"/>
              </a:ext>
            </a:extLst>
          </p:cNvPr>
          <p:cNvSpPr txBox="1"/>
          <p:nvPr/>
        </p:nvSpPr>
        <p:spPr>
          <a:xfrm>
            <a:off x="8451136" y="1998525"/>
            <a:ext cx="3043221" cy="20005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latin typeface="Arial"/>
                <a:cs typeface="Arial"/>
              </a:rPr>
              <a:t>Bottom line</a:t>
            </a:r>
            <a:endParaRPr lang="en-US" dirty="0"/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 Global Pools will create the foundation to allow greater flexibility for host pools at scale and create true failover and ease scalability management.</a:t>
            </a:r>
          </a:p>
        </p:txBody>
      </p:sp>
    </p:spTree>
    <p:extLst>
      <p:ext uri="{BB962C8B-B14F-4D97-AF65-F5344CB8AC3E}">
        <p14:creationId xmlns:p14="http://schemas.microsoft.com/office/powerpoint/2010/main" val="2548832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1952D-A95A-CA8B-BD91-F98DF54D0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293EAF-D783-611C-087A-0BC4CC448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788795"/>
            <a:ext cx="8006367" cy="1737280"/>
          </a:xfrm>
        </p:spPr>
        <p:txBody>
          <a:bodyPr lIns="91440" tIns="45720" rIns="91440" bIns="45720" anchor="b"/>
          <a:lstStyle/>
          <a:p>
            <a:pPr marL="10795" indent="-10795"/>
            <a:r>
              <a:rPr lang="en-US" sz="4800">
                <a:latin typeface="Arial"/>
                <a:cs typeface="Arial"/>
              </a:rPr>
              <a:t>Global Pools: </a:t>
            </a:r>
            <a:r>
              <a:rPr lang="en-US" sz="4800" dirty="0">
                <a:latin typeface="Arial"/>
                <a:cs typeface="Arial"/>
              </a:rPr>
              <a:t>Demo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08F35-4582-21DA-9C16-21ECFA98D6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obal Pools v6">
            <a:hlinkClick r:id="" action="ppaction://media"/>
            <a:extLst>
              <a:ext uri="{FF2B5EF4-FFF2-40B4-BE49-F238E27FC236}">
                <a16:creationId xmlns:a16="http://schemas.microsoft.com/office/drawing/2014/main" id="{FCFE6737-6E33-4783-BDED-28D99CD13E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62" y="59829"/>
            <a:ext cx="11979275" cy="67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C0E19-279F-0B9E-23B8-2194A79D7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36A364-927E-00DD-BDC8-37C1A48E1A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3631" y="425727"/>
            <a:ext cx="10979150" cy="651614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sz="3600" b="1" err="1">
                <a:solidFill>
                  <a:srgbClr val="CEFE4C"/>
                </a:solidFill>
                <a:latin typeface="Arial"/>
                <a:cs typeface="Arial"/>
              </a:rPr>
              <a:t>Nerdio</a:t>
            </a:r>
            <a:r>
              <a:rPr lang="en-US" sz="3600" b="1">
                <a:solidFill>
                  <a:srgbClr val="CEFE4C"/>
                </a:solidFill>
                <a:latin typeface="Arial"/>
                <a:cs typeface="Arial"/>
              </a:rPr>
              <a:t> Global Pools roadmap</a:t>
            </a:r>
            <a:endParaRPr lang="en-US" sz="3600" b="1">
              <a:solidFill>
                <a:srgbClr val="CEFE4C"/>
              </a:solidFill>
            </a:endParaRPr>
          </a:p>
        </p:txBody>
      </p:sp>
      <p:sp>
        <p:nvSpPr>
          <p:cNvPr id="105" name="Straight Connector 5">
            <a:extLst>
              <a:ext uri="{FF2B5EF4-FFF2-40B4-BE49-F238E27FC236}">
                <a16:creationId xmlns:a16="http://schemas.microsoft.com/office/drawing/2014/main" id="{23C81FFA-D52D-0482-92A1-5A38DC2990D0}"/>
              </a:ext>
            </a:extLst>
          </p:cNvPr>
          <p:cNvSpPr/>
          <p:nvPr/>
        </p:nvSpPr>
        <p:spPr>
          <a:xfrm>
            <a:off x="753511" y="2913671"/>
            <a:ext cx="10694500" cy="0"/>
          </a:xfrm>
          <a:prstGeom prst="line">
            <a:avLst/>
          </a:prstGeom>
          <a:ln w="381000" cap="rnd">
            <a:gradFill flip="none" rotWithShape="1">
              <a:gsLst>
                <a:gs pos="0">
                  <a:schemeClr val="accent1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</p:spPr>
        <p:txBody>
          <a:bodyPr tIns="45714" bIns="45714"/>
          <a:lstStyle/>
          <a:p>
            <a:pPr marL="0" marR="0" lvl="0" indent="0" algn="l" defTabSz="121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11C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AB5C801-60A3-917E-C484-1D836C25BD3F}"/>
              </a:ext>
            </a:extLst>
          </p:cNvPr>
          <p:cNvCxnSpPr>
            <a:cxnSpLocks/>
          </p:cNvCxnSpPr>
          <p:nvPr/>
        </p:nvCxnSpPr>
        <p:spPr>
          <a:xfrm>
            <a:off x="765983" y="2913670"/>
            <a:ext cx="10694500" cy="1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21">
            <a:extLst>
              <a:ext uri="{FF2B5EF4-FFF2-40B4-BE49-F238E27FC236}">
                <a16:creationId xmlns:a16="http://schemas.microsoft.com/office/drawing/2014/main" id="{BD93E8E6-E657-2484-50FA-DCDE83CB7A52}"/>
              </a:ext>
            </a:extLst>
          </p:cNvPr>
          <p:cNvSpPr/>
          <p:nvPr/>
        </p:nvSpPr>
        <p:spPr>
          <a:xfrm>
            <a:off x="4180614" y="2780404"/>
            <a:ext cx="133799" cy="133799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tIns="45714" bIns="45714" anchor="ctr"/>
          <a:lstStyle/>
          <a:p>
            <a:pPr marL="0" marR="0" lvl="0" indent="0" algn="l" defTabSz="121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EB6C232-DF3F-8BF0-F16B-AB8E1CD6E0E4}"/>
              </a:ext>
            </a:extLst>
          </p:cNvPr>
          <p:cNvGrpSpPr/>
          <p:nvPr/>
        </p:nvGrpSpPr>
        <p:grpSpPr>
          <a:xfrm>
            <a:off x="2875913" y="1094515"/>
            <a:ext cx="2647083" cy="1234088"/>
            <a:chOff x="448233" y="2268175"/>
            <a:chExt cx="2647083" cy="1234088"/>
          </a:xfrm>
        </p:grpSpPr>
        <p:sp>
          <p:nvSpPr>
            <p:cNvPr id="131" name="Text Placeholder 5">
              <a:extLst>
                <a:ext uri="{FF2B5EF4-FFF2-40B4-BE49-F238E27FC236}">
                  <a16:creationId xmlns:a16="http://schemas.microsoft.com/office/drawing/2014/main" id="{98273A7E-1E7E-2E63-DD44-DED68B73D931}"/>
                </a:ext>
              </a:extLst>
            </p:cNvPr>
            <p:cNvSpPr txBox="1">
              <a:spLocks/>
            </p:cNvSpPr>
            <p:nvPr/>
          </p:nvSpPr>
          <p:spPr>
            <a:xfrm>
              <a:off x="448233" y="2268175"/>
              <a:ext cx="2647079" cy="69365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457200" indent="-640080" algn="l" defTabSz="9144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System Font Regular"/>
                <a:buChar char="→"/>
                <a:defRPr sz="3600" b="0" i="0" kern="1200">
                  <a:solidFill>
                    <a:schemeClr val="bg2"/>
                  </a:solidFill>
                  <a:latin typeface="Mulish" pitchFamily="2" charset="77"/>
                  <a:ea typeface="+mn-ea"/>
                  <a:cs typeface="+mn-cs"/>
                </a:defRPr>
              </a:lvl1pPr>
              <a:lvl2pPr marL="1371600" indent="-4572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System Font Regular"/>
                <a:buChar char="⁃"/>
                <a:defRPr sz="2800" b="0" i="0" kern="1200">
                  <a:solidFill>
                    <a:schemeClr val="bg2"/>
                  </a:solidFill>
                  <a:latin typeface="Mulish" pitchFamily="2" charset="77"/>
                  <a:ea typeface="+mn-ea"/>
                  <a:cs typeface="+mn-cs"/>
                </a:defRPr>
              </a:lvl2pPr>
              <a:lvl3pPr marL="2286000" indent="-4572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System Font Regular"/>
                <a:buChar char="⁃"/>
                <a:defRPr sz="2000" b="0" i="0" kern="1200">
                  <a:solidFill>
                    <a:schemeClr val="bg2"/>
                  </a:solidFill>
                  <a:latin typeface="Mulish" pitchFamily="2" charset="77"/>
                  <a:ea typeface="+mn-ea"/>
                  <a:cs typeface="+mn-cs"/>
                </a:defRPr>
              </a:lvl3pPr>
              <a:lvl4pPr marL="3200400" indent="-4572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System Font Regular"/>
                <a:buChar char="⁃"/>
                <a:defRPr sz="1800" b="0" i="0" kern="1200">
                  <a:solidFill>
                    <a:schemeClr val="bg2"/>
                  </a:solidFill>
                  <a:latin typeface="Mulish" pitchFamily="2" charset="77"/>
                  <a:ea typeface="+mn-ea"/>
                  <a:cs typeface="+mn-cs"/>
                </a:defRPr>
              </a:lvl4pPr>
              <a:lvl5pPr marL="4114800" indent="-4572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System Font Regular"/>
                <a:buChar char="⁃"/>
                <a:defRPr sz="1800" b="0" i="0" kern="1200">
                  <a:solidFill>
                    <a:schemeClr val="bg2"/>
                  </a:solidFill>
                  <a:latin typeface="Mulish" pitchFamily="2" charset="77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 typeface="System Font Regular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Nerdio Manager for Enterprise v8.0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FEDD5F24-BC38-F7A7-9E0C-93404DB2ED0B}"/>
                </a:ext>
              </a:extLst>
            </p:cNvPr>
            <p:cNvSpPr txBox="1"/>
            <p:nvPr/>
          </p:nvSpPr>
          <p:spPr>
            <a:xfrm>
              <a:off x="448234" y="2855932"/>
              <a:ext cx="264708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300" normalizeH="0" baseline="0" noProof="0" dirty="0">
                  <a:ln>
                    <a:noFill/>
                  </a:ln>
                  <a:solidFill>
                    <a:srgbClr val="CCFF4D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Arial"/>
                </a:rPr>
                <a:t>Available </a:t>
              </a:r>
              <a:r>
                <a:rPr lang="en-US" i="1" spc="300" dirty="0">
                  <a:solidFill>
                    <a:srgbClr val="CCFF4D"/>
                  </a:solidFill>
                  <a:latin typeface="Arial"/>
                  <a:ea typeface="Arial" panose="020B0604020202020204" pitchFamily="34" charset="0"/>
                  <a:cs typeface="Arial"/>
                </a:rPr>
                <a:t>in Private Preview</a:t>
              </a:r>
              <a:r>
                <a:rPr kumimoji="0" lang="en-US" b="0" i="1" u="none" strike="noStrike" kern="1200" cap="none" spc="300" normalizeH="0" baseline="0" noProof="0" dirty="0">
                  <a:ln>
                    <a:noFill/>
                  </a:ln>
                  <a:solidFill>
                    <a:srgbClr val="CCFF4D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Arial"/>
                </a:rPr>
                <a:t>!</a:t>
              </a:r>
              <a:endParaRPr kumimoji="0" lang="en-US" b="0" i="0" u="none" strike="noStrike" kern="1200" cap="none" spc="300" normalizeH="0" baseline="0" noProof="0" dirty="0">
                <a:ln>
                  <a:noFill/>
                </a:ln>
                <a:solidFill>
                  <a:srgbClr val="CCFF4D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endParaRPr>
            </a:p>
          </p:txBody>
        </p:sp>
      </p:grpSp>
      <p:sp>
        <p:nvSpPr>
          <p:cNvPr id="142" name="Straight Connector 27">
            <a:extLst>
              <a:ext uri="{FF2B5EF4-FFF2-40B4-BE49-F238E27FC236}">
                <a16:creationId xmlns:a16="http://schemas.microsoft.com/office/drawing/2014/main" id="{F54DCD2B-0764-8190-A4BB-389B705046CC}"/>
              </a:ext>
            </a:extLst>
          </p:cNvPr>
          <p:cNvSpPr/>
          <p:nvPr/>
        </p:nvSpPr>
        <p:spPr>
          <a:xfrm>
            <a:off x="4248824" y="2345778"/>
            <a:ext cx="0" cy="471397"/>
          </a:xfrm>
          <a:prstGeom prst="line">
            <a:avLst/>
          </a:prstGeom>
          <a:ln w="25400" cap="rnd">
            <a:solidFill>
              <a:schemeClr val="accent4">
                <a:satOff val="-41129"/>
                <a:lumOff val="26470"/>
              </a:schemeClr>
            </a:solidFill>
            <a:prstDash val="sysDot"/>
          </a:ln>
        </p:spPr>
        <p:txBody>
          <a:bodyPr tIns="45714" bIns="45714"/>
          <a:lstStyle/>
          <a:p>
            <a:pPr marL="0" marR="0" lvl="0" indent="0" algn="l" defTabSz="121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11C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EB0AD823-4EBF-B7E2-AB7F-E6578407152C}"/>
              </a:ext>
            </a:extLst>
          </p:cNvPr>
          <p:cNvSpPr/>
          <p:nvPr/>
        </p:nvSpPr>
        <p:spPr>
          <a:xfrm>
            <a:off x="2875913" y="3346862"/>
            <a:ext cx="2743200" cy="2646687"/>
          </a:xfrm>
          <a:prstGeom prst="roundRect">
            <a:avLst>
              <a:gd name="adj" fmla="val 709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9" name="Straight Connector 27">
            <a:extLst>
              <a:ext uri="{FF2B5EF4-FFF2-40B4-BE49-F238E27FC236}">
                <a16:creationId xmlns:a16="http://schemas.microsoft.com/office/drawing/2014/main" id="{754A1C8E-C547-E065-A199-881E38358FC3}"/>
              </a:ext>
            </a:extLst>
          </p:cNvPr>
          <p:cNvSpPr/>
          <p:nvPr/>
        </p:nvSpPr>
        <p:spPr>
          <a:xfrm>
            <a:off x="7996192" y="2309006"/>
            <a:ext cx="0" cy="471397"/>
          </a:xfrm>
          <a:prstGeom prst="line">
            <a:avLst/>
          </a:prstGeom>
          <a:ln w="25400" cap="rnd">
            <a:solidFill>
              <a:schemeClr val="accent4">
                <a:satOff val="-41129"/>
                <a:lumOff val="26470"/>
              </a:schemeClr>
            </a:solidFill>
            <a:prstDash val="sysDot"/>
          </a:ln>
        </p:spPr>
        <p:txBody>
          <a:bodyPr tIns="45714" bIns="45714"/>
          <a:lstStyle/>
          <a:p>
            <a:pPr marL="0" marR="0" lvl="0" indent="0" algn="l" defTabSz="121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00011C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24" name="Oval 24">
            <a:extLst>
              <a:ext uri="{FF2B5EF4-FFF2-40B4-BE49-F238E27FC236}">
                <a16:creationId xmlns:a16="http://schemas.microsoft.com/office/drawing/2014/main" id="{3B99BCD6-EB81-D86D-1412-A83AF9FC4CD6}"/>
              </a:ext>
            </a:extLst>
          </p:cNvPr>
          <p:cNvSpPr/>
          <p:nvPr/>
        </p:nvSpPr>
        <p:spPr>
          <a:xfrm>
            <a:off x="7927109" y="2780404"/>
            <a:ext cx="133799" cy="133799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tIns="45714" bIns="45714" anchor="ctr"/>
          <a:lstStyle/>
          <a:p>
            <a:pPr marL="0" marR="0" lvl="0" indent="0" algn="l" defTabSz="121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89996B24-6644-E971-D4C6-37B946B6C349}"/>
              </a:ext>
            </a:extLst>
          </p:cNvPr>
          <p:cNvSpPr/>
          <p:nvPr/>
        </p:nvSpPr>
        <p:spPr>
          <a:xfrm>
            <a:off x="6621459" y="3346863"/>
            <a:ext cx="2743200" cy="2646681"/>
          </a:xfrm>
          <a:prstGeom prst="roundRect">
            <a:avLst>
              <a:gd name="adj" fmla="val 7093"/>
            </a:avLst>
          </a:prstGeom>
          <a:solidFill>
            <a:schemeClr val="accent5"/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3FC0383-85F0-2DB9-DF2A-7A352B77C202}"/>
              </a:ext>
            </a:extLst>
          </p:cNvPr>
          <p:cNvGrpSpPr/>
          <p:nvPr/>
        </p:nvGrpSpPr>
        <p:grpSpPr>
          <a:xfrm>
            <a:off x="6669523" y="1094515"/>
            <a:ext cx="2647079" cy="1029825"/>
            <a:chOff x="448233" y="2268175"/>
            <a:chExt cx="2647079" cy="1029825"/>
          </a:xfrm>
        </p:grpSpPr>
        <p:sp>
          <p:nvSpPr>
            <p:cNvPr id="154" name="Text Placeholder 5">
              <a:extLst>
                <a:ext uri="{FF2B5EF4-FFF2-40B4-BE49-F238E27FC236}">
                  <a16:creationId xmlns:a16="http://schemas.microsoft.com/office/drawing/2014/main" id="{0043B98B-7FA1-25D5-8C10-536699E10E2F}"/>
                </a:ext>
              </a:extLst>
            </p:cNvPr>
            <p:cNvSpPr txBox="1">
              <a:spLocks/>
            </p:cNvSpPr>
            <p:nvPr/>
          </p:nvSpPr>
          <p:spPr>
            <a:xfrm>
              <a:off x="448233" y="2268175"/>
              <a:ext cx="2647079" cy="693652"/>
            </a:xfrm>
            <a:prstGeom prst="rect">
              <a:avLst/>
            </a:prstGeom>
          </p:spPr>
          <p:txBody>
            <a:bodyPr vert="horz" lIns="0" tIns="0" rIns="0" bIns="0" rtlCol="0">
              <a:normAutofit fontScale="92500" lnSpcReduction="20000"/>
            </a:bodyPr>
            <a:lstStyle>
              <a:lvl1pPr marL="457200" indent="-640080" algn="l" defTabSz="9144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System Font Regular"/>
                <a:buChar char="→"/>
                <a:defRPr sz="3600" b="0" i="0" kern="1200">
                  <a:solidFill>
                    <a:schemeClr val="bg2"/>
                  </a:solidFill>
                  <a:latin typeface="Mulish" pitchFamily="2" charset="77"/>
                  <a:ea typeface="+mn-ea"/>
                  <a:cs typeface="+mn-cs"/>
                </a:defRPr>
              </a:lvl1pPr>
              <a:lvl2pPr marL="1371600" indent="-4572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System Font Regular"/>
                <a:buChar char="⁃"/>
                <a:defRPr sz="2800" b="0" i="0" kern="1200">
                  <a:solidFill>
                    <a:schemeClr val="bg2"/>
                  </a:solidFill>
                  <a:latin typeface="Mulish" pitchFamily="2" charset="77"/>
                  <a:ea typeface="+mn-ea"/>
                  <a:cs typeface="+mn-cs"/>
                </a:defRPr>
              </a:lvl2pPr>
              <a:lvl3pPr marL="2286000" indent="-4572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System Font Regular"/>
                <a:buChar char="⁃"/>
                <a:defRPr sz="2000" b="0" i="0" kern="1200">
                  <a:solidFill>
                    <a:schemeClr val="bg2"/>
                  </a:solidFill>
                  <a:latin typeface="Mulish" pitchFamily="2" charset="77"/>
                  <a:ea typeface="+mn-ea"/>
                  <a:cs typeface="+mn-cs"/>
                </a:defRPr>
              </a:lvl3pPr>
              <a:lvl4pPr marL="3200400" indent="-4572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System Font Regular"/>
                <a:buChar char="⁃"/>
                <a:defRPr sz="1800" b="0" i="0" kern="1200">
                  <a:solidFill>
                    <a:schemeClr val="bg2"/>
                  </a:solidFill>
                  <a:latin typeface="Mulish" pitchFamily="2" charset="77"/>
                  <a:ea typeface="+mn-ea"/>
                  <a:cs typeface="+mn-cs"/>
                </a:defRPr>
              </a:lvl4pPr>
              <a:lvl5pPr marL="4114800" indent="-4572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System Font Regular"/>
                <a:buChar char="⁃"/>
                <a:defRPr sz="1800" b="0" i="0" kern="1200">
                  <a:solidFill>
                    <a:schemeClr val="bg2"/>
                  </a:solidFill>
                  <a:latin typeface="Mulish" pitchFamily="2" charset="77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 typeface="System Font Regular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Nerdio Manager for Enterprise v8.</a:t>
              </a:r>
              <a:r>
                <a:rPr lang="en-US" sz="1800" b="1" dirty="0">
                  <a:solidFill>
                    <a:srgbClr val="FFFFFF"/>
                  </a:solidFill>
                  <a:latin typeface="Arial"/>
                  <a:cs typeface="Arial"/>
                </a:rPr>
                <a:t>1 and beyond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3E2FEE3-83ED-6238-0CC0-A7EB7CAFC816}"/>
                </a:ext>
              </a:extLst>
            </p:cNvPr>
            <p:cNvSpPr txBox="1"/>
            <p:nvPr/>
          </p:nvSpPr>
          <p:spPr>
            <a:xfrm>
              <a:off x="950330" y="2928668"/>
              <a:ext cx="16428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300" normalizeH="0" baseline="0" noProof="0" dirty="0">
                  <a:ln>
                    <a:noFill/>
                  </a:ln>
                  <a:solidFill>
                    <a:srgbClr val="CCFF4D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Arial"/>
                </a:rPr>
                <a:t>July 2026</a:t>
              </a:r>
              <a:endParaRPr kumimoji="0" lang="en-US" b="0" i="0" u="none" strike="noStrike" kern="1200" cap="none" spc="300" normalizeH="0" baseline="0" noProof="0" dirty="0">
                <a:ln>
                  <a:noFill/>
                </a:ln>
                <a:solidFill>
                  <a:srgbClr val="CCFF4D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3CBBF2-C281-B050-F93A-78512F733A29}"/>
              </a:ext>
            </a:extLst>
          </p:cNvPr>
          <p:cNvSpPr txBox="1"/>
          <p:nvPr/>
        </p:nvSpPr>
        <p:spPr>
          <a:xfrm>
            <a:off x="2951595" y="3612297"/>
            <a:ext cx="2667518" cy="22211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b="1">
                <a:solidFill>
                  <a:schemeClr val="tx2"/>
                </a:solidFill>
                <a:latin typeface="Arial"/>
                <a:cs typeface="Arial"/>
              </a:rPr>
              <a:t>Public preview​ </a:t>
            </a:r>
            <a:endParaRPr lang="en-US" sz="1400">
              <a:solidFill>
                <a:schemeClr val="tx2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>
                <a:solidFill>
                  <a:schemeClr val="tx2"/>
                </a:solidFill>
                <a:latin typeface="Arial"/>
                <a:cs typeface="Arial"/>
              </a:rPr>
              <a:t>Global Pools framework</a:t>
            </a:r>
            <a:endParaRPr lang="en-US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Assign Global Entra ID group​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s 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user distribution based on percentages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priorities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host pool settings and profiles</a:t>
            </a:r>
            <a:endParaRPr lang="en-US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BCFE6-3128-4A6C-EA2A-9575CED2DFC6}"/>
              </a:ext>
            </a:extLst>
          </p:cNvPr>
          <p:cNvSpPr txBox="1"/>
          <p:nvPr/>
        </p:nvSpPr>
        <p:spPr>
          <a:xfrm>
            <a:off x="6695012" y="3612297"/>
            <a:ext cx="2571023" cy="22211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b="1">
                <a:solidFill>
                  <a:srgbClr val="FFFFFF"/>
                </a:solidFill>
                <a:latin typeface="Arial"/>
                <a:cs typeface="Arial"/>
              </a:rPr>
              <a:t>GA and beyond​ </a:t>
            </a:r>
            <a:endParaRPr lang="en-US" sz="140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chemeClr val="bg1"/>
                </a:solidFill>
                <a:latin typeface="Arial"/>
                <a:ea typeface="Tahoma"/>
                <a:cs typeface="Arial"/>
              </a:rPr>
              <a:t>Automated and intelligent Auto-Scale management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chemeClr val="bg1"/>
                </a:solidFill>
                <a:latin typeface="Arial"/>
                <a:ea typeface="Tahoma"/>
                <a:cs typeface="Arial"/>
              </a:rPr>
              <a:t>Provision policies for automated reassignments</a:t>
            </a:r>
            <a:endParaRPr lang="en-US" sz="1400" dirty="0">
              <a:solidFill>
                <a:schemeClr val="bg1"/>
              </a:solidFill>
              <a:latin typeface="Arial"/>
              <a:ea typeface="Tahoma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/>
                <a:ea typeface="Tahoma"/>
                <a:cs typeface="Arial"/>
              </a:rPr>
              <a:t>Entra ID attributes support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/>
                <a:ea typeface="Tahoma"/>
                <a:cs typeface="Arial"/>
              </a:rPr>
              <a:t>Additional host pool settings and profiles</a:t>
            </a:r>
            <a:endParaRPr lang="en-US" sz="140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400" b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7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EDBC7-FBD9-4AB4-F29C-F841888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261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356AA1-6173-6982-9337-3D722CB41793}"/>
              </a:ext>
            </a:extLst>
          </p:cNvPr>
          <p:cNvSpPr txBox="1"/>
          <p:nvPr/>
        </p:nvSpPr>
        <p:spPr>
          <a:xfrm>
            <a:off x="1435100" y="4638271"/>
            <a:ext cx="9328727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+mn-lt"/>
                <a:cs typeface="Arial"/>
              </a:rPr>
              <a:t>Please remember to fill out the post-breakout survey in the app.</a:t>
            </a:r>
            <a:endParaRPr lang="en-US" sz="24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algn="ctr"/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314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A15E8FA-BC44-D4D1-93A8-861B27D45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57684E6-97D8-2B5D-98DF-4EEF712C4C28}"/>
              </a:ext>
            </a:extLst>
          </p:cNvPr>
          <p:cNvSpPr txBox="1">
            <a:spLocks/>
          </p:cNvSpPr>
          <p:nvPr/>
        </p:nvSpPr>
        <p:spPr>
          <a:xfrm>
            <a:off x="603848" y="741755"/>
            <a:ext cx="10977952" cy="4221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370D3C0-13C0-7F18-1523-B645BD16E978}"/>
              </a:ext>
            </a:extLst>
          </p:cNvPr>
          <p:cNvSpPr txBox="1">
            <a:spLocks/>
          </p:cNvSpPr>
          <p:nvPr/>
        </p:nvSpPr>
        <p:spPr>
          <a:xfrm>
            <a:off x="587793" y="450920"/>
            <a:ext cx="5486400" cy="194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600">
                <a:latin typeface="Arial" panose="020B0604020202020204" pitchFamily="34" charset="0"/>
                <a:cs typeface="Arial" panose="020B0604020202020204" pitchFamily="34" charset="0"/>
              </a:rPr>
              <a:t>USER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35F8D-BC15-1CF8-0E84-7C3E90FCADBB}"/>
              </a:ext>
            </a:extLst>
          </p:cNvPr>
          <p:cNvSpPr txBox="1"/>
          <p:nvPr/>
        </p:nvSpPr>
        <p:spPr>
          <a:xfrm>
            <a:off x="675865" y="1675163"/>
            <a:ext cx="10905935" cy="18548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spcAft>
                <a:spcPts val="1125"/>
              </a:spcAft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This is your breakout session PPTX deck.</a:t>
            </a:r>
          </a:p>
          <a:p>
            <a:pPr algn="l">
              <a:lnSpc>
                <a:spcPct val="150000"/>
              </a:lnSpc>
              <a:spcAft>
                <a:spcPts val="1125"/>
              </a:spcAft>
            </a:pPr>
            <a:r>
              <a:rPr lang="en-US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Slides: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Click the arrow to the right of +</a:t>
            </a:r>
            <a:r>
              <a:rPr lang="en-US" sz="1600" b="1" i="1"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and select the layout that works best for your content</a:t>
            </a:r>
          </a:p>
          <a:p>
            <a:pPr algn="l">
              <a:lnSpc>
                <a:spcPct val="150000"/>
              </a:lnSpc>
              <a:spcAft>
                <a:spcPts val="1125"/>
              </a:spcAft>
            </a:pPr>
            <a:r>
              <a:rPr lang="en-US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Slides</a:t>
            </a:r>
            <a:r>
              <a:rPr lang="en-US"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Title Slide, Intro Slide, Agenda, Speaker(s), Q&amp;A, Thank You</a:t>
            </a:r>
          </a:p>
          <a:p>
            <a:pPr algn="l">
              <a:lnSpc>
                <a:spcPct val="150000"/>
              </a:lnSpc>
              <a:spcAft>
                <a:spcPts val="1125"/>
              </a:spcAft>
            </a:pPr>
            <a:r>
              <a:rPr lang="en-US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Slides: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When you are ready to submit to editing,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delete slides 1-8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 all unused templated slides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51BCE-D4BD-07B5-4C14-F6E0CC005028}"/>
              </a:ext>
            </a:extLst>
          </p:cNvPr>
          <p:cNvSpPr txBox="1"/>
          <p:nvPr/>
        </p:nvSpPr>
        <p:spPr>
          <a:xfrm>
            <a:off x="1063866" y="3870493"/>
            <a:ext cx="10517934" cy="2358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71450" algn="l">
              <a:lnSpc>
                <a:spcPts val="1700"/>
              </a:lnSpc>
              <a:spcAft>
                <a:spcPts val="1125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work should take place online in </a:t>
            </a:r>
            <a:r>
              <a:rPr lang="en-US" sz="1400" b="0" i="0" u="sng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n-US" sz="14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SharePoint document (do not save a local copy, work offline, or save various versions)</a:t>
            </a:r>
          </a:p>
          <a:p>
            <a:pPr marL="171450" indent="-171450" algn="l">
              <a:lnSpc>
                <a:spcPts val="1700"/>
              </a:lnSpc>
              <a:spcAft>
                <a:spcPts val="1125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Submit your deck by </a:t>
            </a:r>
            <a:r>
              <a:rPr lang="en-US" sz="1400" b="1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April 13 </a:t>
            </a:r>
            <a:r>
              <a:rPr lang="en-US" sz="14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changing this file name </a:t>
            </a:r>
            <a:r>
              <a:rPr lang="en-US" sz="1400" b="1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alerting your PMM</a:t>
            </a:r>
          </a:p>
          <a:p>
            <a:pPr marL="628650" lvl="1" indent="-171450">
              <a:lnSpc>
                <a:spcPts val="1700"/>
              </a:lnSpc>
              <a:spcAft>
                <a:spcPts val="1125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 “_ReadyforEditing” to the end of the file</a:t>
            </a:r>
          </a:p>
          <a:p>
            <a:pPr marL="1085850" lvl="2" indent="-171450">
              <a:lnSpc>
                <a:spcPts val="1700"/>
              </a:lnSpc>
              <a:spcAft>
                <a:spcPts val="1125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1400"/>
              <a:t> </a:t>
            </a:r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01_MSP_ProductRoadmap_Nerdiocon26</a:t>
            </a:r>
            <a:r>
              <a:rPr lang="en-US" sz="1400" b="1" i="1">
                <a:latin typeface="Arial" panose="020B0604020202020204" pitchFamily="34" charset="0"/>
                <a:cs typeface="Arial" panose="020B0604020202020204" pitchFamily="34" charset="0"/>
              </a:rPr>
              <a:t>_ReadyForEditing</a:t>
            </a:r>
          </a:p>
          <a:p>
            <a:pPr marL="1085850" lvl="2" indent="-171450">
              <a:lnSpc>
                <a:spcPts val="1700"/>
              </a:lnSpc>
              <a:spcAft>
                <a:spcPts val="1125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questions on the editing process, reference your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Speaker Toolkit</a:t>
            </a:r>
            <a:endParaRPr lang="en-US" sz="1400" u="none" strike="noStrike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ts val="1700"/>
              </a:lnSpc>
              <a:spcAft>
                <a:spcPts val="1125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Decks wil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 be through editing by April 29</a:t>
            </a:r>
          </a:p>
          <a:p>
            <a:pPr marL="171450" indent="-171450" algn="l">
              <a:lnSpc>
                <a:spcPts val="1700"/>
              </a:lnSpc>
              <a:spcAft>
                <a:spcPts val="1125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r>
              <a:rPr lang="en-US" sz="14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heck the Speaker Toolkit then reach out to your P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14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01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E43F825-E099-50D2-A892-54B346575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287458-FC07-1CCD-E2BB-4B6E47AF54AC}"/>
              </a:ext>
            </a:extLst>
          </p:cNvPr>
          <p:cNvSpPr txBox="1">
            <a:spLocks/>
          </p:cNvSpPr>
          <p:nvPr/>
        </p:nvSpPr>
        <p:spPr>
          <a:xfrm>
            <a:off x="937260" y="457365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>
                <a:solidFill>
                  <a:srgbClr val="CDFF4E"/>
                </a:solidFill>
              </a:rPr>
              <a:t>Nerdiocon</a:t>
            </a:r>
            <a:r>
              <a:rPr lang="en-US">
                <a:solidFill>
                  <a:srgbClr val="CDFF4E"/>
                </a:solidFill>
              </a:rPr>
              <a:t> 26 Colors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530AD0E-DB9A-1555-A23E-84F10440F408}"/>
              </a:ext>
            </a:extLst>
          </p:cNvPr>
          <p:cNvSpPr/>
          <p:nvPr/>
        </p:nvSpPr>
        <p:spPr>
          <a:xfrm>
            <a:off x="353641" y="1228712"/>
            <a:ext cx="11484718" cy="46574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F6072A32-EF89-7612-24FC-1B34B3D48415}"/>
              </a:ext>
            </a:extLst>
          </p:cNvPr>
          <p:cNvSpPr txBox="1">
            <a:spLocks/>
          </p:cNvSpPr>
          <p:nvPr/>
        </p:nvSpPr>
        <p:spPr>
          <a:xfrm>
            <a:off x="8733269" y="1228712"/>
            <a:ext cx="2665215" cy="442941"/>
          </a:xfrm>
          <a:prstGeom prst="rect">
            <a:avLst/>
          </a:prstGeom>
        </p:spPr>
        <p:txBody>
          <a:bodyPr/>
          <a:lstStyle>
            <a:lvl1pPr marL="11113" indent="-11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219925D-BC31-2262-12DE-2D285DCF4D80}"/>
              </a:ext>
            </a:extLst>
          </p:cNvPr>
          <p:cNvSpPr/>
          <p:nvPr/>
        </p:nvSpPr>
        <p:spPr>
          <a:xfrm rot="10800000">
            <a:off x="4010960" y="2402857"/>
            <a:ext cx="1276162" cy="1227999"/>
          </a:xfrm>
          <a:prstGeom prst="roundRect">
            <a:avLst/>
          </a:prstGeom>
          <a:gradFill>
            <a:gsLst>
              <a:gs pos="0">
                <a:srgbClr val="D15A0A"/>
              </a:gs>
              <a:gs pos="66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6CD3AAA-54B8-F1E1-8D84-9AB98BFBB56C}"/>
              </a:ext>
            </a:extLst>
          </p:cNvPr>
          <p:cNvSpPr/>
          <p:nvPr/>
        </p:nvSpPr>
        <p:spPr>
          <a:xfrm rot="10800000">
            <a:off x="5602819" y="2402858"/>
            <a:ext cx="1276162" cy="1227999"/>
          </a:xfrm>
          <a:prstGeom prst="roundRect">
            <a:avLst/>
          </a:prstGeom>
          <a:gradFill>
            <a:gsLst>
              <a:gs pos="0">
                <a:srgbClr val="CDFF4E"/>
              </a:gs>
              <a:gs pos="67000">
                <a:srgbClr val="120A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FC0C60-341D-2E1E-E709-D3B4F15537CF}"/>
              </a:ext>
            </a:extLst>
          </p:cNvPr>
          <p:cNvSpPr/>
          <p:nvPr/>
        </p:nvSpPr>
        <p:spPr>
          <a:xfrm>
            <a:off x="4010960" y="3886850"/>
            <a:ext cx="1276162" cy="1227999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rgbClr val="CDFF4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8275C16-0D84-9C85-6FE3-C4786301BA9C}"/>
              </a:ext>
            </a:extLst>
          </p:cNvPr>
          <p:cNvSpPr/>
          <p:nvPr/>
        </p:nvSpPr>
        <p:spPr>
          <a:xfrm rot="10800000">
            <a:off x="5602819" y="3886850"/>
            <a:ext cx="1276162" cy="1227999"/>
          </a:xfrm>
          <a:prstGeom prst="roundRect">
            <a:avLst/>
          </a:prstGeom>
          <a:gradFill>
            <a:gsLst>
              <a:gs pos="0">
                <a:srgbClr val="120A3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62D9ED6-7DFC-25FB-EB1C-348789E73266}"/>
              </a:ext>
            </a:extLst>
          </p:cNvPr>
          <p:cNvSpPr/>
          <p:nvPr/>
        </p:nvSpPr>
        <p:spPr>
          <a:xfrm>
            <a:off x="7194678" y="3886850"/>
            <a:ext cx="1276162" cy="1227999"/>
          </a:xfrm>
          <a:prstGeom prst="roundRect">
            <a:avLst/>
          </a:prstGeom>
          <a:noFill/>
          <a:ln w="38100">
            <a:solidFill>
              <a:srgbClr val="CDF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CA8CC86-1FFA-03FD-CF12-ECF81218F006}"/>
              </a:ext>
            </a:extLst>
          </p:cNvPr>
          <p:cNvSpPr/>
          <p:nvPr/>
        </p:nvSpPr>
        <p:spPr>
          <a:xfrm rot="10800000">
            <a:off x="8786538" y="3886850"/>
            <a:ext cx="1276162" cy="1227999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A2E3E32-45AD-EC9E-30A6-0D2D60F440B3}"/>
              </a:ext>
            </a:extLst>
          </p:cNvPr>
          <p:cNvSpPr/>
          <p:nvPr/>
        </p:nvSpPr>
        <p:spPr>
          <a:xfrm>
            <a:off x="7194678" y="2402858"/>
            <a:ext cx="1276162" cy="1227999"/>
          </a:xfrm>
          <a:prstGeom prst="roundRect">
            <a:avLst/>
          </a:prstGeom>
          <a:noFill/>
          <a:ln w="38100">
            <a:solidFill>
              <a:srgbClr val="120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AD6C974-42F9-F6B0-52CC-46C2E271E40C}"/>
              </a:ext>
            </a:extLst>
          </p:cNvPr>
          <p:cNvSpPr/>
          <p:nvPr/>
        </p:nvSpPr>
        <p:spPr>
          <a:xfrm rot="10800000">
            <a:off x="8786538" y="2402858"/>
            <a:ext cx="1276162" cy="1227999"/>
          </a:xfrm>
          <a:prstGeom prst="roundRect">
            <a:avLst/>
          </a:prstGeom>
          <a:noFill/>
          <a:ln w="38100">
            <a:gradFill>
              <a:gsLst>
                <a:gs pos="0">
                  <a:srgbClr val="D15A0A"/>
                </a:gs>
                <a:gs pos="100000">
                  <a:srgbClr val="CDFF4E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100A314-5A57-3C98-6A60-988DB1C7FC3E}"/>
              </a:ext>
            </a:extLst>
          </p:cNvPr>
          <p:cNvSpPr/>
          <p:nvPr/>
        </p:nvSpPr>
        <p:spPr>
          <a:xfrm>
            <a:off x="776304" y="3886850"/>
            <a:ext cx="1276162" cy="1227999"/>
          </a:xfrm>
          <a:prstGeom prst="roundRect">
            <a:avLst/>
          </a:prstGeom>
          <a:solidFill>
            <a:srgbClr val="CDFF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8F2CDC1-9B6D-0734-EEA1-B321F8CDEA36}"/>
              </a:ext>
            </a:extLst>
          </p:cNvPr>
          <p:cNvSpPr/>
          <p:nvPr/>
        </p:nvSpPr>
        <p:spPr>
          <a:xfrm>
            <a:off x="776305" y="2402858"/>
            <a:ext cx="1276162" cy="1227999"/>
          </a:xfrm>
          <a:prstGeom prst="round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3C8180C-11CB-27CA-FFDC-AA0600325805}"/>
              </a:ext>
            </a:extLst>
          </p:cNvPr>
          <p:cNvSpPr/>
          <p:nvPr/>
        </p:nvSpPr>
        <p:spPr>
          <a:xfrm>
            <a:off x="2411018" y="2402858"/>
            <a:ext cx="1276162" cy="1227999"/>
          </a:xfrm>
          <a:prstGeom prst="roundRect">
            <a:avLst/>
          </a:prstGeom>
          <a:solidFill>
            <a:srgbClr val="D15A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70CC6B4-6B01-2282-29C3-BB55C5E05041}"/>
              </a:ext>
            </a:extLst>
          </p:cNvPr>
          <p:cNvSpPr txBox="1">
            <a:spLocks/>
          </p:cNvSpPr>
          <p:nvPr/>
        </p:nvSpPr>
        <p:spPr>
          <a:xfrm>
            <a:off x="814381" y="2012153"/>
            <a:ext cx="2552543" cy="19428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b="1" i="0" u="none" strike="noStrike" kern="1200" spc="200" baseline="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PRIMARY COLORS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CE4F5-DA3F-9709-4B7A-E874097822E7}"/>
              </a:ext>
            </a:extLst>
          </p:cNvPr>
          <p:cNvSpPr txBox="1">
            <a:spLocks/>
          </p:cNvSpPr>
          <p:nvPr/>
        </p:nvSpPr>
        <p:spPr>
          <a:xfrm>
            <a:off x="3975119" y="2015872"/>
            <a:ext cx="2283846" cy="19428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b="1" i="0" u="none" strike="noStrike" kern="1200" spc="200" baseline="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GRADIENTS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C64A339-AD11-C73C-C7DC-1204400CC7FB}"/>
              </a:ext>
            </a:extLst>
          </p:cNvPr>
          <p:cNvSpPr txBox="1">
            <a:spLocks/>
          </p:cNvSpPr>
          <p:nvPr/>
        </p:nvSpPr>
        <p:spPr>
          <a:xfrm>
            <a:off x="7258730" y="2015871"/>
            <a:ext cx="2225246" cy="1905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b="1" i="0" u="none" strike="noStrike" kern="1200" spc="200" baseline="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BOXES WITH STROKE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D1A782B-A260-8F35-8EAE-45C157C95DF9}"/>
              </a:ext>
            </a:extLst>
          </p:cNvPr>
          <p:cNvSpPr/>
          <p:nvPr/>
        </p:nvSpPr>
        <p:spPr>
          <a:xfrm>
            <a:off x="2419101" y="3886849"/>
            <a:ext cx="1276162" cy="1227999"/>
          </a:xfrm>
          <a:prstGeom prst="roundRect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4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FF6CC69-E2BA-718C-D1D2-D7E6176DF151}"/>
              </a:ext>
            </a:extLst>
          </p:cNvPr>
          <p:cNvSpPr txBox="1">
            <a:spLocks/>
          </p:cNvSpPr>
          <p:nvPr/>
        </p:nvSpPr>
        <p:spPr>
          <a:xfrm>
            <a:off x="603848" y="741755"/>
            <a:ext cx="10977952" cy="4221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Typography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373D3A2-1A47-40C1-CB12-8C3A18D64213}"/>
              </a:ext>
            </a:extLst>
          </p:cNvPr>
          <p:cNvSpPr txBox="1">
            <a:spLocks/>
          </p:cNvSpPr>
          <p:nvPr/>
        </p:nvSpPr>
        <p:spPr>
          <a:xfrm>
            <a:off x="587793" y="450920"/>
            <a:ext cx="5486400" cy="194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spc="600">
                <a:latin typeface="Arial" panose="020B0604020202020204" pitchFamily="34" charset="0"/>
                <a:cs typeface="Arial" panose="020B0604020202020204" pitchFamily="34" charset="0"/>
              </a:rPr>
              <a:t>USER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599D58-A030-AF7E-8E0B-BAF80FDB6643}"/>
              </a:ext>
            </a:extLst>
          </p:cNvPr>
          <p:cNvSpPr txBox="1"/>
          <p:nvPr/>
        </p:nvSpPr>
        <p:spPr>
          <a:xfrm>
            <a:off x="1603513" y="2775971"/>
            <a:ext cx="3946264" cy="6540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700"/>
              </a:lnSpc>
              <a:spcAft>
                <a:spcPts val="1125"/>
              </a:spcAft>
            </a:pP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Maecenas gravida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b="0" i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93B008-03DF-B7A6-A171-8637DC2DEEF5}"/>
              </a:ext>
            </a:extLst>
          </p:cNvPr>
          <p:cNvSpPr txBox="1"/>
          <p:nvPr/>
        </p:nvSpPr>
        <p:spPr>
          <a:xfrm>
            <a:off x="1603513" y="2311789"/>
            <a:ext cx="3454960" cy="2335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700"/>
              </a:lnSpc>
              <a:spcAft>
                <a:spcPts val="1125"/>
              </a:spcAft>
            </a:pPr>
            <a:r>
              <a:rPr lang="en-US" sz="2400" b="1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Header</a:t>
            </a:r>
            <a:endParaRPr lang="en-US" sz="2400" b="1" i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B5B50-D140-7E12-A7A8-E76B626569EC}"/>
              </a:ext>
            </a:extLst>
          </p:cNvPr>
          <p:cNvSpPr txBox="1"/>
          <p:nvPr/>
        </p:nvSpPr>
        <p:spPr>
          <a:xfrm>
            <a:off x="1603512" y="3838931"/>
            <a:ext cx="3946265" cy="14491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71450" algn="l">
              <a:lnSpc>
                <a:spcPts val="1700"/>
              </a:lnSpc>
              <a:spcAft>
                <a:spcPts val="1125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Maecenas gravida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 algn="l">
              <a:lnSpc>
                <a:spcPts val="1700"/>
              </a:lnSpc>
              <a:spcAft>
                <a:spcPts val="1125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sagittis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tristique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ac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venenatis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et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0" u="none" strike="noStrike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b="0" i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2FE13B-CB40-2F33-557D-D9C420F812F1}"/>
              </a:ext>
            </a:extLst>
          </p:cNvPr>
          <p:cNvSpPr txBox="1"/>
          <p:nvPr/>
        </p:nvSpPr>
        <p:spPr>
          <a:xfrm>
            <a:off x="522135" y="2311789"/>
            <a:ext cx="432022" cy="2335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700"/>
              </a:lnSpc>
              <a:spcAft>
                <a:spcPts val="1125"/>
              </a:spcAft>
            </a:pPr>
            <a:r>
              <a:rPr lang="en-US" sz="2400" b="1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H1</a:t>
            </a:r>
            <a:endParaRPr lang="en-US" sz="2400" b="1" i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24AA24-F4B9-864C-BE4E-4888E92CD8A8}"/>
              </a:ext>
            </a:extLst>
          </p:cNvPr>
          <p:cNvCxnSpPr>
            <a:cxnSpLocks/>
          </p:cNvCxnSpPr>
          <p:nvPr/>
        </p:nvCxnSpPr>
        <p:spPr>
          <a:xfrm>
            <a:off x="6096000" y="2216323"/>
            <a:ext cx="0" cy="343633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C51E342-4E91-DD40-285B-4DF5AF71493E}"/>
              </a:ext>
            </a:extLst>
          </p:cNvPr>
          <p:cNvSpPr txBox="1"/>
          <p:nvPr/>
        </p:nvSpPr>
        <p:spPr>
          <a:xfrm>
            <a:off x="6737776" y="3645947"/>
            <a:ext cx="4500055" cy="57708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228600" indent="-228600" algn="l">
              <a:lnSpc>
                <a:spcPts val="1700"/>
              </a:lnSpc>
              <a:spcAft>
                <a:spcPts val="1125"/>
              </a:spcAft>
              <a:buClr>
                <a:srgbClr val="D15A0A"/>
              </a:buClr>
              <a:buFont typeface="+mj-lt"/>
              <a:buAutoNum type="arabicPeriod"/>
            </a:pPr>
            <a:r>
              <a:rPr lang="en-US" sz="1600" b="0" i="0" u="none" strike="noStrik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Sentence Case for all Headers</a:t>
            </a:r>
            <a:endParaRPr lang="en-US" sz="1600" u="none" strike="noStrike"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>
              <a:lnSpc>
                <a:spcPts val="1700"/>
              </a:lnSpc>
              <a:spcAft>
                <a:spcPts val="1125"/>
              </a:spcAft>
              <a:buClr>
                <a:srgbClr val="D15A0A"/>
              </a:buClr>
              <a:buFont typeface="+mj-lt"/>
              <a:buAutoNum type="arabicPeriod"/>
            </a:pPr>
            <a:r>
              <a:rPr lang="en-US" sz="16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1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 typeface throughout presentation</a:t>
            </a:r>
          </a:p>
        </p:txBody>
      </p:sp>
    </p:spTree>
    <p:extLst>
      <p:ext uri="{BB962C8B-B14F-4D97-AF65-F5344CB8AC3E}">
        <p14:creationId xmlns:p14="http://schemas.microsoft.com/office/powerpoint/2010/main" val="4088352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BE7964E-AAC0-EE40-1F64-E951294D7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B59CCA7-303B-A11B-1B68-7B064AC90916}"/>
              </a:ext>
            </a:extLst>
          </p:cNvPr>
          <p:cNvSpPr txBox="1">
            <a:spLocks/>
          </p:cNvSpPr>
          <p:nvPr/>
        </p:nvSpPr>
        <p:spPr>
          <a:xfrm>
            <a:off x="937260" y="457365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>
                <a:solidFill>
                  <a:srgbClr val="CDFF4E"/>
                </a:solidFill>
              </a:rPr>
              <a:t>Nerdiocon</a:t>
            </a:r>
            <a:r>
              <a:rPr lang="en-US">
                <a:solidFill>
                  <a:srgbClr val="CDFF4E"/>
                </a:solidFill>
              </a:rPr>
              <a:t> 26 Logos &amp; Icons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F21CBA-DDA5-C6AF-1E8C-E33757D130B1}"/>
              </a:ext>
            </a:extLst>
          </p:cNvPr>
          <p:cNvSpPr/>
          <p:nvPr/>
        </p:nvSpPr>
        <p:spPr>
          <a:xfrm>
            <a:off x="353641" y="1228712"/>
            <a:ext cx="11484718" cy="46574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179B8-D11B-3071-42ED-35B20C795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80558" y="4186105"/>
            <a:ext cx="2743200" cy="2921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3017CF-2A20-5029-9E34-988FDB670B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80558" y="4695259"/>
            <a:ext cx="2743200" cy="292100"/>
          </a:xfrm>
          <a:prstGeom prst="rect">
            <a:avLst/>
          </a:prstGeom>
          <a:noFill/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880C3C8-A9DB-10A1-8D08-AEEEF4B111BD}"/>
              </a:ext>
            </a:extLst>
          </p:cNvPr>
          <p:cNvSpPr/>
          <p:nvPr/>
        </p:nvSpPr>
        <p:spPr>
          <a:xfrm>
            <a:off x="4876911" y="2373011"/>
            <a:ext cx="3350495" cy="1432135"/>
          </a:xfrm>
          <a:prstGeom prst="round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8ED53FA3-354A-D3F2-36EA-A91C868AF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558" y="2683228"/>
            <a:ext cx="27432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945A1D-1DAD-B766-AB51-927EEAFEB1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80558" y="3192382"/>
            <a:ext cx="2743200" cy="2921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ED4769-3CF1-5A1F-A2A7-7444BE44DB35}"/>
              </a:ext>
            </a:extLst>
          </p:cNvPr>
          <p:cNvSpPr/>
          <p:nvPr/>
        </p:nvSpPr>
        <p:spPr>
          <a:xfrm>
            <a:off x="940029" y="2373011"/>
            <a:ext cx="3350495" cy="1432135"/>
          </a:xfrm>
          <a:prstGeom prst="roundRect">
            <a:avLst/>
          </a:prstGeom>
          <a:solidFill>
            <a:srgbClr val="120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yellow and green text&#10;&#10;AI-generated content may be incorrect.">
            <a:extLst>
              <a:ext uri="{FF2B5EF4-FFF2-40B4-BE49-F238E27FC236}">
                <a16:creationId xmlns:a16="http://schemas.microsoft.com/office/drawing/2014/main" id="{A1B9E9AD-FCB4-36BA-FF39-539997EB8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676" y="2631878"/>
            <a:ext cx="27432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6E3C4B-FCE8-198A-EC67-5389E7AC2E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43676" y="4163222"/>
            <a:ext cx="2743200" cy="914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BF50402-49EE-8893-5D48-AE2DCC48EC11}"/>
              </a:ext>
            </a:extLst>
          </p:cNvPr>
          <p:cNvGrpSpPr/>
          <p:nvPr/>
        </p:nvGrpSpPr>
        <p:grpSpPr>
          <a:xfrm>
            <a:off x="8990018" y="2373011"/>
            <a:ext cx="1958306" cy="2872706"/>
            <a:chOff x="8812858" y="1986004"/>
            <a:chExt cx="1958306" cy="287270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4528D1-3F48-28F9-59C1-23743BCB3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12858" y="1986004"/>
              <a:ext cx="880621" cy="88062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D99DCDB-65E6-176F-28E2-2163D7976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9890543" y="1986004"/>
              <a:ext cx="880621" cy="88062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A0950D3-FC6D-C37A-E90C-3FF9F6CAA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8812858" y="2982046"/>
              <a:ext cx="880621" cy="88062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88E554-0EEF-BC1C-5060-82D1C2912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9890543" y="2982046"/>
              <a:ext cx="880621" cy="8806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02C1AC2-CEF4-B6CD-F00F-2C3C3721A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8812858" y="3978089"/>
              <a:ext cx="880621" cy="88062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34B1D0-0A53-69A8-720F-F4EC8B025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9890543" y="3978089"/>
              <a:ext cx="880621" cy="880621"/>
            </a:xfrm>
            <a:prstGeom prst="rect">
              <a:avLst/>
            </a:prstGeom>
          </p:spPr>
        </p:pic>
      </p:grp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B4A5078-0F88-4CBB-89E7-AA06E1B84EDF}"/>
              </a:ext>
            </a:extLst>
          </p:cNvPr>
          <p:cNvSpPr txBox="1">
            <a:spLocks/>
          </p:cNvSpPr>
          <p:nvPr/>
        </p:nvSpPr>
        <p:spPr>
          <a:xfrm>
            <a:off x="937260" y="1923563"/>
            <a:ext cx="2552543" cy="19428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b="1" i="0" u="none" strike="noStrike" kern="1200" spc="200" baseline="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PRIMARY LOGOS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4CC08AA-1A73-F9AA-CA0E-CE836E77BF91}"/>
              </a:ext>
            </a:extLst>
          </p:cNvPr>
          <p:cNvSpPr txBox="1">
            <a:spLocks/>
          </p:cNvSpPr>
          <p:nvPr/>
        </p:nvSpPr>
        <p:spPr>
          <a:xfrm>
            <a:off x="4878241" y="1923563"/>
            <a:ext cx="2552543" cy="19428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b="1" i="0" u="none" strike="noStrike" kern="1200" spc="200" baseline="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SECONDARY LOGOS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319C1BA-CC79-E46A-07B6-39500035CA62}"/>
              </a:ext>
            </a:extLst>
          </p:cNvPr>
          <p:cNvSpPr txBox="1">
            <a:spLocks/>
          </p:cNvSpPr>
          <p:nvPr/>
        </p:nvSpPr>
        <p:spPr>
          <a:xfrm>
            <a:off x="8985205" y="1923563"/>
            <a:ext cx="1963119" cy="19428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b="1" i="0" u="none" strike="noStrike" kern="1200" spc="200" baseline="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75855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00E68-28E1-BCB2-0F0B-7D10E5DE6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FB96325-DA10-D667-225C-D9A0E7CDAD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Arial"/>
                <a:ea typeface="Verdana"/>
                <a:cs typeface="Arial"/>
              </a:rPr>
              <a:t>SPEAKERS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3231242-F38A-9C96-C40F-A8BBCA5457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Yangzhi Zhao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B80A2F-E7EC-54AF-30CF-89D633441E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Senior Director,</a:t>
            </a:r>
          </a:p>
          <a:p>
            <a:r>
              <a:rPr lang="en-US"/>
              <a:t>Enterprise Product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E4047281-6BFB-B627-C05D-7E7414849E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0" b="30"/>
          <a:stretch/>
        </p:blipFill>
        <p:spPr>
          <a:prstGeom prst="round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80981E-B6DD-42A4-99C7-FC24640556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Raul Morales 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EB08E33-6653-46B3-7E19-A1160E0B9D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US"/>
              <a:t>Product Manager,</a:t>
            </a:r>
          </a:p>
          <a:p>
            <a:r>
              <a:rPr lang="en-US"/>
              <a:t>Enterprise Product</a:t>
            </a:r>
          </a:p>
        </p:txBody>
      </p:sp>
      <p:pic>
        <p:nvPicPr>
          <p:cNvPr id="32" name="Picture Placeholder 4" descr="A person in a robe&#10;&#10;AI-generated content may be incorrect.">
            <a:extLst>
              <a:ext uri="{FF2B5EF4-FFF2-40B4-BE49-F238E27FC236}">
                <a16:creationId xmlns:a16="http://schemas.microsoft.com/office/drawing/2014/main" id="{3F42243A-D65F-CAE8-FA22-DF22D461CD5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10415" b="13087"/>
          <a:stretch>
            <a:fillRect/>
          </a:stretch>
        </p:blipFill>
        <p:spPr>
          <a:xfrm>
            <a:off x="6871780" y="1355425"/>
            <a:ext cx="2644066" cy="26968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1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273C18C-8B81-ED99-11E0-0030CE2A5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074D0AC-4A09-42B4-DE51-FA5E73BE8784}"/>
              </a:ext>
            </a:extLst>
          </p:cNvPr>
          <p:cNvSpPr/>
          <p:nvPr/>
        </p:nvSpPr>
        <p:spPr>
          <a:xfrm>
            <a:off x="353641" y="1183341"/>
            <a:ext cx="11484718" cy="47028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A7E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D6B813D-DBAB-A97F-14F2-7686107F8270}"/>
              </a:ext>
            </a:extLst>
          </p:cNvPr>
          <p:cNvSpPr txBox="1">
            <a:spLocks/>
          </p:cNvSpPr>
          <p:nvPr/>
        </p:nvSpPr>
        <p:spPr>
          <a:xfrm>
            <a:off x="691225" y="1450976"/>
            <a:ext cx="726738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D15A0A"/>
                </a:solidFill>
              </a:rPr>
              <a:t>DO</a:t>
            </a:r>
            <a:endParaRPr lang="en-US">
              <a:solidFill>
                <a:srgbClr val="D15A0A"/>
              </a:solidFill>
            </a:endParaRP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64329838-BC55-04B2-3005-3430F302FB03}"/>
              </a:ext>
            </a:extLst>
          </p:cNvPr>
          <p:cNvSpPr txBox="1">
            <a:spLocks/>
          </p:cNvSpPr>
          <p:nvPr/>
        </p:nvSpPr>
        <p:spPr>
          <a:xfrm>
            <a:off x="1444253" y="1441134"/>
            <a:ext cx="2665215" cy="442941"/>
          </a:xfrm>
          <a:prstGeom prst="rect">
            <a:avLst/>
          </a:prstGeom>
        </p:spPr>
        <p:txBody>
          <a:bodyPr/>
          <a:lstStyle>
            <a:lvl1pPr marL="11113" indent="-11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USE LIGHT COLOR LOGOS </a:t>
            </a:r>
            <a:br>
              <a:rPr lang="en-US" sz="1100"/>
            </a:br>
            <a:r>
              <a:rPr lang="en-US" sz="1100"/>
              <a:t>ON DARK BACKGROUND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F21DD0-EB3D-0E7C-7775-577B22DEEC93}"/>
              </a:ext>
            </a:extLst>
          </p:cNvPr>
          <p:cNvGrpSpPr/>
          <p:nvPr/>
        </p:nvGrpSpPr>
        <p:grpSpPr>
          <a:xfrm>
            <a:off x="691225" y="1983593"/>
            <a:ext cx="3350495" cy="1432135"/>
            <a:chOff x="691225" y="1876017"/>
            <a:chExt cx="3350495" cy="143213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AF6EA4E-0AB7-306E-8F65-6FCDB2E2F5D8}"/>
                </a:ext>
              </a:extLst>
            </p:cNvPr>
            <p:cNvSpPr/>
            <p:nvPr/>
          </p:nvSpPr>
          <p:spPr>
            <a:xfrm>
              <a:off x="691225" y="1876017"/>
              <a:ext cx="3350495" cy="1432135"/>
            </a:xfrm>
            <a:prstGeom prst="roundRect">
              <a:avLst/>
            </a:prstGeom>
            <a:solidFill>
              <a:srgbClr val="120A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close-up of a logo&#10;&#10;AI-generated content may be incorrect.">
              <a:extLst>
                <a:ext uri="{FF2B5EF4-FFF2-40B4-BE49-F238E27FC236}">
                  <a16:creationId xmlns:a16="http://schemas.microsoft.com/office/drawing/2014/main" id="{0890633B-0EA6-A992-9E65-225BC16FF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2247" y="2186234"/>
              <a:ext cx="2743200" cy="2921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E19F04-8E0A-B65D-1854-A72963718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92247" y="2695388"/>
              <a:ext cx="2743200" cy="2921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EBC46A-D796-15D9-0AC0-4ED5A0362762}"/>
              </a:ext>
            </a:extLst>
          </p:cNvPr>
          <p:cNvGrpSpPr/>
          <p:nvPr/>
        </p:nvGrpSpPr>
        <p:grpSpPr>
          <a:xfrm>
            <a:off x="4369606" y="1983592"/>
            <a:ext cx="3350495" cy="1432135"/>
            <a:chOff x="823973" y="4030824"/>
            <a:chExt cx="3350495" cy="1432135"/>
          </a:xfrm>
          <a:gradFill>
            <a:gsLst>
              <a:gs pos="0">
                <a:schemeClr val="bg1"/>
              </a:gs>
              <a:gs pos="100000">
                <a:srgbClr val="CDFF4E"/>
              </a:gs>
            </a:gsLst>
            <a:lin ang="5400000" scaled="1"/>
          </a:gradFill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8BD3C368-3087-E09B-2C00-9D0D3D09F828}"/>
                </a:ext>
              </a:extLst>
            </p:cNvPr>
            <p:cNvSpPr/>
            <p:nvPr/>
          </p:nvSpPr>
          <p:spPr>
            <a:xfrm>
              <a:off x="823973" y="4030824"/>
              <a:ext cx="3350495" cy="14321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20A36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05BA9C-394C-7439-96D1-6BA340F0D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24995" y="4341041"/>
              <a:ext cx="2743200" cy="292100"/>
            </a:xfrm>
            <a:prstGeom prst="rect">
              <a:avLst/>
            </a:prstGeom>
            <a:noFill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A5B897F-B32B-91F6-9820-CD0E1CDA8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24995" y="4850195"/>
              <a:ext cx="2743200" cy="292100"/>
            </a:xfrm>
            <a:prstGeom prst="rect">
              <a:avLst/>
            </a:prstGeom>
            <a:noFill/>
          </p:spPr>
        </p:pic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A4B1F55-FED2-01AF-4140-B8AADEC029DF}"/>
              </a:ext>
            </a:extLst>
          </p:cNvPr>
          <p:cNvSpPr txBox="1">
            <a:spLocks/>
          </p:cNvSpPr>
          <p:nvPr/>
        </p:nvSpPr>
        <p:spPr>
          <a:xfrm>
            <a:off x="4369607" y="1450976"/>
            <a:ext cx="726738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D15A0A"/>
                </a:solidFill>
              </a:rPr>
              <a:t>DO</a:t>
            </a:r>
            <a:endParaRPr lang="en-US">
              <a:solidFill>
                <a:srgbClr val="D15A0A"/>
              </a:solidFill>
            </a:endParaRP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68159F8-49C3-827D-CB3E-7A6771312E75}"/>
              </a:ext>
            </a:extLst>
          </p:cNvPr>
          <p:cNvSpPr txBox="1">
            <a:spLocks/>
          </p:cNvSpPr>
          <p:nvPr/>
        </p:nvSpPr>
        <p:spPr>
          <a:xfrm>
            <a:off x="5122636" y="1441134"/>
            <a:ext cx="2597466" cy="442941"/>
          </a:xfrm>
          <a:prstGeom prst="rect">
            <a:avLst/>
          </a:prstGeom>
        </p:spPr>
        <p:txBody>
          <a:bodyPr/>
          <a:lstStyle>
            <a:lvl1pPr marL="11113" indent="-11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Use dark color logos </a:t>
            </a:r>
            <a:br>
              <a:rPr lang="en-US" sz="1400"/>
            </a:br>
            <a:r>
              <a:rPr lang="en-US" sz="1400"/>
              <a:t>on light backgrounds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5C7C7B6-750E-3554-FE69-B24DCD5BBCCF}"/>
              </a:ext>
            </a:extLst>
          </p:cNvPr>
          <p:cNvSpPr txBox="1">
            <a:spLocks/>
          </p:cNvSpPr>
          <p:nvPr/>
        </p:nvSpPr>
        <p:spPr>
          <a:xfrm>
            <a:off x="691225" y="3644408"/>
            <a:ext cx="726738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D15A0A"/>
                </a:solidFill>
              </a:rPr>
              <a:t>DO</a:t>
            </a:r>
            <a:endParaRPr lang="en-US">
              <a:solidFill>
                <a:srgbClr val="D15A0A"/>
              </a:solidFill>
            </a:endParaRP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C12A096-88E4-4DDE-F748-962EAAFDDEBC}"/>
              </a:ext>
            </a:extLst>
          </p:cNvPr>
          <p:cNvSpPr txBox="1">
            <a:spLocks/>
          </p:cNvSpPr>
          <p:nvPr/>
        </p:nvSpPr>
        <p:spPr>
          <a:xfrm>
            <a:off x="8733269" y="1345389"/>
            <a:ext cx="2665215" cy="442941"/>
          </a:xfrm>
          <a:prstGeom prst="rect">
            <a:avLst/>
          </a:prstGeom>
        </p:spPr>
        <p:txBody>
          <a:bodyPr/>
          <a:lstStyle>
            <a:lvl1pPr marL="11113" indent="-11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B5DEF8-D99A-BC5B-1CD7-34422DCDC23F}"/>
              </a:ext>
            </a:extLst>
          </p:cNvPr>
          <p:cNvGrpSpPr/>
          <p:nvPr/>
        </p:nvGrpSpPr>
        <p:grpSpPr>
          <a:xfrm>
            <a:off x="691225" y="4129899"/>
            <a:ext cx="3350495" cy="1432135"/>
            <a:chOff x="691225" y="4049217"/>
            <a:chExt cx="3350495" cy="1432135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89A5D67-6A3F-D6FD-F370-944AE71A8120}"/>
                </a:ext>
              </a:extLst>
            </p:cNvPr>
            <p:cNvSpPr/>
            <p:nvPr/>
          </p:nvSpPr>
          <p:spPr>
            <a:xfrm>
              <a:off x="691225" y="4049217"/>
              <a:ext cx="3350495" cy="1432135"/>
            </a:xfrm>
            <a:prstGeom prst="roundRect">
              <a:avLst/>
            </a:prstGeom>
            <a:solidFill>
              <a:srgbClr val="120A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 Placeholder 24">
              <a:extLst>
                <a:ext uri="{FF2B5EF4-FFF2-40B4-BE49-F238E27FC236}">
                  <a16:creationId xmlns:a16="http://schemas.microsoft.com/office/drawing/2014/main" id="{57CCA17B-4726-32C3-EE92-6D92F5ECB898}"/>
                </a:ext>
              </a:extLst>
            </p:cNvPr>
            <p:cNvSpPr txBox="1">
              <a:spLocks/>
            </p:cNvSpPr>
            <p:nvPr/>
          </p:nvSpPr>
          <p:spPr>
            <a:xfrm>
              <a:off x="1055025" y="4769886"/>
              <a:ext cx="2597466" cy="442941"/>
            </a:xfrm>
            <a:prstGeom prst="rect">
              <a:avLst/>
            </a:prstGeom>
          </p:spPr>
          <p:txBody>
            <a:bodyPr/>
            <a:lstStyle>
              <a:lvl1pPr marL="11113" indent="-111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tabLst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CDFF4E"/>
                  </a:solidFill>
                </a:rPr>
                <a:t>Use neon green text </a:t>
              </a:r>
              <a:br>
                <a:rPr lang="en-US" sz="1400">
                  <a:solidFill>
                    <a:srgbClr val="CDFF4E"/>
                  </a:solidFill>
                </a:rPr>
              </a:br>
              <a:r>
                <a:rPr lang="en-US" sz="1400">
                  <a:solidFill>
                    <a:srgbClr val="CDFF4E"/>
                  </a:solidFill>
                </a:rPr>
                <a:t>on dark backgrounds</a:t>
              </a:r>
            </a:p>
          </p:txBody>
        </p:sp>
        <p:sp>
          <p:nvSpPr>
            <p:cNvPr id="52" name="Text Placeholder 24">
              <a:extLst>
                <a:ext uri="{FF2B5EF4-FFF2-40B4-BE49-F238E27FC236}">
                  <a16:creationId xmlns:a16="http://schemas.microsoft.com/office/drawing/2014/main" id="{BEC84C3B-AA8C-B9A9-756F-15C7570B8345}"/>
                </a:ext>
              </a:extLst>
            </p:cNvPr>
            <p:cNvSpPr txBox="1">
              <a:spLocks/>
            </p:cNvSpPr>
            <p:nvPr/>
          </p:nvSpPr>
          <p:spPr>
            <a:xfrm>
              <a:off x="1055025" y="4256319"/>
              <a:ext cx="2597466" cy="442941"/>
            </a:xfrm>
            <a:prstGeom prst="rect">
              <a:avLst/>
            </a:prstGeom>
          </p:spPr>
          <p:txBody>
            <a:bodyPr/>
            <a:lstStyle>
              <a:lvl1pPr marL="11113" indent="-111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tabLst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</a:rPr>
                <a:t>Use white text on </a:t>
              </a:r>
              <a:br>
                <a:rPr lang="en-US" sz="1400">
                  <a:solidFill>
                    <a:schemeClr val="bg1"/>
                  </a:solidFill>
                </a:rPr>
              </a:br>
              <a:r>
                <a:rPr lang="en-US" sz="1400">
                  <a:solidFill>
                    <a:schemeClr val="bg1"/>
                  </a:solidFill>
                </a:rPr>
                <a:t>dark backgrounds</a:t>
              </a:r>
            </a:p>
          </p:txBody>
        </p:sp>
      </p:grp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02D074CB-F358-4578-A3A8-B04D5218FF17}"/>
              </a:ext>
            </a:extLst>
          </p:cNvPr>
          <p:cNvSpPr txBox="1">
            <a:spLocks/>
          </p:cNvSpPr>
          <p:nvPr/>
        </p:nvSpPr>
        <p:spPr>
          <a:xfrm>
            <a:off x="4375035" y="3644408"/>
            <a:ext cx="726738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D15A0A"/>
                </a:solidFill>
              </a:rPr>
              <a:t>DO</a:t>
            </a:r>
            <a:endParaRPr lang="en-US">
              <a:solidFill>
                <a:srgbClr val="D15A0A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67EC2-7193-9FA4-900A-4A71055A02C5}"/>
              </a:ext>
            </a:extLst>
          </p:cNvPr>
          <p:cNvGrpSpPr/>
          <p:nvPr/>
        </p:nvGrpSpPr>
        <p:grpSpPr>
          <a:xfrm>
            <a:off x="4379304" y="4129899"/>
            <a:ext cx="3350495" cy="1432135"/>
            <a:chOff x="4379304" y="4049217"/>
            <a:chExt cx="3350495" cy="1432135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DE01C891-0070-E5F8-E6B4-797690E2F71A}"/>
                </a:ext>
              </a:extLst>
            </p:cNvPr>
            <p:cNvSpPr/>
            <p:nvPr/>
          </p:nvSpPr>
          <p:spPr>
            <a:xfrm>
              <a:off x="4379304" y="4049217"/>
              <a:ext cx="3350495" cy="143213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100000">
                  <a:srgbClr val="CDFF4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20A36"/>
                </a:solidFill>
              </a:endParaRPr>
            </a:p>
          </p:txBody>
        </p:sp>
        <p:sp>
          <p:nvSpPr>
            <p:cNvPr id="62" name="Text Placeholder 24">
              <a:extLst>
                <a:ext uri="{FF2B5EF4-FFF2-40B4-BE49-F238E27FC236}">
                  <a16:creationId xmlns:a16="http://schemas.microsoft.com/office/drawing/2014/main" id="{3042F99B-BDCB-8F35-D4D1-23C559CBB00A}"/>
                </a:ext>
              </a:extLst>
            </p:cNvPr>
            <p:cNvSpPr txBox="1">
              <a:spLocks/>
            </p:cNvSpPr>
            <p:nvPr/>
          </p:nvSpPr>
          <p:spPr>
            <a:xfrm>
              <a:off x="4659910" y="4575581"/>
              <a:ext cx="2789282" cy="442941"/>
            </a:xfrm>
            <a:prstGeom prst="rect">
              <a:avLst/>
            </a:prstGeom>
          </p:spPr>
          <p:txBody>
            <a:bodyPr/>
            <a:lstStyle>
              <a:lvl1pPr marL="11113" indent="-111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tabLst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>
                  <a:solidFill>
                    <a:srgbClr val="120A3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/>
                <a:t>Use navy text on light </a:t>
              </a:r>
              <a:br>
                <a:rPr lang="en-US" sz="1400"/>
              </a:br>
              <a:r>
                <a:rPr lang="en-US" sz="1400"/>
                <a:t>color backgrounds</a:t>
              </a: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580E289-6211-D5AE-4B55-EF2F60E680D6}"/>
              </a:ext>
            </a:extLst>
          </p:cNvPr>
          <p:cNvSpPr txBox="1">
            <a:spLocks/>
          </p:cNvSpPr>
          <p:nvPr/>
        </p:nvSpPr>
        <p:spPr>
          <a:xfrm>
            <a:off x="8070108" y="1450976"/>
            <a:ext cx="122102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D15A0A"/>
                </a:solidFill>
              </a:rPr>
              <a:t>DONT</a:t>
            </a:r>
            <a:endParaRPr lang="en-US">
              <a:solidFill>
                <a:srgbClr val="D15A0A"/>
              </a:solidFill>
            </a:endParaRP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A29281B6-3265-FF28-EA68-9340C2C94DCD}"/>
              </a:ext>
            </a:extLst>
          </p:cNvPr>
          <p:cNvSpPr txBox="1">
            <a:spLocks/>
          </p:cNvSpPr>
          <p:nvPr/>
        </p:nvSpPr>
        <p:spPr>
          <a:xfrm>
            <a:off x="9160788" y="1412456"/>
            <a:ext cx="2327563" cy="500296"/>
          </a:xfrm>
          <a:prstGeom prst="rect">
            <a:avLst/>
          </a:prstGeom>
        </p:spPr>
        <p:txBody>
          <a:bodyPr/>
          <a:lstStyle>
            <a:lvl1pPr marL="11113" indent="-11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Use dark color logos or text on dark background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54DEBF-ED5B-055D-E56A-E522C3181D12}"/>
              </a:ext>
            </a:extLst>
          </p:cNvPr>
          <p:cNvGrpSpPr/>
          <p:nvPr/>
        </p:nvGrpSpPr>
        <p:grpSpPr>
          <a:xfrm>
            <a:off x="8070108" y="1956099"/>
            <a:ext cx="3350495" cy="1432135"/>
            <a:chOff x="8070108" y="1848523"/>
            <a:chExt cx="3350495" cy="1432135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AD195D5-45AA-0A88-AA4B-7C06AE8B8496}"/>
                </a:ext>
              </a:extLst>
            </p:cNvPr>
            <p:cNvSpPr/>
            <p:nvPr/>
          </p:nvSpPr>
          <p:spPr>
            <a:xfrm>
              <a:off x="8070108" y="1848523"/>
              <a:ext cx="3350495" cy="1432135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6B40419-5AA6-2018-55A7-8E4EDC90F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8368907" y="2158043"/>
              <a:ext cx="2743200" cy="292100"/>
            </a:xfrm>
            <a:prstGeom prst="rect">
              <a:avLst/>
            </a:prstGeom>
            <a:noFill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925FFF5-546B-4D40-BCAD-D5A6C235B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368907" y="2667197"/>
              <a:ext cx="2743200" cy="292100"/>
            </a:xfrm>
            <a:prstGeom prst="rect">
              <a:avLst/>
            </a:prstGeom>
            <a:noFill/>
          </p:spPr>
        </p:pic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89FDA5D-630D-05D3-4D64-EFBC242B96D5}"/>
              </a:ext>
            </a:extLst>
          </p:cNvPr>
          <p:cNvCxnSpPr>
            <a:cxnSpLocks/>
          </p:cNvCxnSpPr>
          <p:nvPr/>
        </p:nvCxnSpPr>
        <p:spPr>
          <a:xfrm>
            <a:off x="8114455" y="2077750"/>
            <a:ext cx="3252104" cy="1190058"/>
          </a:xfrm>
          <a:prstGeom prst="line">
            <a:avLst/>
          </a:prstGeom>
          <a:ln>
            <a:solidFill>
              <a:srgbClr val="D15A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EE843EC-B33A-EDD1-3347-5AB5DF265EB7}"/>
              </a:ext>
            </a:extLst>
          </p:cNvPr>
          <p:cNvSpPr txBox="1">
            <a:spLocks/>
          </p:cNvSpPr>
          <p:nvPr/>
        </p:nvSpPr>
        <p:spPr>
          <a:xfrm>
            <a:off x="8108252" y="3644408"/>
            <a:ext cx="122102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D15A0A"/>
                </a:solidFill>
              </a:rPr>
              <a:t>DONT</a:t>
            </a:r>
            <a:endParaRPr lang="en-US">
              <a:solidFill>
                <a:srgbClr val="D15A0A"/>
              </a:solidFill>
            </a:endParaRP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97C2B718-A8DD-DB09-D907-C94A42AB6D6C}"/>
              </a:ext>
            </a:extLst>
          </p:cNvPr>
          <p:cNvSpPr txBox="1">
            <a:spLocks/>
          </p:cNvSpPr>
          <p:nvPr/>
        </p:nvSpPr>
        <p:spPr>
          <a:xfrm>
            <a:off x="9198933" y="3605888"/>
            <a:ext cx="2179376" cy="500296"/>
          </a:xfrm>
          <a:prstGeom prst="rect">
            <a:avLst/>
          </a:prstGeom>
        </p:spPr>
        <p:txBody>
          <a:bodyPr/>
          <a:lstStyle>
            <a:lvl1pPr marL="11113" indent="-11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rgbClr val="120A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Use light color logos or text on light backgrounds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B3C4B3-BEA2-1A34-00FE-47CAE942DE46}"/>
              </a:ext>
            </a:extLst>
          </p:cNvPr>
          <p:cNvGrpSpPr/>
          <p:nvPr/>
        </p:nvGrpSpPr>
        <p:grpSpPr>
          <a:xfrm>
            <a:off x="8103981" y="4129899"/>
            <a:ext cx="3350495" cy="1432135"/>
            <a:chOff x="8103981" y="4049217"/>
            <a:chExt cx="3350495" cy="1432135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7623641-500D-F830-C944-5A537F0716D1}"/>
                </a:ext>
              </a:extLst>
            </p:cNvPr>
            <p:cNvSpPr/>
            <p:nvPr/>
          </p:nvSpPr>
          <p:spPr>
            <a:xfrm>
              <a:off x="8103981" y="4049217"/>
              <a:ext cx="3350495" cy="143213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100000">
                  <a:srgbClr val="CDFF4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20A36"/>
                </a:solidFill>
              </a:endParaRPr>
            </a:p>
          </p:txBody>
        </p:sp>
        <p:pic>
          <p:nvPicPr>
            <p:cNvPr id="45" name="Picture 44" descr="A close-up of a logo&#10;&#10;AI-generated content may be incorrect.">
              <a:extLst>
                <a:ext uri="{FF2B5EF4-FFF2-40B4-BE49-F238E27FC236}">
                  <a16:creationId xmlns:a16="http://schemas.microsoft.com/office/drawing/2014/main" id="{F253717A-181A-F6DA-9CB7-DB073CA9E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775" y="4407160"/>
              <a:ext cx="2743200" cy="2921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B71CE9F-086A-6F8F-185D-A36042683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393775" y="4916314"/>
              <a:ext cx="2743200" cy="292100"/>
            </a:xfrm>
            <a:prstGeom prst="rect">
              <a:avLst/>
            </a:prstGeom>
          </p:spPr>
        </p:pic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135C15E-0FEF-D701-A86D-048FEA7F5902}"/>
              </a:ext>
            </a:extLst>
          </p:cNvPr>
          <p:cNvCxnSpPr>
            <a:cxnSpLocks/>
          </p:cNvCxnSpPr>
          <p:nvPr/>
        </p:nvCxnSpPr>
        <p:spPr>
          <a:xfrm>
            <a:off x="8114455" y="4250855"/>
            <a:ext cx="3263854" cy="1248373"/>
          </a:xfrm>
          <a:prstGeom prst="line">
            <a:avLst/>
          </a:prstGeom>
          <a:ln>
            <a:solidFill>
              <a:srgbClr val="D15A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8AF1726-B8FE-C9B1-7BAE-56D757A3DE17}"/>
              </a:ext>
            </a:extLst>
          </p:cNvPr>
          <p:cNvSpPr txBox="1">
            <a:spLocks/>
          </p:cNvSpPr>
          <p:nvPr/>
        </p:nvSpPr>
        <p:spPr>
          <a:xfrm>
            <a:off x="937260" y="457365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CDFF4E"/>
                </a:solidFill>
              </a:rPr>
              <a:t>Brand Guidelines</a:t>
            </a:r>
          </a:p>
        </p:txBody>
      </p:sp>
    </p:spTree>
    <p:extLst>
      <p:ext uri="{BB962C8B-B14F-4D97-AF65-F5344CB8AC3E}">
        <p14:creationId xmlns:p14="http://schemas.microsoft.com/office/powerpoint/2010/main" val="1896336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FA40BD9-49EF-36F1-6D1B-8392C0F4F8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18116" y="4923443"/>
            <a:ext cx="438912" cy="4389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6129C58-3246-1A35-8A96-8325FC0B74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0108" y="4923443"/>
            <a:ext cx="438912" cy="4389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D22FB08-0B41-EC64-532D-0B637F8AF7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8757" y="4213410"/>
            <a:ext cx="438912" cy="438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A72E5D2-5C13-F9A8-26F2-E4577884EE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2783" y="2126832"/>
            <a:ext cx="438912" cy="43891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1E5A0BA-1E93-0CAA-7598-16595CB533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83224" y="4923443"/>
            <a:ext cx="438912" cy="43891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80D8377-67F0-D862-5A3A-E343C1AB5A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09973" y="2806018"/>
            <a:ext cx="438912" cy="43891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DEAA159-FB9D-609D-E180-9068D77C88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13051" y="5555451"/>
            <a:ext cx="438912" cy="43891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D5A2D83-720E-14A6-6816-7C1191B533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6548" y="4923443"/>
            <a:ext cx="438912" cy="43891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020FEEF-E7AD-3955-867B-570C328EC1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0731" y="4213410"/>
            <a:ext cx="438912" cy="43891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65DB7BA-73D1-356F-DBD7-C351EDAE94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32142" y="4213410"/>
            <a:ext cx="438912" cy="43891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21E8265-97E0-A35B-2B17-BAB63288AE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31160" y="2126832"/>
            <a:ext cx="438912" cy="43891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8A73ECB-E26A-34D9-D7A8-CA14B18A70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31160" y="2806018"/>
            <a:ext cx="438912" cy="43891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0CB6AB8-201C-F188-D9F8-EF8C889267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31160" y="1466238"/>
            <a:ext cx="438912" cy="43891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67DDA54-6C1A-2429-07D7-7ACBE816CA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31160" y="3492286"/>
            <a:ext cx="438912" cy="43891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5AD5E1B-3F88-362D-B9F0-68E64B1CB2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31393" y="4213410"/>
            <a:ext cx="438912" cy="43891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EB04A4F-D98E-FB00-FBD8-69C511F263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56286" y="5555451"/>
            <a:ext cx="438912" cy="43891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0D6A04A-4ED7-CEC4-4C1B-65C1F61A37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49713" y="4923443"/>
            <a:ext cx="438912" cy="43891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75CD060-058B-2868-00F3-88C407255F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31431" y="2806018"/>
            <a:ext cx="438912" cy="43891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C7408AA-AE75-3D0F-70D5-9DD6DBD6AB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342299" y="1466238"/>
            <a:ext cx="438912" cy="43891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7AC3553-5DF6-47A1-A0B6-F6B1A77B6A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331431" y="5555451"/>
            <a:ext cx="438912" cy="43891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10183F2-9686-B877-6BF0-1DB33D666C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25125" y="5555451"/>
            <a:ext cx="438912" cy="43891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C5B908E-CB17-FEF0-973A-CF97C59A91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55589" y="5555451"/>
            <a:ext cx="438912" cy="43891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072761F-B147-25D4-E99B-036D09DC82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818757" y="2806018"/>
            <a:ext cx="438912" cy="43891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E9C5007-8D4D-8A00-43E9-E27C074D2E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899104" y="2126832"/>
            <a:ext cx="438912" cy="43891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75234D1-06ED-115C-E6C4-DEAA3970F6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114563" y="4213410"/>
            <a:ext cx="438912" cy="438912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9B33DF3-DEE5-BE7E-32C7-A2847FEC6E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427770" y="2806018"/>
            <a:ext cx="438912" cy="438912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DBB6250-27FF-B63E-C134-2393441AFB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427770" y="3492286"/>
            <a:ext cx="438912" cy="43891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4F598A2-10DB-8CCF-068A-AD0FF2DF75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851579" y="4213410"/>
            <a:ext cx="438912" cy="43891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609DC62-4366-3451-2F63-37196F593F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844195" y="2806018"/>
            <a:ext cx="438912" cy="43891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C58F8C0-6663-ABCB-839D-ED136E53E6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893483" y="2806018"/>
            <a:ext cx="438912" cy="43891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BB9B726-89D1-F53E-E01C-9092A41DAF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237922" y="2126832"/>
            <a:ext cx="438912" cy="43891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1EEE495-17C3-05E8-B819-9181194593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224992" y="2806018"/>
            <a:ext cx="438912" cy="438912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C34B2F48-2844-610F-5393-D0513F1828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251025" y="4923443"/>
            <a:ext cx="438912" cy="43891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BA00F677-7586-121C-18FE-4C161239FB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517163" y="1466238"/>
            <a:ext cx="438912" cy="4389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88433EF-415F-DDD5-FA79-AEB4F3840B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851579" y="3492286"/>
            <a:ext cx="438912" cy="43891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4DCA9707-067E-957D-8471-39E75D912B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916805" y="1466238"/>
            <a:ext cx="438912" cy="43891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BBEB727-EE8D-6876-C13B-C55A826153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883224" y="5555451"/>
            <a:ext cx="438912" cy="438912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6A35813C-7CDC-81BE-5B36-124E6B4B89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331431" y="2126832"/>
            <a:ext cx="438912" cy="43891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4033941A-1719-733D-14DF-25859D3F1A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4944774" y="2126832"/>
            <a:ext cx="438912" cy="43891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6B00E576-4533-8CB5-D772-E583265330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888598" y="1466238"/>
            <a:ext cx="438912" cy="442449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0425674-D663-0767-BBD2-63E82C39F2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119912" y="3492286"/>
            <a:ext cx="438912" cy="438912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2CFE271-BDE8-65B4-BD41-74B4C9AFD1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078893" y="2806018"/>
            <a:ext cx="438912" cy="438912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1E10ED5F-F596-2C54-59E3-9734D17454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3681474" y="2806018"/>
            <a:ext cx="438912" cy="438912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BA1C751-8630-F23D-6F3F-AD80D158E6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851579" y="2126832"/>
            <a:ext cx="438912" cy="43891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14C6F3FD-06C4-F29A-B2E8-BC1F695CFE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9249518" y="2806018"/>
            <a:ext cx="438912" cy="43891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1059E867-08D3-CB67-967E-D7A7CDBCA8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306618" y="5555451"/>
            <a:ext cx="438912" cy="43891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33F059C-6402-6599-3AC7-7766C08A5A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223154" y="2806018"/>
            <a:ext cx="438912" cy="438912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CCE980FC-5074-A2D1-D78F-565F08E645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223258" y="1466238"/>
            <a:ext cx="438912" cy="438912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2B35C421-0E0D-7287-7F67-F1BCBCAFEC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240109" y="2126832"/>
            <a:ext cx="438912" cy="438912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A6A3151-A92E-42CF-A5CF-2C878A6549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231777" y="4213410"/>
            <a:ext cx="438912" cy="43891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57D0026D-C0B8-7664-539E-926486DADA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964242" y="5555451"/>
            <a:ext cx="438912" cy="438912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630B4843-1B3F-77F7-79FA-B81BBA6230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037692" y="5555451"/>
            <a:ext cx="438912" cy="438912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80B32A0-F504-6172-A178-AEC88F7CFD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7467244" y="5555451"/>
            <a:ext cx="438912" cy="438912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7860DBF9-A50E-3244-9B69-443486DE81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293893" y="4923443"/>
            <a:ext cx="438912" cy="438912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C7A5262C-788E-CA2B-F034-069EC85D67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8009009" y="1466238"/>
            <a:ext cx="438912" cy="43891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7941D621-00C7-BAB3-274A-E25509CBA5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6826253" y="4923443"/>
            <a:ext cx="438912" cy="438912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94D7E3F7-D0F7-711A-3817-A84F25CF91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8031844" y="3492286"/>
            <a:ext cx="438912" cy="438912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F8DF2768-A4CF-C465-2550-667C99AC03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684870" y="5555451"/>
            <a:ext cx="438912" cy="438912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9DB7D9E3-5378-10F4-B703-1B829DB947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8687605" y="4213410"/>
            <a:ext cx="438912" cy="438912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49A1685A-111F-ECFA-5941-C9C15C1DD4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8679541" y="2806018"/>
            <a:ext cx="438912" cy="438912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BD658EA9-B251-4C14-6024-3662A14D2C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8672281" y="3492286"/>
            <a:ext cx="438912" cy="438912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03631CB1-682D-0A3D-B85E-DA08071520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933047" y="4923443"/>
            <a:ext cx="438912" cy="43891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EBB4D6E6-A869-09ED-6E10-608EEE7A17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9899980" y="4213410"/>
            <a:ext cx="438912" cy="43891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CD33330-D5E9-C8B3-56D3-6DFB36A943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412518" y="4213410"/>
            <a:ext cx="438912" cy="438912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01F235C-96A4-5FFA-AD52-403500EC49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9292125" y="3492286"/>
            <a:ext cx="438912" cy="43891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6211BB21-1F48-4615-238E-72914E7635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6812746" y="3492286"/>
            <a:ext cx="438912" cy="43891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24FC7D64-F68D-FC24-6CC5-5F1F223D6D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8646624" y="1466238"/>
            <a:ext cx="438912" cy="43891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B320B54-56D8-448D-895C-0F0BD15A5E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8048766" y="4923443"/>
            <a:ext cx="438912" cy="438912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EEF2E2F4-502A-9D92-8632-3E52322D03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7409298" y="1466238"/>
            <a:ext cx="438912" cy="438912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1465F951-D8B5-7085-0967-575808CFB9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7434359" y="4923443"/>
            <a:ext cx="438912" cy="438912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BA04EFBB-BCF5-BA65-CE46-8F9C898E3F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6866010" y="5555451"/>
            <a:ext cx="438912" cy="438912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5EF7E68F-1C6F-8AEB-7822-6608FB00DC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432590" y="2126832"/>
            <a:ext cx="438912" cy="438912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F3DDFA27-ADD3-D273-A8C8-87DD75D5F7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586669" y="4213410"/>
            <a:ext cx="438912" cy="438912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CB797CA-5156-2AAB-8A4B-AB80D25C55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6158282" y="5555451"/>
            <a:ext cx="438912" cy="438912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BA4829D1-E6B1-8493-C864-5CF47C51A5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5591283" y="4923443"/>
            <a:ext cx="438912" cy="438912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16A1CE4-EF1C-9D73-57A0-44AFC47B91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616658" y="3492286"/>
            <a:ext cx="438912" cy="438912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F5968BF4-C69E-AA16-CA75-2354EC1A02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5603983" y="4213410"/>
            <a:ext cx="438912" cy="438912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0064D9E5-ADD7-BF1F-8A11-F69D1BF7CD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573921" y="5555451"/>
            <a:ext cx="438912" cy="438912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FD1BB5C3-923D-0183-0697-AECA7DE132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6203384" y="3492286"/>
            <a:ext cx="438912" cy="438912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7C00C227-E26B-8CAF-B813-63B0FEDCB3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206080" y="4213410"/>
            <a:ext cx="438912" cy="43891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0F77AA96-54E4-5813-6936-64D3E28B7D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3704071" y="4213410"/>
            <a:ext cx="438912" cy="438912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25961515-8384-D99A-E43E-1D6033F9F6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6812745" y="2126832"/>
            <a:ext cx="438912" cy="438912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2E3188DD-28BB-1C2A-CC40-611D575E90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6790056" y="1466238"/>
            <a:ext cx="438912" cy="438912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DEA4877A-213C-E4F3-5C66-B40B85CAF6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6203632" y="1466238"/>
            <a:ext cx="438912" cy="438912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B6AE7EED-3100-A696-C885-5851AD0DCA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5603983" y="2806018"/>
            <a:ext cx="438912" cy="438912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6910C8FE-7408-A3A0-7135-4DA911B34B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6206080" y="2126832"/>
            <a:ext cx="438912" cy="438912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5B49285B-89A9-6582-1A69-46E9075E0B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5603983" y="2126832"/>
            <a:ext cx="438912" cy="438912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6669E873-748A-6564-A5C6-19D9BE9F26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4928501" y="4923443"/>
            <a:ext cx="438912" cy="438912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9C481F14-E3F6-74BA-06A5-D78B045DEE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4956608" y="2806018"/>
            <a:ext cx="438912" cy="438912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52A106B0-75CD-C329-40E9-EC82C9676B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8674880" y="4923443"/>
            <a:ext cx="438912" cy="438912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6FB958E5-20F0-C88D-66FE-C034AFC848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3097975" y="1466238"/>
            <a:ext cx="438912" cy="438912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E9127DB2-AFE4-C5CB-F7D3-4BFFC3CFFD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4928501" y="3492286"/>
            <a:ext cx="438912" cy="438912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FF2C306E-1D53-D4EA-7DA3-AFC517AA5A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3713523" y="3492286"/>
            <a:ext cx="438912" cy="438912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B48275A5-C6DA-1993-3D5F-517045A145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312327" y="4213410"/>
            <a:ext cx="438912" cy="438912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C6570D6D-DDBD-5354-9DF1-776A93DAEA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4287829" y="3492286"/>
            <a:ext cx="438912" cy="438912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CD4B7348-15DC-A722-14D7-7FFF675A91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9891499" y="3492286"/>
            <a:ext cx="438912" cy="438912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5D36EADF-FCBC-C4A6-B11A-D29907F62E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3715293" y="1466238"/>
            <a:ext cx="438912" cy="438912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EA94B638-0AD3-7826-6408-671F2E537C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3713522" y="2126832"/>
            <a:ext cx="438912" cy="438912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8BE0A3B1-FFFC-FA71-7D68-B4503C3F97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8646624" y="2126832"/>
            <a:ext cx="438912" cy="438912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337873FB-FF8B-A508-C8AF-C273E3097C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4326131" y="4923443"/>
            <a:ext cx="438912" cy="438912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2DD590FC-08D9-2A52-0476-EF5D18C4E0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4954981" y="4213410"/>
            <a:ext cx="438912" cy="438912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385FBC19-DC00-7EFF-F9AC-ADB2AAA4A7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3041431" y="5555451"/>
            <a:ext cx="438912" cy="438912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22A7A944-7208-A1D2-544E-66F4483775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3093678" y="2126832"/>
            <a:ext cx="438912" cy="438912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018A44BD-D053-98D1-4235-5619FD81AB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2473834" y="3492286"/>
            <a:ext cx="438912" cy="438912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32F67A39-2AB0-F320-0FEA-190376E954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2479072" y="4213410"/>
            <a:ext cx="438912" cy="438912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EB00953F-CE1D-F753-8957-B26F616818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2479072" y="4923443"/>
            <a:ext cx="438912" cy="438912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3E37842A-2604-9703-8300-981F1827FF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2479073" y="2126832"/>
            <a:ext cx="438912" cy="438912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F703ACF1-4FA1-0253-B7FE-9D3488B945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2473834" y="2806018"/>
            <a:ext cx="438912" cy="438912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4D766974-A2AD-07D1-FBF4-3BBFA60F25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2482853" y="1466238"/>
            <a:ext cx="438912" cy="438912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39CA2BED-43F6-047D-B161-FBD70A7DB0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870809" y="1466238"/>
            <a:ext cx="438912" cy="438912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703C8026-B434-AC6F-760A-3C1B146C20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586669" y="5555451"/>
            <a:ext cx="438912" cy="438912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285B96CE-6EC4-A481-0DD7-0E32845726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255549" y="3492286"/>
            <a:ext cx="438912" cy="438912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A45D5AE9-3A53-6822-98EB-190D0A9D5F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1255549" y="5555451"/>
            <a:ext cx="438912" cy="438912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5C7A14B1-70BF-44DE-2323-2F0A0FE45D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255549" y="1466238"/>
            <a:ext cx="438912" cy="438912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FA56C5A5-3E81-F6B3-5114-3D0D954FE6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586669" y="3492286"/>
            <a:ext cx="438912" cy="438912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ACA61B59-9CB2-8B16-1AB1-5B514B1AD0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586669" y="4923443"/>
            <a:ext cx="438912" cy="438912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F1C061BB-BAF5-FDB3-AF2C-9F428FDB81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586669" y="2126832"/>
            <a:ext cx="438912" cy="438912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810DAF1D-83A8-17CF-6F26-85A3BA58CC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586669" y="1466238"/>
            <a:ext cx="438912" cy="438912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539337D5-E3CC-7709-77AA-96FA5A56DE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586669" y="2806018"/>
            <a:ext cx="438912" cy="438912"/>
          </a:xfrm>
          <a:prstGeom prst="rect">
            <a:avLst/>
          </a:prstGeom>
        </p:spPr>
      </p:pic>
      <p:sp>
        <p:nvSpPr>
          <p:cNvPr id="124" name="Title 2">
            <a:extLst>
              <a:ext uri="{FF2B5EF4-FFF2-40B4-BE49-F238E27FC236}">
                <a16:creationId xmlns:a16="http://schemas.microsoft.com/office/drawing/2014/main" id="{6A50714C-E256-A754-A827-42D7AB284E89}"/>
              </a:ext>
            </a:extLst>
          </p:cNvPr>
          <p:cNvSpPr txBox="1">
            <a:spLocks/>
          </p:cNvSpPr>
          <p:nvPr/>
        </p:nvSpPr>
        <p:spPr>
          <a:xfrm>
            <a:off x="603250" y="533400"/>
            <a:ext cx="10977563" cy="422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Basic Icons</a:t>
            </a:r>
          </a:p>
        </p:txBody>
      </p:sp>
      <p:sp>
        <p:nvSpPr>
          <p:cNvPr id="125" name="Text Placeholder 129">
            <a:extLst>
              <a:ext uri="{FF2B5EF4-FFF2-40B4-BE49-F238E27FC236}">
                <a16:creationId xmlns:a16="http://schemas.microsoft.com/office/drawing/2014/main" id="{224752B9-27D6-49F5-EE5B-6535C81FCDD2}"/>
              </a:ext>
            </a:extLst>
          </p:cNvPr>
          <p:cNvSpPr txBox="1">
            <a:spLocks/>
          </p:cNvSpPr>
          <p:nvPr/>
        </p:nvSpPr>
        <p:spPr>
          <a:xfrm>
            <a:off x="611413" y="1020687"/>
            <a:ext cx="10972636" cy="4455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Use Shape Fill to change color 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 Placeholder 4">
            <a:extLst>
              <a:ext uri="{FF2B5EF4-FFF2-40B4-BE49-F238E27FC236}">
                <a16:creationId xmlns:a16="http://schemas.microsoft.com/office/drawing/2014/main" id="{72510E3F-2059-A1CC-C923-8421454F5307}"/>
              </a:ext>
            </a:extLst>
          </p:cNvPr>
          <p:cNvSpPr txBox="1">
            <a:spLocks/>
          </p:cNvSpPr>
          <p:nvPr/>
        </p:nvSpPr>
        <p:spPr>
          <a:xfrm>
            <a:off x="606425" y="323926"/>
            <a:ext cx="5486400" cy="193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00"/>
              </a:lnSpc>
              <a:spcBef>
                <a:spcPct val="20000"/>
              </a:spcBef>
              <a:buNone/>
            </a:pPr>
            <a:r>
              <a:rPr lang="en-US" sz="800" b="1" spc="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RESOURCES</a:t>
            </a:r>
          </a:p>
        </p:txBody>
      </p:sp>
    </p:spTree>
    <p:extLst>
      <p:ext uri="{BB962C8B-B14F-4D97-AF65-F5344CB8AC3E}">
        <p14:creationId xmlns:p14="http://schemas.microsoft.com/office/powerpoint/2010/main" val="1080522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0E2228F-A04A-5CDB-E7AF-9C7594065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2">
            <a:extLst>
              <a:ext uri="{FF2B5EF4-FFF2-40B4-BE49-F238E27FC236}">
                <a16:creationId xmlns:a16="http://schemas.microsoft.com/office/drawing/2014/main" id="{4AF7DCD1-7961-93ED-CA21-72F71D1051A8}"/>
              </a:ext>
            </a:extLst>
          </p:cNvPr>
          <p:cNvSpPr txBox="1">
            <a:spLocks/>
          </p:cNvSpPr>
          <p:nvPr/>
        </p:nvSpPr>
        <p:spPr>
          <a:xfrm>
            <a:off x="603250" y="533400"/>
            <a:ext cx="10977563" cy="422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Basic Icons</a:t>
            </a:r>
          </a:p>
        </p:txBody>
      </p:sp>
      <p:sp>
        <p:nvSpPr>
          <p:cNvPr id="125" name="Text Placeholder 129">
            <a:extLst>
              <a:ext uri="{FF2B5EF4-FFF2-40B4-BE49-F238E27FC236}">
                <a16:creationId xmlns:a16="http://schemas.microsoft.com/office/drawing/2014/main" id="{0527B806-151D-D725-0DFA-168C768185C5}"/>
              </a:ext>
            </a:extLst>
          </p:cNvPr>
          <p:cNvSpPr txBox="1">
            <a:spLocks/>
          </p:cNvSpPr>
          <p:nvPr/>
        </p:nvSpPr>
        <p:spPr>
          <a:xfrm>
            <a:off x="611413" y="1020687"/>
            <a:ext cx="10972636" cy="4455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Use Shape Fill to change color 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 Placeholder 4">
            <a:extLst>
              <a:ext uri="{FF2B5EF4-FFF2-40B4-BE49-F238E27FC236}">
                <a16:creationId xmlns:a16="http://schemas.microsoft.com/office/drawing/2014/main" id="{DFB57D1C-9B40-2C96-BA8C-A3610CABC585}"/>
              </a:ext>
            </a:extLst>
          </p:cNvPr>
          <p:cNvSpPr txBox="1">
            <a:spLocks/>
          </p:cNvSpPr>
          <p:nvPr/>
        </p:nvSpPr>
        <p:spPr>
          <a:xfrm>
            <a:off x="606425" y="323926"/>
            <a:ext cx="5486400" cy="193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00"/>
              </a:lnSpc>
              <a:spcBef>
                <a:spcPct val="20000"/>
              </a:spcBef>
              <a:buNone/>
            </a:pPr>
            <a:r>
              <a:rPr lang="en-US" sz="800" b="1" spc="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RESOURCES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788ACC-FA4A-D721-6B68-A6DB9248B1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231258" y="2165063"/>
            <a:ext cx="442449" cy="44244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136BCAA-9E23-FF4B-9104-5610720C01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8770" y="1500066"/>
            <a:ext cx="442449" cy="37479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DB02BC4-7B06-6963-7E20-C285EB74BF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413" y="5558100"/>
            <a:ext cx="442450" cy="442450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B41CC3FB-BD94-5A0A-C3B4-BAF28217FB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0947" y="2918963"/>
            <a:ext cx="442450" cy="442450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9FE0DBAB-6B83-18A6-9851-539E489307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9391" y="2165063"/>
            <a:ext cx="442450" cy="442450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792D807A-766E-B480-22D1-164B4451DB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0791" y="2918963"/>
            <a:ext cx="442450" cy="442450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05301262-3CF6-CB3D-16DC-E5A6F840D5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80258" y="1466238"/>
            <a:ext cx="442450" cy="442450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71AEBA5A-1C25-6A55-0C9B-36ED4F1F45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9197" y="1466238"/>
            <a:ext cx="442450" cy="442450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48C5F4DD-C5C2-BB95-D210-D53E95FCAD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28926" y="2931922"/>
            <a:ext cx="442450" cy="442450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C8172C67-59C9-DA53-FEF2-BEAD91AADB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413" y="1466238"/>
            <a:ext cx="442450" cy="442450"/>
          </a:xfrm>
          <a:prstGeom prst="rect">
            <a:avLst/>
          </a:prstGeom>
        </p:spPr>
      </p:pic>
      <p:pic>
        <p:nvPicPr>
          <p:cNvPr id="134" name="Graphic 133">
            <a:extLst>
              <a:ext uri="{FF2B5EF4-FFF2-40B4-BE49-F238E27FC236}">
                <a16:creationId xmlns:a16="http://schemas.microsoft.com/office/drawing/2014/main" id="{2F5F7075-E29D-E910-2243-2F5CCA4C80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89237" y="4311016"/>
            <a:ext cx="442450" cy="442450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D9E8275C-29B5-0E6D-C1DD-2A004E473D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1258" y="2918963"/>
            <a:ext cx="442450" cy="442450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EE006B67-BD43-1443-0BDC-D76BE29F76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42812" y="1466238"/>
            <a:ext cx="442450" cy="442450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C3E421E5-3C04-E40E-879D-71B9DBB38F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50325" y="4311016"/>
            <a:ext cx="442450" cy="442450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EDDD3085-3865-C2B4-8024-E92D47F26E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28925" y="2148684"/>
            <a:ext cx="442450" cy="442450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DE94BD6D-15EC-E2B7-4B95-B66B6E3AF4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49547" y="4311016"/>
            <a:ext cx="442450" cy="442450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14C37995-3A73-716C-BC0F-9AFC138815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28926" y="3617788"/>
            <a:ext cx="442450" cy="442450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C1B0AD1E-29FB-64EE-990E-F8AACAFD2B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28926" y="4311016"/>
            <a:ext cx="442450" cy="442450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1ACC7B57-8518-34A2-8F00-8C5BB6E9E2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197927" y="5558100"/>
            <a:ext cx="442450" cy="442450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2D993DCC-1691-CC38-F820-C55ABC81A7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70168" y="5558100"/>
            <a:ext cx="442450" cy="442450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D4A07986-6B53-3676-0AF3-96661A1596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528926" y="4996034"/>
            <a:ext cx="442450" cy="442450"/>
          </a:xfrm>
          <a:prstGeom prst="rect">
            <a:avLst/>
          </a:prstGeom>
        </p:spPr>
      </p:pic>
      <p:pic>
        <p:nvPicPr>
          <p:cNvPr id="145" name="Graphic 144">
            <a:extLst>
              <a:ext uri="{FF2B5EF4-FFF2-40B4-BE49-F238E27FC236}">
                <a16:creationId xmlns:a16="http://schemas.microsoft.com/office/drawing/2014/main" id="{618D7489-3BD9-78CE-8E24-6D6A79D212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61534" y="5558100"/>
            <a:ext cx="442450" cy="442450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DA74CB61-D145-1A16-E313-4E3C0D708F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330478" y="5558100"/>
            <a:ext cx="442450" cy="442450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9CB3F2BF-DE09-91FA-34C9-C5EA3609AF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724089" y="5558100"/>
            <a:ext cx="442450" cy="442450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21BD8C5B-DA22-5DCD-976D-7C703CB73A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090790" y="5558100"/>
            <a:ext cx="442450" cy="442450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3A94AC84-9E0B-1D60-F0BD-2F18C3D285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476958" y="5558100"/>
            <a:ext cx="442450" cy="442450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CF36C47A-6B5C-8919-150F-6EB7A0DBE3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860341" y="5558100"/>
            <a:ext cx="442450" cy="442450"/>
          </a:xfrm>
          <a:prstGeom prst="rect">
            <a:avLst/>
          </a:prstGeom>
        </p:spPr>
      </p:pic>
      <p:pic>
        <p:nvPicPr>
          <p:cNvPr id="151" name="Graphic 150">
            <a:extLst>
              <a:ext uri="{FF2B5EF4-FFF2-40B4-BE49-F238E27FC236}">
                <a16:creationId xmlns:a16="http://schemas.microsoft.com/office/drawing/2014/main" id="{05D001D0-1AC1-F66F-7CA8-4A867943CB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269998" y="5558100"/>
            <a:ext cx="442450" cy="442450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DFFB6C2A-FE3D-E0F0-F2D1-A0B18BCBDC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530041" y="1466238"/>
            <a:ext cx="442450" cy="442450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AED85FD6-1B83-19D8-6ED7-1C4D728D38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148770" y="4996034"/>
            <a:ext cx="442450" cy="442450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7FD11AB9-3028-A6BB-0B67-B7D3480E22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669392" y="4311016"/>
            <a:ext cx="442450" cy="442450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id="{D8C8B1B9-9C78-F102-A915-C5FD766CDA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289237" y="4996034"/>
            <a:ext cx="442450" cy="442450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AA299EED-C198-498E-06C8-4BF76C336D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669392" y="4996034"/>
            <a:ext cx="442450" cy="442450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D8C3D8BA-E43F-0202-AA5D-66DB9C35D2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049547" y="4996034"/>
            <a:ext cx="442450" cy="442450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0CBD4DB3-3EC9-0A48-FB14-2C0D56A2E3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429703" y="4996034"/>
            <a:ext cx="442450" cy="442450"/>
          </a:xfrm>
          <a:prstGeom prst="rect">
            <a:avLst/>
          </a:prstGeom>
        </p:spPr>
      </p:pic>
      <p:pic>
        <p:nvPicPr>
          <p:cNvPr id="159" name="Graphic 158">
            <a:extLst>
              <a:ext uri="{FF2B5EF4-FFF2-40B4-BE49-F238E27FC236}">
                <a16:creationId xmlns:a16="http://schemas.microsoft.com/office/drawing/2014/main" id="{A69EBC4F-E22A-9DE1-92E5-44231A94FE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809858" y="4996034"/>
            <a:ext cx="442450" cy="442450"/>
          </a:xfrm>
          <a:prstGeom prst="rect">
            <a:avLst/>
          </a:prstGeom>
        </p:spPr>
      </p:pic>
      <p:pic>
        <p:nvPicPr>
          <p:cNvPr id="160" name="Graphic 159">
            <a:extLst>
              <a:ext uri="{FF2B5EF4-FFF2-40B4-BE49-F238E27FC236}">
                <a16:creationId xmlns:a16="http://schemas.microsoft.com/office/drawing/2014/main" id="{D32535D6-EED7-943F-F7F9-51FBE79934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190014" y="4996034"/>
            <a:ext cx="442450" cy="442450"/>
          </a:xfrm>
          <a:prstGeom prst="rect">
            <a:avLst/>
          </a:prstGeom>
        </p:spPr>
      </p:pic>
      <p:pic>
        <p:nvPicPr>
          <p:cNvPr id="161" name="Graphic 160">
            <a:extLst>
              <a:ext uri="{FF2B5EF4-FFF2-40B4-BE49-F238E27FC236}">
                <a16:creationId xmlns:a16="http://schemas.microsoft.com/office/drawing/2014/main" id="{2A124503-8325-5760-056E-956A57AEB7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70169" y="4996034"/>
            <a:ext cx="442450" cy="442450"/>
          </a:xfrm>
          <a:prstGeom prst="rect">
            <a:avLst/>
          </a:prstGeom>
        </p:spPr>
      </p:pic>
      <p:pic>
        <p:nvPicPr>
          <p:cNvPr id="162" name="Graphic 161">
            <a:extLst>
              <a:ext uri="{FF2B5EF4-FFF2-40B4-BE49-F238E27FC236}">
                <a16:creationId xmlns:a16="http://schemas.microsoft.com/office/drawing/2014/main" id="{4AF4C7A5-F854-A4D1-91FA-345FC6FADC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4950325" y="4996034"/>
            <a:ext cx="442450" cy="442450"/>
          </a:xfrm>
          <a:prstGeom prst="rect">
            <a:avLst/>
          </a:prstGeom>
        </p:spPr>
      </p:pic>
      <p:pic>
        <p:nvPicPr>
          <p:cNvPr id="163" name="Graphic 162">
            <a:extLst>
              <a:ext uri="{FF2B5EF4-FFF2-40B4-BE49-F238E27FC236}">
                <a16:creationId xmlns:a16="http://schemas.microsoft.com/office/drawing/2014/main" id="{3BB79DF3-41D8-C875-B949-403CE1D34B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330480" y="4996034"/>
            <a:ext cx="442450" cy="442450"/>
          </a:xfrm>
          <a:prstGeom prst="rect">
            <a:avLst/>
          </a:prstGeom>
        </p:spPr>
      </p:pic>
      <p:pic>
        <p:nvPicPr>
          <p:cNvPr id="164" name="Graphic 163">
            <a:extLst>
              <a:ext uri="{FF2B5EF4-FFF2-40B4-BE49-F238E27FC236}">
                <a16:creationId xmlns:a16="http://schemas.microsoft.com/office/drawing/2014/main" id="{3A839BD6-BB1A-E0CD-BCD4-5B4CA231CA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710636" y="4996034"/>
            <a:ext cx="442450" cy="442450"/>
          </a:xfrm>
          <a:prstGeom prst="rect">
            <a:avLst/>
          </a:prstGeom>
        </p:spPr>
      </p:pic>
      <p:pic>
        <p:nvPicPr>
          <p:cNvPr id="165" name="Graphic 164">
            <a:extLst>
              <a:ext uri="{FF2B5EF4-FFF2-40B4-BE49-F238E27FC236}">
                <a16:creationId xmlns:a16="http://schemas.microsoft.com/office/drawing/2014/main" id="{24C1AFD9-5089-AF77-87A6-3D999B00D3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090791" y="4996034"/>
            <a:ext cx="442450" cy="442450"/>
          </a:xfrm>
          <a:prstGeom prst="rect">
            <a:avLst/>
          </a:prstGeom>
        </p:spPr>
      </p:pic>
      <p:pic>
        <p:nvPicPr>
          <p:cNvPr id="166" name="Graphic 165">
            <a:extLst>
              <a:ext uri="{FF2B5EF4-FFF2-40B4-BE49-F238E27FC236}">
                <a16:creationId xmlns:a16="http://schemas.microsoft.com/office/drawing/2014/main" id="{B16678C1-2798-489B-5723-9E614C51C5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2470947" y="4996034"/>
            <a:ext cx="442450" cy="442450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A3151178-7687-B5CE-F8F2-04D69E4263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851102" y="4996034"/>
            <a:ext cx="442450" cy="442450"/>
          </a:xfrm>
          <a:prstGeom prst="rect">
            <a:avLst/>
          </a:prstGeom>
        </p:spPr>
      </p:pic>
      <p:pic>
        <p:nvPicPr>
          <p:cNvPr id="168" name="Graphic 167">
            <a:extLst>
              <a:ext uri="{FF2B5EF4-FFF2-40B4-BE49-F238E27FC236}">
                <a16:creationId xmlns:a16="http://schemas.microsoft.com/office/drawing/2014/main" id="{7A0B4818-A980-4B86-66E9-0BC4EAE7AD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231258" y="4996034"/>
            <a:ext cx="442450" cy="442450"/>
          </a:xfrm>
          <a:prstGeom prst="rect">
            <a:avLst/>
          </a:prstGeom>
        </p:spPr>
      </p:pic>
      <p:pic>
        <p:nvPicPr>
          <p:cNvPr id="169" name="Graphic 168">
            <a:extLst>
              <a:ext uri="{FF2B5EF4-FFF2-40B4-BE49-F238E27FC236}">
                <a16:creationId xmlns:a16="http://schemas.microsoft.com/office/drawing/2014/main" id="{DFB98D79-4D04-3B51-1F10-E7BD018875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11413" y="4996034"/>
            <a:ext cx="442450" cy="442450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id="{C68E44BD-66A0-C520-E3D2-23150696FD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1148770" y="4311016"/>
            <a:ext cx="442450" cy="442450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id="{793233DE-92B9-AEEA-FEF5-A695360B4A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049547" y="3619157"/>
            <a:ext cx="442450" cy="442450"/>
          </a:xfrm>
          <a:prstGeom prst="rect">
            <a:avLst/>
          </a:prstGeom>
        </p:spPr>
      </p:pic>
      <p:pic>
        <p:nvPicPr>
          <p:cNvPr id="172" name="Graphic 171">
            <a:extLst>
              <a:ext uri="{FF2B5EF4-FFF2-40B4-BE49-F238E27FC236}">
                <a16:creationId xmlns:a16="http://schemas.microsoft.com/office/drawing/2014/main" id="{2BEC3902-382A-52DA-5EF0-30E23B953B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7436426" y="5558100"/>
            <a:ext cx="442450" cy="442450"/>
          </a:xfrm>
          <a:prstGeom prst="rect">
            <a:avLst/>
          </a:prstGeom>
        </p:spPr>
      </p:pic>
      <p:pic>
        <p:nvPicPr>
          <p:cNvPr id="173" name="Graphic 172">
            <a:extLst>
              <a:ext uri="{FF2B5EF4-FFF2-40B4-BE49-F238E27FC236}">
                <a16:creationId xmlns:a16="http://schemas.microsoft.com/office/drawing/2014/main" id="{86EF4B2B-1124-1A3C-3146-01AB7ECE85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825686" y="5558100"/>
            <a:ext cx="442450" cy="442450"/>
          </a:xfrm>
          <a:prstGeom prst="rect">
            <a:avLst/>
          </a:prstGeom>
        </p:spPr>
      </p:pic>
      <p:pic>
        <p:nvPicPr>
          <p:cNvPr id="174" name="Graphic 173">
            <a:extLst>
              <a:ext uri="{FF2B5EF4-FFF2-40B4-BE49-F238E27FC236}">
                <a16:creationId xmlns:a16="http://schemas.microsoft.com/office/drawing/2014/main" id="{3ABFA3C0-98E8-BA51-2D9F-27734B8FA4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231258" y="4311016"/>
            <a:ext cx="442450" cy="442450"/>
          </a:xfrm>
          <a:prstGeom prst="rect">
            <a:avLst/>
          </a:prstGeom>
        </p:spPr>
      </p:pic>
      <p:pic>
        <p:nvPicPr>
          <p:cNvPr id="175" name="Graphic 174">
            <a:extLst>
              <a:ext uri="{FF2B5EF4-FFF2-40B4-BE49-F238E27FC236}">
                <a16:creationId xmlns:a16="http://schemas.microsoft.com/office/drawing/2014/main" id="{510A0326-499A-8E32-4279-3BB1629B5E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809858" y="2918963"/>
            <a:ext cx="442450" cy="442450"/>
          </a:xfrm>
          <a:prstGeom prst="rect">
            <a:avLst/>
          </a:prstGeom>
        </p:spPr>
      </p:pic>
      <p:pic>
        <p:nvPicPr>
          <p:cNvPr id="176" name="Graphic 175">
            <a:extLst>
              <a:ext uri="{FF2B5EF4-FFF2-40B4-BE49-F238E27FC236}">
                <a16:creationId xmlns:a16="http://schemas.microsoft.com/office/drawing/2014/main" id="{E590C6DC-6B75-564A-0B68-D3B66A10DE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5570169" y="4311016"/>
            <a:ext cx="442450" cy="442450"/>
          </a:xfrm>
          <a:prstGeom prst="rect">
            <a:avLst/>
          </a:prstGeom>
        </p:spPr>
      </p:pic>
      <p:pic>
        <p:nvPicPr>
          <p:cNvPr id="177" name="Graphic 176">
            <a:extLst>
              <a:ext uri="{FF2B5EF4-FFF2-40B4-BE49-F238E27FC236}">
                <a16:creationId xmlns:a16="http://schemas.microsoft.com/office/drawing/2014/main" id="{3F698594-52FE-CCAE-E5E5-30C4EADB10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909081" y="4996034"/>
            <a:ext cx="442450" cy="442450"/>
          </a:xfrm>
          <a:prstGeom prst="rect">
            <a:avLst/>
          </a:prstGeom>
        </p:spPr>
      </p:pic>
      <p:pic>
        <p:nvPicPr>
          <p:cNvPr id="178" name="Graphic 177">
            <a:extLst>
              <a:ext uri="{FF2B5EF4-FFF2-40B4-BE49-F238E27FC236}">
                <a16:creationId xmlns:a16="http://schemas.microsoft.com/office/drawing/2014/main" id="{47CDB6C2-4DE0-E67B-A044-6081BC0A1B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9909081" y="4311016"/>
            <a:ext cx="442450" cy="442450"/>
          </a:xfrm>
          <a:prstGeom prst="rect">
            <a:avLst/>
          </a:prstGeom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6BA4F645-360E-B3DC-C7C1-2E871EADCF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330480" y="4311016"/>
            <a:ext cx="442450" cy="442450"/>
          </a:xfrm>
          <a:prstGeom prst="rect">
            <a:avLst/>
          </a:prstGeom>
        </p:spPr>
      </p:pic>
      <p:pic>
        <p:nvPicPr>
          <p:cNvPr id="180" name="Graphic 179">
            <a:extLst>
              <a:ext uri="{FF2B5EF4-FFF2-40B4-BE49-F238E27FC236}">
                <a16:creationId xmlns:a16="http://schemas.microsoft.com/office/drawing/2014/main" id="{9249BE1B-FB39-C450-069F-CFAC479740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3710636" y="4311016"/>
            <a:ext cx="442450" cy="442450"/>
          </a:xfrm>
          <a:prstGeom prst="rect">
            <a:avLst/>
          </a:prstGeom>
        </p:spPr>
      </p:pic>
      <p:pic>
        <p:nvPicPr>
          <p:cNvPr id="181" name="Graphic 180">
            <a:extLst>
              <a:ext uri="{FF2B5EF4-FFF2-40B4-BE49-F238E27FC236}">
                <a16:creationId xmlns:a16="http://schemas.microsoft.com/office/drawing/2014/main" id="{E7DB26DF-715B-5D3B-77A4-E85142157B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3090791" y="4311016"/>
            <a:ext cx="442450" cy="442450"/>
          </a:xfrm>
          <a:prstGeom prst="rect">
            <a:avLst/>
          </a:prstGeom>
        </p:spPr>
      </p:pic>
      <p:pic>
        <p:nvPicPr>
          <p:cNvPr id="182" name="Graphic 181">
            <a:extLst>
              <a:ext uri="{FF2B5EF4-FFF2-40B4-BE49-F238E27FC236}">
                <a16:creationId xmlns:a16="http://schemas.microsoft.com/office/drawing/2014/main" id="{FAAC8C6C-1054-AA37-90D2-01F561D39E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2470947" y="4311016"/>
            <a:ext cx="442450" cy="442450"/>
          </a:xfrm>
          <a:prstGeom prst="rect">
            <a:avLst/>
          </a:prstGeom>
        </p:spPr>
      </p:pic>
      <p:pic>
        <p:nvPicPr>
          <p:cNvPr id="183" name="Graphic 182">
            <a:extLst>
              <a:ext uri="{FF2B5EF4-FFF2-40B4-BE49-F238E27FC236}">
                <a16:creationId xmlns:a16="http://schemas.microsoft.com/office/drawing/2014/main" id="{8F6F12EE-8AE3-B07E-52A2-C3B10DBE7B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851102" y="4311016"/>
            <a:ext cx="442450" cy="442450"/>
          </a:xfrm>
          <a:prstGeom prst="rect">
            <a:avLst/>
          </a:prstGeom>
        </p:spPr>
      </p:pic>
      <p:pic>
        <p:nvPicPr>
          <p:cNvPr id="184" name="Graphic 183">
            <a:extLst>
              <a:ext uri="{FF2B5EF4-FFF2-40B4-BE49-F238E27FC236}">
                <a16:creationId xmlns:a16="http://schemas.microsoft.com/office/drawing/2014/main" id="{88110516-6E7A-FA57-1599-4CD7580BBB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6809858" y="4311016"/>
            <a:ext cx="442450" cy="442450"/>
          </a:xfrm>
          <a:prstGeom prst="rect">
            <a:avLst/>
          </a:prstGeom>
        </p:spPr>
      </p:pic>
      <p:pic>
        <p:nvPicPr>
          <p:cNvPr id="185" name="Graphic 184">
            <a:extLst>
              <a:ext uri="{FF2B5EF4-FFF2-40B4-BE49-F238E27FC236}">
                <a16:creationId xmlns:a16="http://schemas.microsoft.com/office/drawing/2014/main" id="{C8D66BE6-BBB3-EE0B-B217-A282301E2F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11413" y="4311016"/>
            <a:ext cx="442450" cy="442450"/>
          </a:xfrm>
          <a:prstGeom prst="rect">
            <a:avLst/>
          </a:prstGeom>
        </p:spPr>
      </p:pic>
      <p:pic>
        <p:nvPicPr>
          <p:cNvPr id="186" name="Graphic 185">
            <a:extLst>
              <a:ext uri="{FF2B5EF4-FFF2-40B4-BE49-F238E27FC236}">
                <a16:creationId xmlns:a16="http://schemas.microsoft.com/office/drawing/2014/main" id="{011821D9-837D-F6B7-5E3E-DD5D0A2A62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1148770" y="3619157"/>
            <a:ext cx="442450" cy="442450"/>
          </a:xfrm>
          <a:prstGeom prst="rect">
            <a:avLst/>
          </a:prstGeom>
        </p:spPr>
      </p:pic>
      <p:pic>
        <p:nvPicPr>
          <p:cNvPr id="187" name="Graphic 186">
            <a:extLst>
              <a:ext uri="{FF2B5EF4-FFF2-40B4-BE49-F238E27FC236}">
                <a16:creationId xmlns:a16="http://schemas.microsoft.com/office/drawing/2014/main" id="{783A6786-4B56-8304-B932-A28EE24FB2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909081" y="3619157"/>
            <a:ext cx="442450" cy="442450"/>
          </a:xfrm>
          <a:prstGeom prst="rect">
            <a:avLst/>
          </a:prstGeom>
        </p:spPr>
      </p:pic>
      <p:pic>
        <p:nvPicPr>
          <p:cNvPr id="188" name="Graphic 187">
            <a:extLst>
              <a:ext uri="{FF2B5EF4-FFF2-40B4-BE49-F238E27FC236}">
                <a16:creationId xmlns:a16="http://schemas.microsoft.com/office/drawing/2014/main" id="{2C869676-D040-D1F7-80FB-356BDA8622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9289237" y="3619157"/>
            <a:ext cx="442450" cy="442450"/>
          </a:xfrm>
          <a:prstGeom prst="rect">
            <a:avLst/>
          </a:prstGeom>
        </p:spPr>
      </p:pic>
      <p:pic>
        <p:nvPicPr>
          <p:cNvPr id="189" name="Graphic 188">
            <a:extLst>
              <a:ext uri="{FF2B5EF4-FFF2-40B4-BE49-F238E27FC236}">
                <a16:creationId xmlns:a16="http://schemas.microsoft.com/office/drawing/2014/main" id="{BB13E986-6839-AE33-84CA-5BE43432BF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8669392" y="3619157"/>
            <a:ext cx="442450" cy="442450"/>
          </a:xfrm>
          <a:prstGeom prst="rect">
            <a:avLst/>
          </a:prstGeom>
        </p:spPr>
      </p:pic>
      <p:pic>
        <p:nvPicPr>
          <p:cNvPr id="190" name="Graphic 189">
            <a:extLst>
              <a:ext uri="{FF2B5EF4-FFF2-40B4-BE49-F238E27FC236}">
                <a16:creationId xmlns:a16="http://schemas.microsoft.com/office/drawing/2014/main" id="{2EF34CC3-D17C-8AC2-ADAB-006EAD70D6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7429703" y="4311016"/>
            <a:ext cx="442450" cy="442450"/>
          </a:xfrm>
          <a:prstGeom prst="rect">
            <a:avLst/>
          </a:prstGeom>
        </p:spPr>
      </p:pic>
      <p:pic>
        <p:nvPicPr>
          <p:cNvPr id="191" name="Graphic 190">
            <a:extLst>
              <a:ext uri="{FF2B5EF4-FFF2-40B4-BE49-F238E27FC236}">
                <a16:creationId xmlns:a16="http://schemas.microsoft.com/office/drawing/2014/main" id="{DBEA299A-8189-35BF-C7AC-3C3EA9E109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7429703" y="3619157"/>
            <a:ext cx="442450" cy="442450"/>
          </a:xfrm>
          <a:prstGeom prst="rect">
            <a:avLst/>
          </a:prstGeom>
        </p:spPr>
      </p:pic>
      <p:pic>
        <p:nvPicPr>
          <p:cNvPr id="192" name="Graphic 191">
            <a:extLst>
              <a:ext uri="{FF2B5EF4-FFF2-40B4-BE49-F238E27FC236}">
                <a16:creationId xmlns:a16="http://schemas.microsoft.com/office/drawing/2014/main" id="{1FF43E79-BD77-22DF-0DFD-A404919D3B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6809858" y="3619157"/>
            <a:ext cx="442450" cy="442450"/>
          </a:xfrm>
          <a:prstGeom prst="rect">
            <a:avLst/>
          </a:prstGeom>
        </p:spPr>
      </p:pic>
      <p:pic>
        <p:nvPicPr>
          <p:cNvPr id="193" name="Graphic 192">
            <a:extLst>
              <a:ext uri="{FF2B5EF4-FFF2-40B4-BE49-F238E27FC236}">
                <a16:creationId xmlns:a16="http://schemas.microsoft.com/office/drawing/2014/main" id="{7D137AF6-72B7-BFEB-ECE9-04F454FEAA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190014" y="3619157"/>
            <a:ext cx="442450" cy="442450"/>
          </a:xfrm>
          <a:prstGeom prst="rect">
            <a:avLst/>
          </a:prstGeom>
        </p:spPr>
      </p:pic>
      <p:pic>
        <p:nvPicPr>
          <p:cNvPr id="194" name="Graphic 193">
            <a:extLst>
              <a:ext uri="{FF2B5EF4-FFF2-40B4-BE49-F238E27FC236}">
                <a16:creationId xmlns:a16="http://schemas.microsoft.com/office/drawing/2014/main" id="{F16664A0-25A3-93B2-B24B-27F492AF81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5570169" y="3619157"/>
            <a:ext cx="442450" cy="442450"/>
          </a:xfrm>
          <a:prstGeom prst="rect">
            <a:avLst/>
          </a:prstGeom>
        </p:spPr>
      </p:pic>
      <p:pic>
        <p:nvPicPr>
          <p:cNvPr id="195" name="Graphic 194">
            <a:extLst>
              <a:ext uri="{FF2B5EF4-FFF2-40B4-BE49-F238E27FC236}">
                <a16:creationId xmlns:a16="http://schemas.microsoft.com/office/drawing/2014/main" id="{6D381E6A-8719-C7DC-68DB-024CC4145B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950325" y="3619157"/>
            <a:ext cx="442450" cy="442450"/>
          </a:xfrm>
          <a:prstGeom prst="rect">
            <a:avLst/>
          </a:prstGeom>
        </p:spPr>
      </p:pic>
      <p:pic>
        <p:nvPicPr>
          <p:cNvPr id="196" name="Graphic 195">
            <a:extLst>
              <a:ext uri="{FF2B5EF4-FFF2-40B4-BE49-F238E27FC236}">
                <a16:creationId xmlns:a16="http://schemas.microsoft.com/office/drawing/2014/main" id="{EBA1CA1B-5321-4E5F-96F4-ACFDE4BEAF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4330480" y="3619157"/>
            <a:ext cx="442450" cy="442450"/>
          </a:xfrm>
          <a:prstGeom prst="rect">
            <a:avLst/>
          </a:prstGeom>
        </p:spPr>
      </p:pic>
      <p:pic>
        <p:nvPicPr>
          <p:cNvPr id="197" name="Graphic 196">
            <a:extLst>
              <a:ext uri="{FF2B5EF4-FFF2-40B4-BE49-F238E27FC236}">
                <a16:creationId xmlns:a16="http://schemas.microsoft.com/office/drawing/2014/main" id="{4D24E2CF-76AE-A8EE-D727-C5300F77E6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3710636" y="3619157"/>
            <a:ext cx="442450" cy="442450"/>
          </a:xfrm>
          <a:prstGeom prst="rect">
            <a:avLst/>
          </a:prstGeom>
        </p:spPr>
      </p:pic>
      <p:pic>
        <p:nvPicPr>
          <p:cNvPr id="198" name="Graphic 197">
            <a:extLst>
              <a:ext uri="{FF2B5EF4-FFF2-40B4-BE49-F238E27FC236}">
                <a16:creationId xmlns:a16="http://schemas.microsoft.com/office/drawing/2014/main" id="{9779726D-AC9D-1E10-8338-ED8752426E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3090791" y="3619157"/>
            <a:ext cx="442450" cy="442450"/>
          </a:xfrm>
          <a:prstGeom prst="rect">
            <a:avLst/>
          </a:prstGeom>
        </p:spPr>
      </p:pic>
      <p:pic>
        <p:nvPicPr>
          <p:cNvPr id="199" name="Graphic 198">
            <a:extLst>
              <a:ext uri="{FF2B5EF4-FFF2-40B4-BE49-F238E27FC236}">
                <a16:creationId xmlns:a16="http://schemas.microsoft.com/office/drawing/2014/main" id="{FCDE1B64-B0DA-466F-E596-7DF2059BC7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2470947" y="3619157"/>
            <a:ext cx="442450" cy="442450"/>
          </a:xfrm>
          <a:prstGeom prst="rect">
            <a:avLst/>
          </a:prstGeom>
        </p:spPr>
      </p:pic>
      <p:pic>
        <p:nvPicPr>
          <p:cNvPr id="200" name="Graphic 199">
            <a:extLst>
              <a:ext uri="{FF2B5EF4-FFF2-40B4-BE49-F238E27FC236}">
                <a16:creationId xmlns:a16="http://schemas.microsoft.com/office/drawing/2014/main" id="{073707E5-93B6-A162-6C05-BF35977FFD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851102" y="3619157"/>
            <a:ext cx="442450" cy="442450"/>
          </a:xfrm>
          <a:prstGeom prst="rect">
            <a:avLst/>
          </a:prstGeom>
        </p:spPr>
      </p:pic>
      <p:pic>
        <p:nvPicPr>
          <p:cNvPr id="201" name="Graphic 200">
            <a:extLst>
              <a:ext uri="{FF2B5EF4-FFF2-40B4-BE49-F238E27FC236}">
                <a16:creationId xmlns:a16="http://schemas.microsoft.com/office/drawing/2014/main" id="{1278ED92-F42C-2DED-210C-9BF0BAF214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231258" y="3619157"/>
            <a:ext cx="442450" cy="442450"/>
          </a:xfrm>
          <a:prstGeom prst="rect">
            <a:avLst/>
          </a:prstGeom>
        </p:spPr>
      </p:pic>
      <p:pic>
        <p:nvPicPr>
          <p:cNvPr id="202" name="Graphic 201">
            <a:extLst>
              <a:ext uri="{FF2B5EF4-FFF2-40B4-BE49-F238E27FC236}">
                <a16:creationId xmlns:a16="http://schemas.microsoft.com/office/drawing/2014/main" id="{AB5ACFE4-CB11-3AF5-7386-12D16957B1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611413" y="3619157"/>
            <a:ext cx="442450" cy="442450"/>
          </a:xfrm>
          <a:prstGeom prst="rect">
            <a:avLst/>
          </a:prstGeom>
        </p:spPr>
      </p:pic>
      <p:pic>
        <p:nvPicPr>
          <p:cNvPr id="203" name="Graphic 202">
            <a:extLst>
              <a:ext uri="{FF2B5EF4-FFF2-40B4-BE49-F238E27FC236}">
                <a16:creationId xmlns:a16="http://schemas.microsoft.com/office/drawing/2014/main" id="{31F85A1F-28F6-0F7C-6F70-427C932C06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1148770" y="2918963"/>
            <a:ext cx="442450" cy="442450"/>
          </a:xfrm>
          <a:prstGeom prst="rect">
            <a:avLst/>
          </a:prstGeom>
        </p:spPr>
      </p:pic>
      <p:pic>
        <p:nvPicPr>
          <p:cNvPr id="204" name="Graphic 203">
            <a:extLst>
              <a:ext uri="{FF2B5EF4-FFF2-40B4-BE49-F238E27FC236}">
                <a16:creationId xmlns:a16="http://schemas.microsoft.com/office/drawing/2014/main" id="{0F009B01-A541-EA18-D536-17A5D3D80D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9909081" y="2918963"/>
            <a:ext cx="442450" cy="442450"/>
          </a:xfrm>
          <a:prstGeom prst="rect">
            <a:avLst/>
          </a:prstGeom>
        </p:spPr>
      </p:pic>
      <p:pic>
        <p:nvPicPr>
          <p:cNvPr id="205" name="Graphic 204">
            <a:extLst>
              <a:ext uri="{FF2B5EF4-FFF2-40B4-BE49-F238E27FC236}">
                <a16:creationId xmlns:a16="http://schemas.microsoft.com/office/drawing/2014/main" id="{009766B9-56BC-DF16-532B-9FF7A1CF72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9289237" y="2918963"/>
            <a:ext cx="442450" cy="442450"/>
          </a:xfrm>
          <a:prstGeom prst="rect">
            <a:avLst/>
          </a:prstGeom>
        </p:spPr>
      </p:pic>
      <p:pic>
        <p:nvPicPr>
          <p:cNvPr id="206" name="Graphic 205">
            <a:extLst>
              <a:ext uri="{FF2B5EF4-FFF2-40B4-BE49-F238E27FC236}">
                <a16:creationId xmlns:a16="http://schemas.microsoft.com/office/drawing/2014/main" id="{8AB6BD7F-14AA-35EA-67C6-F12B986FFD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8669392" y="2918963"/>
            <a:ext cx="442450" cy="442450"/>
          </a:xfrm>
          <a:prstGeom prst="rect">
            <a:avLst/>
          </a:prstGeom>
        </p:spPr>
      </p:pic>
      <p:pic>
        <p:nvPicPr>
          <p:cNvPr id="207" name="Graphic 206">
            <a:extLst>
              <a:ext uri="{FF2B5EF4-FFF2-40B4-BE49-F238E27FC236}">
                <a16:creationId xmlns:a16="http://schemas.microsoft.com/office/drawing/2014/main" id="{6F2DC359-EDCD-EBF3-802C-DF84F43B50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049547" y="2918963"/>
            <a:ext cx="442450" cy="442450"/>
          </a:xfrm>
          <a:prstGeom prst="rect">
            <a:avLst/>
          </a:prstGeom>
        </p:spPr>
      </p:pic>
      <p:pic>
        <p:nvPicPr>
          <p:cNvPr id="208" name="Graphic 207">
            <a:extLst>
              <a:ext uri="{FF2B5EF4-FFF2-40B4-BE49-F238E27FC236}">
                <a16:creationId xmlns:a16="http://schemas.microsoft.com/office/drawing/2014/main" id="{56CF313D-DC6F-8D3D-EA68-0C99DCEFF7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7429703" y="2918963"/>
            <a:ext cx="442450" cy="442450"/>
          </a:xfrm>
          <a:prstGeom prst="rect">
            <a:avLst/>
          </a:prstGeom>
        </p:spPr>
      </p:pic>
      <p:pic>
        <p:nvPicPr>
          <p:cNvPr id="209" name="Graphic 208">
            <a:extLst>
              <a:ext uri="{FF2B5EF4-FFF2-40B4-BE49-F238E27FC236}">
                <a16:creationId xmlns:a16="http://schemas.microsoft.com/office/drawing/2014/main" id="{083D649C-5442-E2B8-967A-5076A6C622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6190014" y="4311016"/>
            <a:ext cx="442450" cy="442450"/>
          </a:xfrm>
          <a:prstGeom prst="rect">
            <a:avLst/>
          </a:prstGeom>
        </p:spPr>
      </p:pic>
      <p:pic>
        <p:nvPicPr>
          <p:cNvPr id="210" name="Graphic 209">
            <a:extLst>
              <a:ext uri="{FF2B5EF4-FFF2-40B4-BE49-F238E27FC236}">
                <a16:creationId xmlns:a16="http://schemas.microsoft.com/office/drawing/2014/main" id="{87496057-B0B4-0637-D3B9-DD50321D47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6190014" y="2918963"/>
            <a:ext cx="442450" cy="442450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612159C6-0607-3CF7-0B40-891C86DE6E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5570169" y="2918963"/>
            <a:ext cx="442450" cy="442450"/>
          </a:xfrm>
          <a:prstGeom prst="rect">
            <a:avLst/>
          </a:prstGeom>
        </p:spPr>
      </p:pic>
      <p:pic>
        <p:nvPicPr>
          <p:cNvPr id="212" name="Graphic 211">
            <a:extLst>
              <a:ext uri="{FF2B5EF4-FFF2-40B4-BE49-F238E27FC236}">
                <a16:creationId xmlns:a16="http://schemas.microsoft.com/office/drawing/2014/main" id="{41674579-FF3C-77A2-8EC9-A37B4CC28D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4950325" y="2918963"/>
            <a:ext cx="442450" cy="442450"/>
          </a:xfrm>
          <a:prstGeom prst="rect">
            <a:avLst/>
          </a:prstGeom>
        </p:spPr>
      </p:pic>
      <p:pic>
        <p:nvPicPr>
          <p:cNvPr id="213" name="Graphic 212">
            <a:extLst>
              <a:ext uri="{FF2B5EF4-FFF2-40B4-BE49-F238E27FC236}">
                <a16:creationId xmlns:a16="http://schemas.microsoft.com/office/drawing/2014/main" id="{270181C3-E494-9D5B-C589-AD9E59F65C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4330480" y="2918963"/>
            <a:ext cx="442450" cy="442450"/>
          </a:xfrm>
          <a:prstGeom prst="rect">
            <a:avLst/>
          </a:prstGeom>
        </p:spPr>
      </p:pic>
      <p:pic>
        <p:nvPicPr>
          <p:cNvPr id="214" name="Graphic 213">
            <a:extLst>
              <a:ext uri="{FF2B5EF4-FFF2-40B4-BE49-F238E27FC236}">
                <a16:creationId xmlns:a16="http://schemas.microsoft.com/office/drawing/2014/main" id="{5615CDE6-A278-9B58-8AB5-B9CCA8C907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3710636" y="2918963"/>
            <a:ext cx="442450" cy="442450"/>
          </a:xfrm>
          <a:prstGeom prst="rect">
            <a:avLst/>
          </a:prstGeom>
        </p:spPr>
      </p:pic>
      <p:pic>
        <p:nvPicPr>
          <p:cNvPr id="215" name="Graphic 214">
            <a:extLst>
              <a:ext uri="{FF2B5EF4-FFF2-40B4-BE49-F238E27FC236}">
                <a16:creationId xmlns:a16="http://schemas.microsoft.com/office/drawing/2014/main" id="{C838C0C3-7624-8C20-1FEC-253A47111D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851102" y="2918963"/>
            <a:ext cx="442450" cy="442450"/>
          </a:xfrm>
          <a:prstGeom prst="rect">
            <a:avLst/>
          </a:prstGeom>
        </p:spPr>
      </p:pic>
      <p:pic>
        <p:nvPicPr>
          <p:cNvPr id="216" name="Graphic 215">
            <a:extLst>
              <a:ext uri="{FF2B5EF4-FFF2-40B4-BE49-F238E27FC236}">
                <a16:creationId xmlns:a16="http://schemas.microsoft.com/office/drawing/2014/main" id="{C9DBC4F2-270F-13D2-8792-501C5D5ECF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611413" y="2918963"/>
            <a:ext cx="442450" cy="442450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F5CFB815-881D-CF5C-7F29-43B005D13F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9909080" y="2165063"/>
            <a:ext cx="442450" cy="442450"/>
          </a:xfrm>
          <a:prstGeom prst="rect">
            <a:avLst/>
          </a:prstGeom>
        </p:spPr>
      </p:pic>
      <p:pic>
        <p:nvPicPr>
          <p:cNvPr id="218" name="Graphic 217">
            <a:extLst>
              <a:ext uri="{FF2B5EF4-FFF2-40B4-BE49-F238E27FC236}">
                <a16:creationId xmlns:a16="http://schemas.microsoft.com/office/drawing/2014/main" id="{558DCA62-44CA-F5A6-8208-7B816822E0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9289236" y="2165063"/>
            <a:ext cx="442450" cy="442450"/>
          </a:xfrm>
          <a:prstGeom prst="rect">
            <a:avLst/>
          </a:prstGeom>
        </p:spPr>
      </p:pic>
      <p:pic>
        <p:nvPicPr>
          <p:cNvPr id="219" name="Graphic 218">
            <a:extLst>
              <a:ext uri="{FF2B5EF4-FFF2-40B4-BE49-F238E27FC236}">
                <a16:creationId xmlns:a16="http://schemas.microsoft.com/office/drawing/2014/main" id="{62D3955D-FE76-9559-650E-13422116EA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049547" y="2165063"/>
            <a:ext cx="442450" cy="442450"/>
          </a:xfrm>
          <a:prstGeom prst="rect">
            <a:avLst/>
          </a:prstGeom>
        </p:spPr>
      </p:pic>
      <p:pic>
        <p:nvPicPr>
          <p:cNvPr id="220" name="Graphic 219">
            <a:extLst>
              <a:ext uri="{FF2B5EF4-FFF2-40B4-BE49-F238E27FC236}">
                <a16:creationId xmlns:a16="http://schemas.microsoft.com/office/drawing/2014/main" id="{567BC063-6AE8-5E3F-A9B9-08FA8EC30C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7429702" y="2165063"/>
            <a:ext cx="442450" cy="442450"/>
          </a:xfrm>
          <a:prstGeom prst="rect">
            <a:avLst/>
          </a:prstGeom>
        </p:spPr>
      </p:pic>
      <p:pic>
        <p:nvPicPr>
          <p:cNvPr id="221" name="Graphic 220">
            <a:extLst>
              <a:ext uri="{FF2B5EF4-FFF2-40B4-BE49-F238E27FC236}">
                <a16:creationId xmlns:a16="http://schemas.microsoft.com/office/drawing/2014/main" id="{157DCF69-3CFF-5044-D068-4D7975D56D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809857" y="2165063"/>
            <a:ext cx="442450" cy="442450"/>
          </a:xfrm>
          <a:prstGeom prst="rect">
            <a:avLst/>
          </a:prstGeom>
        </p:spPr>
      </p:pic>
      <p:pic>
        <p:nvPicPr>
          <p:cNvPr id="222" name="Graphic 221">
            <a:extLst>
              <a:ext uri="{FF2B5EF4-FFF2-40B4-BE49-F238E27FC236}">
                <a16:creationId xmlns:a16="http://schemas.microsoft.com/office/drawing/2014/main" id="{CD8C4119-5E7E-95DA-7911-224FB97735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6190013" y="2165063"/>
            <a:ext cx="442450" cy="442450"/>
          </a:xfrm>
          <a:prstGeom prst="rect">
            <a:avLst/>
          </a:prstGeom>
        </p:spPr>
      </p:pic>
      <p:pic>
        <p:nvPicPr>
          <p:cNvPr id="223" name="Graphic 222">
            <a:extLst>
              <a:ext uri="{FF2B5EF4-FFF2-40B4-BE49-F238E27FC236}">
                <a16:creationId xmlns:a16="http://schemas.microsoft.com/office/drawing/2014/main" id="{F81A5D9D-341D-C43A-B118-FC3B8FB208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5570168" y="2165063"/>
            <a:ext cx="442450" cy="442450"/>
          </a:xfrm>
          <a:prstGeom prst="rect">
            <a:avLst/>
          </a:prstGeom>
        </p:spPr>
      </p:pic>
      <p:pic>
        <p:nvPicPr>
          <p:cNvPr id="224" name="Graphic 223">
            <a:extLst>
              <a:ext uri="{FF2B5EF4-FFF2-40B4-BE49-F238E27FC236}">
                <a16:creationId xmlns:a16="http://schemas.microsoft.com/office/drawing/2014/main" id="{6DE46B7B-71A4-B575-E832-EB653E9C58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1851101" y="2165063"/>
            <a:ext cx="442450" cy="442450"/>
          </a:xfrm>
          <a:prstGeom prst="rect">
            <a:avLst/>
          </a:prstGeom>
        </p:spPr>
      </p:pic>
      <p:pic>
        <p:nvPicPr>
          <p:cNvPr id="225" name="Graphic 224">
            <a:extLst>
              <a:ext uri="{FF2B5EF4-FFF2-40B4-BE49-F238E27FC236}">
                <a16:creationId xmlns:a16="http://schemas.microsoft.com/office/drawing/2014/main" id="{DC90C8A6-CF2F-9A02-5540-553613E0AA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611413" y="2165063"/>
            <a:ext cx="442450" cy="442450"/>
          </a:xfrm>
          <a:prstGeom prst="rect">
            <a:avLst/>
          </a:prstGeom>
        </p:spPr>
      </p:pic>
      <p:pic>
        <p:nvPicPr>
          <p:cNvPr id="226" name="Graphic 225">
            <a:extLst>
              <a:ext uri="{FF2B5EF4-FFF2-40B4-BE49-F238E27FC236}">
                <a16:creationId xmlns:a16="http://schemas.microsoft.com/office/drawing/2014/main" id="{ABC0D582-E475-AC8C-E31B-0BBB14F607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4950324" y="2165063"/>
            <a:ext cx="442450" cy="442450"/>
          </a:xfrm>
          <a:prstGeom prst="rect">
            <a:avLst/>
          </a:prstGeom>
        </p:spPr>
      </p:pic>
      <p:pic>
        <p:nvPicPr>
          <p:cNvPr id="227" name="Graphic 226">
            <a:extLst>
              <a:ext uri="{FF2B5EF4-FFF2-40B4-BE49-F238E27FC236}">
                <a16:creationId xmlns:a16="http://schemas.microsoft.com/office/drawing/2014/main" id="{0BE288D9-62BA-9E7F-9900-6ECD9D4D74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330479" y="2165063"/>
            <a:ext cx="442450" cy="442450"/>
          </a:xfrm>
          <a:prstGeom prst="rect">
            <a:avLst/>
          </a:prstGeom>
        </p:spPr>
      </p:pic>
      <p:pic>
        <p:nvPicPr>
          <p:cNvPr id="228" name="Graphic 227">
            <a:extLst>
              <a:ext uri="{FF2B5EF4-FFF2-40B4-BE49-F238E27FC236}">
                <a16:creationId xmlns:a16="http://schemas.microsoft.com/office/drawing/2014/main" id="{4AA35384-E2B6-B6A5-987D-B4035E0BAB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3710635" y="2165063"/>
            <a:ext cx="442450" cy="442450"/>
          </a:xfrm>
          <a:prstGeom prst="rect">
            <a:avLst/>
          </a:prstGeom>
        </p:spPr>
      </p:pic>
      <p:pic>
        <p:nvPicPr>
          <p:cNvPr id="229" name="Graphic 228">
            <a:extLst>
              <a:ext uri="{FF2B5EF4-FFF2-40B4-BE49-F238E27FC236}">
                <a16:creationId xmlns:a16="http://schemas.microsoft.com/office/drawing/2014/main" id="{CBE28E66-F099-76BF-BF78-C78EA83118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3090790" y="2165063"/>
            <a:ext cx="442450" cy="442450"/>
          </a:xfrm>
          <a:prstGeom prst="rect">
            <a:avLst/>
          </a:prstGeom>
        </p:spPr>
      </p:pic>
      <p:pic>
        <p:nvPicPr>
          <p:cNvPr id="230" name="Graphic 229">
            <a:extLst>
              <a:ext uri="{FF2B5EF4-FFF2-40B4-BE49-F238E27FC236}">
                <a16:creationId xmlns:a16="http://schemas.microsoft.com/office/drawing/2014/main" id="{60F1556D-494B-AD0F-4488-1FBAAFEF9B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2470946" y="2165063"/>
            <a:ext cx="442450" cy="442450"/>
          </a:xfrm>
          <a:prstGeom prst="rect">
            <a:avLst/>
          </a:prstGeom>
        </p:spPr>
      </p:pic>
      <p:pic>
        <p:nvPicPr>
          <p:cNvPr id="231" name="Graphic 230">
            <a:extLst>
              <a:ext uri="{FF2B5EF4-FFF2-40B4-BE49-F238E27FC236}">
                <a16:creationId xmlns:a16="http://schemas.microsoft.com/office/drawing/2014/main" id="{C4513251-A34F-16A7-F0D8-139154B781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1148770" y="2165063"/>
            <a:ext cx="442450" cy="442450"/>
          </a:xfrm>
          <a:prstGeom prst="rect">
            <a:avLst/>
          </a:prstGeom>
        </p:spPr>
      </p:pic>
      <p:pic>
        <p:nvPicPr>
          <p:cNvPr id="232" name="Graphic 231">
            <a:extLst>
              <a:ext uri="{FF2B5EF4-FFF2-40B4-BE49-F238E27FC236}">
                <a16:creationId xmlns:a16="http://schemas.microsoft.com/office/drawing/2014/main" id="{869BFCC1-C62C-825F-4A17-EE138A76C4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9911318" y="1466238"/>
            <a:ext cx="442450" cy="442450"/>
          </a:xfrm>
          <a:prstGeom prst="rect">
            <a:avLst/>
          </a:prstGeom>
        </p:spPr>
      </p:pic>
      <p:pic>
        <p:nvPicPr>
          <p:cNvPr id="233" name="Graphic 232">
            <a:extLst>
              <a:ext uri="{FF2B5EF4-FFF2-40B4-BE49-F238E27FC236}">
                <a16:creationId xmlns:a16="http://schemas.microsoft.com/office/drawing/2014/main" id="{2C82A956-C24C-44FD-A7AB-1070748590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9292596" y="1466238"/>
            <a:ext cx="442450" cy="442450"/>
          </a:xfrm>
          <a:prstGeom prst="rect">
            <a:avLst/>
          </a:prstGeom>
        </p:spPr>
      </p:pic>
      <p:pic>
        <p:nvPicPr>
          <p:cNvPr id="234" name="Graphic 233">
            <a:extLst>
              <a:ext uri="{FF2B5EF4-FFF2-40B4-BE49-F238E27FC236}">
                <a16:creationId xmlns:a16="http://schemas.microsoft.com/office/drawing/2014/main" id="{06BB2346-F377-B398-7250-568C78254B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8673873" y="1466238"/>
            <a:ext cx="442450" cy="442450"/>
          </a:xfrm>
          <a:prstGeom prst="rect">
            <a:avLst/>
          </a:prstGeom>
        </p:spPr>
      </p:pic>
      <p:pic>
        <p:nvPicPr>
          <p:cNvPr id="235" name="Graphic 234">
            <a:extLst>
              <a:ext uri="{FF2B5EF4-FFF2-40B4-BE49-F238E27FC236}">
                <a16:creationId xmlns:a16="http://schemas.microsoft.com/office/drawing/2014/main" id="{E20F2770-7400-B008-DC02-7D45A81699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8055150" y="1466238"/>
            <a:ext cx="442450" cy="442450"/>
          </a:xfrm>
          <a:prstGeom prst="rect">
            <a:avLst/>
          </a:prstGeom>
        </p:spPr>
      </p:pic>
      <p:pic>
        <p:nvPicPr>
          <p:cNvPr id="236" name="Graphic 235">
            <a:extLst>
              <a:ext uri="{FF2B5EF4-FFF2-40B4-BE49-F238E27FC236}">
                <a16:creationId xmlns:a16="http://schemas.microsoft.com/office/drawing/2014/main" id="{F4B9B87A-6184-5CA0-53A1-F2BD0F60F1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7436427" y="1466238"/>
            <a:ext cx="442450" cy="442450"/>
          </a:xfrm>
          <a:prstGeom prst="rect">
            <a:avLst/>
          </a:prstGeom>
        </p:spPr>
      </p:pic>
      <p:pic>
        <p:nvPicPr>
          <p:cNvPr id="237" name="Graphic 236">
            <a:extLst>
              <a:ext uri="{FF2B5EF4-FFF2-40B4-BE49-F238E27FC236}">
                <a16:creationId xmlns:a16="http://schemas.microsoft.com/office/drawing/2014/main" id="{2DB0F3BD-DF21-1A46-6CE7-6BB181A7A0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198981" y="1466238"/>
            <a:ext cx="442450" cy="442450"/>
          </a:xfrm>
          <a:prstGeom prst="rect">
            <a:avLst/>
          </a:prstGeom>
        </p:spPr>
      </p:pic>
      <p:pic>
        <p:nvPicPr>
          <p:cNvPr id="238" name="Graphic 237">
            <a:extLst>
              <a:ext uri="{FF2B5EF4-FFF2-40B4-BE49-F238E27FC236}">
                <a16:creationId xmlns:a16="http://schemas.microsoft.com/office/drawing/2014/main" id="{600B9A26-1220-E43E-BB2D-0EB76B9CD9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4961535" y="1466238"/>
            <a:ext cx="442450" cy="442450"/>
          </a:xfrm>
          <a:prstGeom prst="rect">
            <a:avLst/>
          </a:prstGeom>
        </p:spPr>
      </p:pic>
      <p:pic>
        <p:nvPicPr>
          <p:cNvPr id="239" name="Graphic 238">
            <a:extLst>
              <a:ext uri="{FF2B5EF4-FFF2-40B4-BE49-F238E27FC236}">
                <a16:creationId xmlns:a16="http://schemas.microsoft.com/office/drawing/2014/main" id="{16AA2E86-CB0B-FD00-BE19-8B84919D53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817704" y="1466238"/>
            <a:ext cx="442450" cy="442450"/>
          </a:xfrm>
          <a:prstGeom prst="rect">
            <a:avLst/>
          </a:prstGeom>
        </p:spPr>
      </p:pic>
      <p:pic>
        <p:nvPicPr>
          <p:cNvPr id="240" name="Graphic 239">
            <a:extLst>
              <a:ext uri="{FF2B5EF4-FFF2-40B4-BE49-F238E27FC236}">
                <a16:creationId xmlns:a16="http://schemas.microsoft.com/office/drawing/2014/main" id="{62B0E714-D43D-C4F6-41D3-4257B83F52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3724089" y="1466238"/>
            <a:ext cx="442450" cy="442450"/>
          </a:xfrm>
          <a:prstGeom prst="rect">
            <a:avLst/>
          </a:prstGeom>
        </p:spPr>
      </p:pic>
      <p:pic>
        <p:nvPicPr>
          <p:cNvPr id="241" name="Graphic 240">
            <a:extLst>
              <a:ext uri="{FF2B5EF4-FFF2-40B4-BE49-F238E27FC236}">
                <a16:creationId xmlns:a16="http://schemas.microsoft.com/office/drawing/2014/main" id="{662F415B-D1D7-5452-6A2C-720C22A57A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3105366" y="1466238"/>
            <a:ext cx="442450" cy="442450"/>
          </a:xfrm>
          <a:prstGeom prst="rect">
            <a:avLst/>
          </a:prstGeom>
        </p:spPr>
      </p:pic>
      <p:pic>
        <p:nvPicPr>
          <p:cNvPr id="242" name="Graphic 241">
            <a:extLst>
              <a:ext uri="{FF2B5EF4-FFF2-40B4-BE49-F238E27FC236}">
                <a16:creationId xmlns:a16="http://schemas.microsoft.com/office/drawing/2014/main" id="{D40480F3-C9B8-E3BB-0ADA-F467D43AAD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2486643" y="1466238"/>
            <a:ext cx="442450" cy="442450"/>
          </a:xfrm>
          <a:prstGeom prst="rect">
            <a:avLst/>
          </a:prstGeom>
        </p:spPr>
      </p:pic>
      <p:pic>
        <p:nvPicPr>
          <p:cNvPr id="243" name="Graphic 242">
            <a:extLst>
              <a:ext uri="{FF2B5EF4-FFF2-40B4-BE49-F238E27FC236}">
                <a16:creationId xmlns:a16="http://schemas.microsoft.com/office/drawing/2014/main" id="{2E539AD7-13D8-2E37-4EF7-C4FD3897D2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867920" y="1466238"/>
            <a:ext cx="442450" cy="44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2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80AA528-BD27-249E-EC21-E1CCEC447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2">
            <a:extLst>
              <a:ext uri="{FF2B5EF4-FFF2-40B4-BE49-F238E27FC236}">
                <a16:creationId xmlns:a16="http://schemas.microsoft.com/office/drawing/2014/main" id="{9CD17257-6697-92D8-3F42-AEEAD2C58E81}"/>
              </a:ext>
            </a:extLst>
          </p:cNvPr>
          <p:cNvSpPr txBox="1">
            <a:spLocks/>
          </p:cNvSpPr>
          <p:nvPr/>
        </p:nvSpPr>
        <p:spPr>
          <a:xfrm>
            <a:off x="603250" y="533400"/>
            <a:ext cx="10977563" cy="422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Basic Icons</a:t>
            </a:r>
          </a:p>
        </p:txBody>
      </p:sp>
      <p:sp>
        <p:nvSpPr>
          <p:cNvPr id="125" name="Text Placeholder 129">
            <a:extLst>
              <a:ext uri="{FF2B5EF4-FFF2-40B4-BE49-F238E27FC236}">
                <a16:creationId xmlns:a16="http://schemas.microsoft.com/office/drawing/2014/main" id="{7765BA87-50BA-D843-E252-F0BC1147B9B5}"/>
              </a:ext>
            </a:extLst>
          </p:cNvPr>
          <p:cNvSpPr txBox="1">
            <a:spLocks/>
          </p:cNvSpPr>
          <p:nvPr/>
        </p:nvSpPr>
        <p:spPr>
          <a:xfrm>
            <a:off x="611413" y="1020687"/>
            <a:ext cx="10972636" cy="4455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Use Shape Fill to change color 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 Placeholder 4">
            <a:extLst>
              <a:ext uri="{FF2B5EF4-FFF2-40B4-BE49-F238E27FC236}">
                <a16:creationId xmlns:a16="http://schemas.microsoft.com/office/drawing/2014/main" id="{673DE675-CE5C-7D97-4587-490F1F4804B1}"/>
              </a:ext>
            </a:extLst>
          </p:cNvPr>
          <p:cNvSpPr txBox="1">
            <a:spLocks/>
          </p:cNvSpPr>
          <p:nvPr/>
        </p:nvSpPr>
        <p:spPr>
          <a:xfrm>
            <a:off x="606425" y="323926"/>
            <a:ext cx="5486400" cy="193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00"/>
              </a:lnSpc>
              <a:spcBef>
                <a:spcPct val="20000"/>
              </a:spcBef>
              <a:buNone/>
            </a:pPr>
            <a:r>
              <a:rPr lang="en-US" sz="800" b="1" spc="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RESOURCES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D82E71-3844-FF3A-5EE0-63F6F58C0A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44383" y="1383356"/>
            <a:ext cx="438912" cy="4389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0170B1D-0323-7E38-6E9F-83F4D0850F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4383" y="3533510"/>
            <a:ext cx="438912" cy="4389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CF0D62B-C4B5-9A8C-483B-CA58D76874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4383" y="2825662"/>
            <a:ext cx="438912" cy="438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5EC8FEE-E865-836C-A2C6-B215582561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2891" y="1383356"/>
            <a:ext cx="438912" cy="43891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E70F7E2-1EE7-49CC-085E-050BCAC60F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6381" y="2834382"/>
            <a:ext cx="438912" cy="43891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1A4D481-B1D0-5B52-6B32-5FD5D2D157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4383" y="5524923"/>
            <a:ext cx="438912" cy="43891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71DD493-BC98-CB40-D99D-22B2E55939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07370" y="1383356"/>
            <a:ext cx="438912" cy="43891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2738D1-B232-9BC8-5107-01A8B422B4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44383" y="4203522"/>
            <a:ext cx="438912" cy="43891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C79F653-2C1B-7C64-B72B-944CD382C8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44383" y="4888516"/>
            <a:ext cx="438912" cy="43891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C2B75EC-B78D-297B-8C9D-F8F89F5D93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44383" y="2086342"/>
            <a:ext cx="438912" cy="43891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3FBFCBB-121F-0CF2-23E9-6CDF4BBF73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07370" y="5524923"/>
            <a:ext cx="438912" cy="43891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4A0594E-A9D3-943D-48ED-BF72515745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07370" y="2825662"/>
            <a:ext cx="438912" cy="43891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747DA96-48A3-88DE-C317-65929DD0E0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07370" y="3547588"/>
            <a:ext cx="438912" cy="43891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2A2710C-EFA6-2873-91D3-B5449D02A2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07370" y="4873594"/>
            <a:ext cx="438912" cy="43891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92ED67E-2C48-5D5D-8956-757AE7B732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07370" y="2086342"/>
            <a:ext cx="438912" cy="43891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33F77FF-485C-465D-502F-BD9FBC755B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82891" y="4233031"/>
            <a:ext cx="438912" cy="43891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7313B2C-D149-6DF4-0228-AA6E1DF0E2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965754" y="1383356"/>
            <a:ext cx="438912" cy="43891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1D9D950-74E5-5A50-EC43-B05B6B2289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582891" y="3539810"/>
            <a:ext cx="438912" cy="43891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C07F0AF-AF44-6589-AC42-1B02049C51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582891" y="2862140"/>
            <a:ext cx="438912" cy="43891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82D03B9-8FBB-13DD-ADD9-AC5DD4EEE2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582891" y="5524923"/>
            <a:ext cx="438912" cy="43891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62BDDFC-C02C-D0DC-4E6E-222F93FDED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965754" y="5524923"/>
            <a:ext cx="438912" cy="43891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33C8C1A-EC0D-853A-F6F5-988FBB227E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07370" y="4221231"/>
            <a:ext cx="438912" cy="43891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ABB7AE3-544E-17F3-716C-5C6892558D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65754" y="4891674"/>
            <a:ext cx="438912" cy="43891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253797E-2A4D-7EEB-2F0F-F7A5277DBB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336381" y="5524923"/>
            <a:ext cx="438912" cy="43891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117ABF1-49EC-A83C-6B27-3057FAD67E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965754" y="3554705"/>
            <a:ext cx="438912" cy="438912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5A0489D-C6AF-D8B4-CB67-7BE9341097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36381" y="3546739"/>
            <a:ext cx="438912" cy="438912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C16725B-EA11-32BF-291A-8D9A1224D9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582891" y="4889316"/>
            <a:ext cx="438912" cy="43891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812990A-78F7-19AD-76FA-F7298FF027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582891" y="2086342"/>
            <a:ext cx="438912" cy="43891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7178332-AA7B-68AA-ECD1-A55FE50359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965754" y="2086342"/>
            <a:ext cx="438912" cy="43891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39ECBF4-1557-FE9D-96C5-D786472AA0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336381" y="4220775"/>
            <a:ext cx="438912" cy="43891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3CC49A6-0DF7-1958-BF13-B73F9F695D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36381" y="4873594"/>
            <a:ext cx="438912" cy="43891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2FD1210-AF4E-84AC-9CD9-90CE8C643A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965754" y="4203522"/>
            <a:ext cx="438912" cy="438912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30354D74-E985-783A-A705-9609C9256F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965754" y="2828624"/>
            <a:ext cx="438912" cy="43891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2EB42D1-120A-7094-67D3-0A08B8429B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0797" y="4232934"/>
            <a:ext cx="438912" cy="4389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62E4400C-3AD4-736B-C2DA-3F71B1E849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36381" y="2086342"/>
            <a:ext cx="438912" cy="43891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0420B7F7-DE5F-BF3B-5050-CA32521924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20797" y="2828624"/>
            <a:ext cx="438912" cy="43891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1838765A-E5F9-21D2-9622-8740A6B4A7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20797" y="5537686"/>
            <a:ext cx="438912" cy="438912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37FF7DB1-C2C1-298F-4AB5-6766D73119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0797" y="4889316"/>
            <a:ext cx="438912" cy="43891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E774EA22-4842-52BC-EC11-D00EF68FAF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20797" y="3540718"/>
            <a:ext cx="438912" cy="43891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24D7524A-5153-7C24-2D88-213AC67BF1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20797" y="2086342"/>
            <a:ext cx="438912" cy="43891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83C73154-BACA-770D-7921-94FF812316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6452017" y="1378874"/>
            <a:ext cx="438912" cy="438912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16A4077B-AE9E-ED6D-C584-F6E66202A1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549061" y="4860520"/>
            <a:ext cx="438912" cy="438912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0BB3A82-BDB7-6542-C535-9A8B9033CA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549061" y="4219644"/>
            <a:ext cx="438912" cy="438912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D79D61A-2935-35BC-0B27-4358398651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540530" y="5528483"/>
            <a:ext cx="438912" cy="43891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8F6934B5-0B49-8E43-0AEB-4423B62CF3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7144928" y="4230821"/>
            <a:ext cx="438912" cy="43891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56B8CDE3-0139-DEFE-3C55-FD8F655F40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871670" y="5510684"/>
            <a:ext cx="438912" cy="43891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26CC0D6E-BD96-9190-9FC9-01F91304FF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8554362" y="3536945"/>
            <a:ext cx="438912" cy="438912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FAC4A0B6-82C0-A4A2-44A0-7218779A38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835484" y="2818298"/>
            <a:ext cx="438912" cy="438912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BC0D93C9-02FB-F2AF-AE24-2DC7D220EC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8507095" y="2086342"/>
            <a:ext cx="438912" cy="438912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9398F65F-0C7F-99A5-BCA2-7956A0E927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871670" y="4219644"/>
            <a:ext cx="438912" cy="43891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FF07635-0CED-F092-442D-00063EB6D5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7871670" y="4874556"/>
            <a:ext cx="438912" cy="438912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64A91321-ACB6-0D75-5A83-D392BC7C88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507095" y="1387577"/>
            <a:ext cx="438912" cy="438912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52F7982C-E66A-DFFD-0C24-3BE701C3AD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7146337" y="5520258"/>
            <a:ext cx="438912" cy="438912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AAF09C2-F142-756D-A6D8-05B4803F86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835484" y="1387787"/>
            <a:ext cx="438912" cy="438912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A3C61329-52E0-CE43-79E7-D79D7D7B22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7835484" y="2086342"/>
            <a:ext cx="438912" cy="43891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219B3601-5761-7D27-3300-EBCDE8C9AB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146337" y="4882776"/>
            <a:ext cx="438912" cy="438912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0F415324-9879-0E9B-79FA-0BBB10ECC1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7144928" y="2086342"/>
            <a:ext cx="438912" cy="438912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FAB5B10D-9497-77DD-AF11-BA54E51C9D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554362" y="2818298"/>
            <a:ext cx="438912" cy="438912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601E75D5-4752-F6D3-6584-E5FAE59E85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7835484" y="3536945"/>
            <a:ext cx="438912" cy="438912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7B23A3DE-7483-F405-CD48-90F04C53CB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490302" y="5520258"/>
            <a:ext cx="438912" cy="438912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6AC65021-DD21-550E-C572-E4822FFA00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7144928" y="2818298"/>
            <a:ext cx="438912" cy="438912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0917234A-898B-510F-FACA-2FB70C2426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7144928" y="3536945"/>
            <a:ext cx="438912" cy="43891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C4B046E5-A468-C551-F1E9-2E6B397458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7144928" y="1387577"/>
            <a:ext cx="438912" cy="43891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56AB12D2-4BCC-729B-E4F2-ABD9E97C95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6463884" y="4203157"/>
            <a:ext cx="438912" cy="438912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FD90A500-71DB-3268-B979-09784DF8D7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6463884" y="2818298"/>
            <a:ext cx="438912" cy="43891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EB3A0975-161B-608A-4BE3-3B3280E622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6452017" y="2086342"/>
            <a:ext cx="438912" cy="43891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D41E0FAA-74EA-67C9-2AD0-ED6DAC3D23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5789958" y="4230821"/>
            <a:ext cx="438912" cy="43891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59539C29-317F-1D2C-2766-884B69A76C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140574" y="1387577"/>
            <a:ext cx="438912" cy="438912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16ECA6EE-D486-FBB7-A60F-1D0FB5AA2C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5811868" y="3536945"/>
            <a:ext cx="438912" cy="438912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D3A6491D-81B0-22B1-3678-CAC9F694DD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514408" y="2818298"/>
            <a:ext cx="438912" cy="438912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985A4244-4210-4F07-544C-ABA5C78D8F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6463884" y="4873924"/>
            <a:ext cx="438912" cy="438912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E7B06A5F-6AAE-E248-6304-4F54AC76CF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5789958" y="2818298"/>
            <a:ext cx="438912" cy="438912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69E2B5BF-AAE6-7430-B1F9-571424F66B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5140574" y="4873594"/>
            <a:ext cx="438912" cy="438912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A3777F71-E38C-4B12-6B34-4FA2664093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6452017" y="3536945"/>
            <a:ext cx="438912" cy="438912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DC4465B6-723E-D584-E5C0-3B10957332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5811868" y="5537686"/>
            <a:ext cx="438912" cy="438912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A1B7E7E5-3F65-2C06-35EE-0FD6AE4A7F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792923" y="2086342"/>
            <a:ext cx="438912" cy="438912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E62C2996-3970-9D60-12EC-FC89DAC2C2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5140574" y="4219993"/>
            <a:ext cx="438912" cy="438912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877872C9-F375-96F0-2876-35115A3C1F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811868" y="4895937"/>
            <a:ext cx="438912" cy="438912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1045290A-FAE2-DB49-D906-50ADEDF692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5750267" y="1387577"/>
            <a:ext cx="438912" cy="438912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3090BC86-B244-A169-2AE9-AF15F89787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5140574" y="3536945"/>
            <a:ext cx="438912" cy="43891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A8B1032A-5A8A-E2B8-D397-751E3A974E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5140574" y="2818298"/>
            <a:ext cx="438912" cy="438912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E683AA70-BF36-F810-9D48-5C2D260FCB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5140574" y="5538585"/>
            <a:ext cx="438912" cy="438912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4E9002E0-E2D5-FA9F-BEC9-0F82C53AB1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4513614" y="5537686"/>
            <a:ext cx="438912" cy="438912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0C5BD92F-21C4-F2CE-7CAE-A1138565AD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4514408" y="3536945"/>
            <a:ext cx="438912" cy="438912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F43590C0-0885-D656-B057-032111043C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5182060" y="2086342"/>
            <a:ext cx="438912" cy="438912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E95F7696-D7E2-84A2-F866-3DAB89BA77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4524945" y="4200219"/>
            <a:ext cx="438912" cy="438912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DF3A21B1-74BD-20D0-AA41-71B1FC5028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4514408" y="2086342"/>
            <a:ext cx="438912" cy="438912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2BCFF242-681C-0608-719A-FB62010ED4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4514408" y="1386725"/>
            <a:ext cx="438912" cy="438912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46527173-DF87-AC23-2339-6FAC4F5DBC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4513614" y="4888516"/>
            <a:ext cx="438912" cy="438912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07D67433-0589-7116-9ABE-80F51AD99D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336381" y="1383356"/>
            <a:ext cx="438912" cy="438912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0209182B-B8E3-9A5D-F8F4-BEE1C73FCD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720797" y="1383356"/>
            <a:ext cx="438912" cy="438912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BF2B3D2B-DC13-4EA7-B950-3F2F0886A1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9143709" y="4882775"/>
            <a:ext cx="438913" cy="438913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7B81EE6D-3A7E-40DC-6457-F33C3F51EC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9143709" y="5518144"/>
            <a:ext cx="438913" cy="438913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DEF11078-9ABC-79C2-A09B-30C0ABFE7F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9133770" y="1350286"/>
            <a:ext cx="470519" cy="470519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88758676-8CFD-8288-5B52-AEE9CB5F87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9143709" y="4219644"/>
            <a:ext cx="438913" cy="438913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47DF442D-0E0A-E2D2-9F2A-CAB6F2378B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9162727" y="2841155"/>
            <a:ext cx="400876" cy="400876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FDBE2C33-6B7F-2D21-7806-ECCBC1412A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9143709" y="3560916"/>
            <a:ext cx="438912" cy="438912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09C79496-9870-25F4-9C74-053C449394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143709" y="2086342"/>
            <a:ext cx="438912" cy="438912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BB018B9F-B3DA-0E90-6EAA-8859C4D7BD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9712490" y="1377336"/>
            <a:ext cx="438913" cy="438913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7DAAB53D-616A-6905-B38C-83AA465A51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702881" y="2086342"/>
            <a:ext cx="438913" cy="4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20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F5DC37A-8076-3993-8868-33793925A9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18D90E8-DA31-E8C3-F547-6E572178E0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53A7ED4-45BD-BBEB-AA77-4CB41D9EF7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B9C0409-B23E-78F9-C527-4FAFEDA2B045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2982685" y="2110105"/>
            <a:ext cx="2638475" cy="2637788"/>
          </a:xfrm>
          <a:prstGeom prst="roundRect">
            <a:avLst>
              <a:gd name="adj" fmla="val 6016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08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042431-F87E-2EA5-9AA1-0CB743C33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FA158-787B-9DD0-46DF-E4A8CAC581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B1AF4-E10E-DAC9-A750-9115DFF412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64B09F-7F05-3B3B-CE6B-D6BCE861C0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2185A1-2334-C191-3CB2-61B80FFB9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48C0BC-8E80-58B0-4D3A-3A3F973261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38C60B-E9C3-BDB6-ABF7-1AC321D270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64FB95-48C5-A48F-D594-13B0F26291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C33715-A614-9CD9-C91B-859D284986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D60491-733A-A687-1F1B-CEF3AE79E26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49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4855BF-CDC3-2DF1-0F6E-A3BBCC62CC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0C57F35-BF09-97CB-827B-0BF7195ED9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777C2AD-73D7-236A-C7DB-A13F081958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47F27B6-2CB1-DB0E-9618-FBF639438A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A9CFB0-D5C6-5D40-9B12-013A5C032E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CB9C3DA-54A2-8121-3FE0-ABF1604385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C579C76-765E-9E18-4F51-910D5AAAD7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EDF34C3-D767-5D37-8AF1-1EDB58A35F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250146-65B9-67A4-A832-0C0EDD316D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5D352C6-84F9-1CC3-6445-916812E5625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E6D28F6-A08B-9AFC-C3AD-4F406C33E4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9967E9E-A802-1ABF-2F2B-A2AE0DDD78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60B92DA-4D47-D161-67D9-F38BF514E29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25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D2E758-473A-2B5E-1C85-7EA8AB39E6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608B610-B48C-6ACB-F9D6-1EF838D181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DB2512D-ECDD-5B20-AACF-850C74616C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C0A2716-026A-893F-889F-7BCD3E7522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B0611D9-7F58-6999-DBDC-F0D5FA065B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349FF8C-A7D8-866F-8666-60D7C0F503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8358EE-C6D5-1976-DB13-67CAA5CCED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9F250F0-5D80-BC3E-1985-03469821A48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483446-F670-BBF6-5BBA-98FAC41341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41FB04D-95A7-2896-9C7E-7ADD2F4B84B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92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7700F5E-F81F-C234-B486-B1C92B72E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6646B8-7326-BEEE-FD51-93D2776B03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71F4A-87B0-23E5-81A6-A8C4570241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3439" y="3811850"/>
            <a:ext cx="2875281" cy="17863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31C04-05BF-9A7C-6722-3546E9295F0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73599" y="3811850"/>
            <a:ext cx="2875281" cy="17863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D2D941-C5D0-EA9B-34FE-029B6C79E61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48102" y="3811850"/>
            <a:ext cx="2875281" cy="17863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A6C8B-9B8F-9C87-2A51-4DC12747BA4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3439" y="3429000"/>
            <a:ext cx="2875281" cy="279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07D73E-89C0-23E9-6E40-FCBF67B3E36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73599" y="3429000"/>
            <a:ext cx="2875281" cy="279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2ED16E-3D21-3DE0-A80E-C7C36918CB8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48102" y="3429000"/>
            <a:ext cx="2875281" cy="279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24A722-A4B4-9DA4-088F-F850F433714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24DB68F-3844-3C9B-AC70-DA2B01D8515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B3E2B37-1662-72E0-E9EF-7329D94A9F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5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E76551-7C33-63AB-CB91-9EA75448B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30B2F2-5A1D-F2DB-1F6C-D3B0BCF74A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3439" y="3811850"/>
            <a:ext cx="2875281" cy="17863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7E9EAEE-AAA9-A087-5014-DD4A3728225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73599" y="3811850"/>
            <a:ext cx="2875281" cy="17863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F1D080F-06E5-C1ED-4A8B-1DE82C6223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48102" y="3811850"/>
            <a:ext cx="2875281" cy="17863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AACD4E-015D-DD47-9943-DAEC0F015CE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3439" y="3429000"/>
            <a:ext cx="2875281" cy="279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46B7387-D03C-11B3-6DC5-96DD68463E1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73599" y="3429000"/>
            <a:ext cx="2875281" cy="279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E5BE721-0229-57A4-4958-B97987A6F3E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48102" y="3429000"/>
            <a:ext cx="2875281" cy="279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9246A2F-9F07-ACC7-CD26-3D24C4CCFF5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A5512D5-D8DB-C53B-0D5A-3B84FF0351E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C0B93BA-A9D0-F537-FC94-CF0CDD7C2D3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52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BDB53F-DD65-B0A1-0924-7EFDC8B30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Azure Virtual Desktop: host pool challenges</a:t>
            </a:r>
          </a:p>
          <a:p>
            <a:r>
              <a:rPr lang="en-US">
                <a:latin typeface="Arial"/>
                <a:cs typeface="Arial"/>
              </a:rPr>
              <a:t>How does </a:t>
            </a:r>
            <a:r>
              <a:rPr lang="en-US" err="1">
                <a:latin typeface="Arial"/>
                <a:cs typeface="Arial"/>
              </a:rPr>
              <a:t>Nerdio</a:t>
            </a:r>
            <a:r>
              <a:rPr lang="en-US">
                <a:latin typeface="Arial"/>
                <a:cs typeface="Arial"/>
              </a:rPr>
              <a:t> solve this?</a:t>
            </a:r>
          </a:p>
          <a:p>
            <a:r>
              <a:rPr lang="en-US" err="1">
                <a:latin typeface="Arial"/>
                <a:cs typeface="Arial"/>
              </a:rPr>
              <a:t>Nerdio</a:t>
            </a:r>
            <a:r>
              <a:rPr lang="en-US">
                <a:latin typeface="Arial"/>
                <a:cs typeface="Arial"/>
              </a:rPr>
              <a:t> Global Pools: demo</a:t>
            </a:r>
            <a:endParaRPr lang="en-US">
              <a:cs typeface="Arial"/>
            </a:endParaRPr>
          </a:p>
          <a:p>
            <a:r>
              <a:rPr lang="en-US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539186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7AFFE4-2D2F-9363-9A86-580C8B5929B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3439" y="3811850"/>
            <a:ext cx="2875281" cy="17863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33DC6-F6F0-2EB3-E703-C033FBD727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73599" y="3811850"/>
            <a:ext cx="2875281" cy="17863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728BB2-466D-DA06-3AB5-BF8077B7A2A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48102" y="3811850"/>
            <a:ext cx="2875281" cy="17863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0EA500-E1C1-A8E7-1A1E-394649BFF7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3439" y="3429000"/>
            <a:ext cx="2875281" cy="279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4FFEFF-CA5D-B82C-BA91-A09A21E34E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73599" y="3429000"/>
            <a:ext cx="2875281" cy="279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8844CC-D6E2-C49A-43CE-47A347CC326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48102" y="3429000"/>
            <a:ext cx="2875281" cy="279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BC0F6F-D84E-AAEB-1DB4-704A3F409BC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625229-6262-1ABB-B0ED-AA2AE9C1914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19F28C-5DEC-45F9-2E8F-02F162CA758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26D9AC-FC6F-F6E3-A807-E2A997255D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2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939CFE-04EA-3901-8EA2-46F9314AF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7ED4E6-643A-4120-7B33-FEE393AF2C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65279D-AF33-1E2F-01C8-E971262A02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0E17D04-B14B-7C22-CB8D-D65B018E6F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F03782-82B5-7111-5C3E-8B8832E461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36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6B3052-F649-D623-8D3A-8BBC58918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BB1E2-B29C-6FCB-77EA-443AF37ED4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5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2DAD227-C2E9-68E3-59F1-D4BA87375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41D53-4A2E-C866-000A-4B786ABAF9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F1A1DE-CB6E-2590-93C2-B15BC662E0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F7D56-98BF-0D91-A746-21874F309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9EF6F-1402-9545-1618-C8370674C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A9A51B6-F9FB-C9B2-2AEC-B160F3E14F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26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9B454FF-BF68-9F1E-E483-377B6D36B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EB3E74-A278-6C90-8896-F7A3F2BC3D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FB3B34-A37E-60DE-FB15-00510A1C2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60EA90-8ED7-C14A-A8B2-0BD2CF854C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DDA742-952E-83E5-8EDA-2E169CFC47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8E77490-A313-0CAF-1AC5-93D53CCE3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4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FEF92A-AC17-FA17-F9E1-BC9BECF73C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3F51E-0495-9FC7-5FC3-F0CBACD303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3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EE123D-2D35-2B9E-D047-D259B0240D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987FA-AE82-AE5F-3AAF-B3842B0C41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B2564-E9A1-3432-FC11-F43CC13D6E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69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C4448-DE17-D20D-98A0-623A97BAD5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64A9D-FD9B-FAA0-3FC3-ACF3AC024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C52E2-AC49-C7D7-3BE1-6BCA379B8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87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AC8F0-6F89-5DBF-2E43-5F3DC3BF0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927A1-D15F-D07B-C083-31FF14772B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4D790-3E17-D825-E3B6-D4E88F3BDD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BF5E9E-DE5F-B1A9-5A70-5A593FFF43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3915C9-91E3-AF3D-0963-1ACC4FEDDC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27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B7D541-0F33-4687-F87C-17238818BE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A53D9-455C-4510-ACDC-0922104BD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40FBF-5345-0C32-98CC-E98485FFA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771237-56A4-A4E2-9EFB-7C0CDD5120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BCAC28-1ED8-018F-A025-A917B8366E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638F4B-C9EA-E282-3393-0F5EF71FCC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E41145-DEAF-3B61-A262-EB40F2003C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1E22F2-6575-2671-0D73-2F1D6DB2D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52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1810FB-79EC-395E-36B5-E66D0AD4F0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b"/>
          <a:lstStyle/>
          <a:p>
            <a:pPr marL="10795" indent="-10795"/>
            <a:r>
              <a:rPr lang="en-US" sz="4800">
                <a:latin typeface="Arial"/>
                <a:cs typeface="Arial"/>
              </a:rPr>
              <a:t>AVD host pools:</a:t>
            </a:r>
            <a:endParaRPr lang="en-US">
              <a:latin typeface="Arial"/>
              <a:cs typeface="Arial"/>
            </a:endParaRPr>
          </a:p>
          <a:p>
            <a:pPr marL="10795" indent="-10795"/>
            <a:r>
              <a:rPr lang="en-US" sz="4800">
                <a:latin typeface="Arial"/>
                <a:cs typeface="Arial"/>
              </a:rPr>
              <a:t>the challenges</a:t>
            </a:r>
          </a:p>
        </p:txBody>
      </p:sp>
    </p:spTree>
    <p:extLst>
      <p:ext uri="{BB962C8B-B14F-4D97-AF65-F5344CB8AC3E}">
        <p14:creationId xmlns:p14="http://schemas.microsoft.com/office/powerpoint/2010/main" val="4270319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A7EF08A-7F01-C3CC-9395-3C16D8958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07623F-9A6B-654F-A030-1E1748C8C7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0E97A3B-097F-E58C-A11D-4FD274E34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6F8DA4-DD10-B4E7-9388-89CD5B8C21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49AA9DD-D700-BAFB-A43D-A689473581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29C251-F093-3C91-3642-EB926578F3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017427-FA40-72D6-D8B9-F65382E5C1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F3B39D0-F17F-D71D-A037-F85500FECE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C60214F-7E3A-EF7A-1C16-5B7C192553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52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1BFC938-F493-7847-6E7C-74E31C6B2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CAD85-FDEB-EE31-D5F5-3012B0457B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B3DBC-1F50-5B2E-95C7-EFF527C875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A5764F-44C5-B637-DD54-002121760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D8BD8D-8B46-6CEC-768A-FD64EE0989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86C462-A261-1BE1-53AF-2A2D7D7868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14F46D-3E99-58C9-A672-27401B75EA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48BADB6-6F8C-B20A-DDA0-D4E2639963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E5848-5E62-E3D1-45C1-1D07EB852A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9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443928-D0A4-0ABD-E8F1-D28DE0294A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25961-B532-7784-791C-53DABF2DC2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A440D-FAC4-C62E-430A-77C7E3488F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C37F53-B865-3F35-A75C-0AB2655E4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65D7AE-5A75-2147-0F7F-51FBF93B7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8C8F97-1CB6-BD9D-744E-A45346A5EB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37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2 Axis Chart">
            <a:extLst>
              <a:ext uri="{FF2B5EF4-FFF2-40B4-BE49-F238E27FC236}">
                <a16:creationId xmlns:a16="http://schemas.microsoft.com/office/drawing/2014/main" id="{B264E87F-E3BF-3613-BD57-4E27D5887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5476609"/>
              </p:ext>
            </p:extLst>
          </p:nvPr>
        </p:nvGraphicFramePr>
        <p:xfrm>
          <a:off x="6368042" y="1705250"/>
          <a:ext cx="5022885" cy="4302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Mixed Bar Chart">
            <a:extLst>
              <a:ext uri="{FF2B5EF4-FFF2-40B4-BE49-F238E27FC236}">
                <a16:creationId xmlns:a16="http://schemas.microsoft.com/office/drawing/2014/main" id="{F25E23BB-31C7-D698-CF43-E124A07B0590}"/>
              </a:ext>
            </a:extLst>
          </p:cNvPr>
          <p:cNvSpPr txBox="1"/>
          <p:nvPr/>
        </p:nvSpPr>
        <p:spPr>
          <a:xfrm>
            <a:off x="589949" y="1143098"/>
            <a:ext cx="4622199" cy="26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714" tIns="10714" rIns="10714" bIns="10714" anchor="ctr">
            <a:spAutoFit/>
          </a:bodyPr>
          <a:lstStyle>
            <a:lvl1pPr algn="l" defTabSz="457200">
              <a:defRPr sz="3200">
                <a:latin typeface="+mj-lt"/>
                <a:ea typeface="+mj-ea"/>
                <a:cs typeface="+mj-cs"/>
                <a:sym typeface="Mulish Bold"/>
              </a:defRPr>
            </a:lvl1pPr>
          </a:lstStyle>
          <a:p>
            <a:r>
              <a:rPr sz="1600" b="1">
                <a:solidFill>
                  <a:srgbClr val="12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Bar Chart</a:t>
            </a:r>
          </a:p>
        </p:txBody>
      </p:sp>
      <p:sp>
        <p:nvSpPr>
          <p:cNvPr id="10" name="2-Axis Bar Chart">
            <a:extLst>
              <a:ext uri="{FF2B5EF4-FFF2-40B4-BE49-F238E27FC236}">
                <a16:creationId xmlns:a16="http://schemas.microsoft.com/office/drawing/2014/main" id="{20F546EB-5554-9B1F-DE4D-C995E94808AC}"/>
              </a:ext>
            </a:extLst>
          </p:cNvPr>
          <p:cNvSpPr txBox="1"/>
          <p:nvPr/>
        </p:nvSpPr>
        <p:spPr>
          <a:xfrm>
            <a:off x="6368043" y="1143098"/>
            <a:ext cx="4622199" cy="26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714" tIns="10714" rIns="10714" bIns="10714" anchor="ctr">
            <a:spAutoFit/>
          </a:bodyPr>
          <a:lstStyle>
            <a:lvl1pPr algn="l" defTabSz="457200">
              <a:defRPr sz="3200">
                <a:latin typeface="+mj-lt"/>
                <a:ea typeface="+mj-ea"/>
                <a:cs typeface="+mj-cs"/>
                <a:sym typeface="Mulish Bold"/>
              </a:defRPr>
            </a:lvl1pPr>
          </a:lstStyle>
          <a:p>
            <a:r>
              <a:rPr sz="1600" b="1">
                <a:solidFill>
                  <a:srgbClr val="12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2-Axis Bar Chart</a:t>
            </a:r>
          </a:p>
        </p:txBody>
      </p:sp>
      <p:graphicFrame>
        <p:nvGraphicFramePr>
          <p:cNvPr id="11" name="Mixed Chart">
            <a:extLst>
              <a:ext uri="{FF2B5EF4-FFF2-40B4-BE49-F238E27FC236}">
                <a16:creationId xmlns:a16="http://schemas.microsoft.com/office/drawing/2014/main" id="{19F8170F-1A74-005D-7D13-F0929A891C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181590"/>
              </p:ext>
            </p:extLst>
          </p:nvPr>
        </p:nvGraphicFramePr>
        <p:xfrm>
          <a:off x="589949" y="1722624"/>
          <a:ext cx="5148754" cy="4285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7D4045E-7B95-961E-A886-02D5629AE42C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Mixed Bar / Line Graph</a:t>
            </a:r>
          </a:p>
        </p:txBody>
      </p:sp>
    </p:spTree>
    <p:extLst>
      <p:ext uri="{BB962C8B-B14F-4D97-AF65-F5344CB8AC3E}">
        <p14:creationId xmlns:p14="http://schemas.microsoft.com/office/powerpoint/2010/main" val="1128331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8DE5B41-018A-8492-DEB5-148B1C7A8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2 Axis Chart">
            <a:extLst>
              <a:ext uri="{FF2B5EF4-FFF2-40B4-BE49-F238E27FC236}">
                <a16:creationId xmlns:a16="http://schemas.microsoft.com/office/drawing/2014/main" id="{C11F6C85-D369-3866-B4AA-0B32DC3A66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8088346"/>
              </p:ext>
            </p:extLst>
          </p:nvPr>
        </p:nvGraphicFramePr>
        <p:xfrm>
          <a:off x="6368042" y="1705250"/>
          <a:ext cx="5022885" cy="4302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Mixed Bar Chart">
            <a:extLst>
              <a:ext uri="{FF2B5EF4-FFF2-40B4-BE49-F238E27FC236}">
                <a16:creationId xmlns:a16="http://schemas.microsoft.com/office/drawing/2014/main" id="{73F72818-0681-7F8B-E68F-026E3905FDFE}"/>
              </a:ext>
            </a:extLst>
          </p:cNvPr>
          <p:cNvSpPr txBox="1"/>
          <p:nvPr/>
        </p:nvSpPr>
        <p:spPr>
          <a:xfrm>
            <a:off x="589949" y="1143098"/>
            <a:ext cx="4622199" cy="26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0714" tIns="10714" rIns="10714" bIns="10714" anchor="ctr">
            <a:spAutoFit/>
          </a:bodyPr>
          <a:lstStyle>
            <a:lvl1pPr algn="l" defTabSz="457200">
              <a:defRPr sz="3200">
                <a:latin typeface="+mj-lt"/>
                <a:ea typeface="+mj-ea"/>
                <a:cs typeface="+mj-cs"/>
                <a:sym typeface="Mulish Bold"/>
              </a:defRPr>
            </a:lvl1pPr>
          </a:lstStyle>
          <a:p>
            <a:r>
              <a: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Bar Chart</a:t>
            </a:r>
          </a:p>
        </p:txBody>
      </p:sp>
      <p:sp>
        <p:nvSpPr>
          <p:cNvPr id="10" name="2-Axis Bar Chart">
            <a:extLst>
              <a:ext uri="{FF2B5EF4-FFF2-40B4-BE49-F238E27FC236}">
                <a16:creationId xmlns:a16="http://schemas.microsoft.com/office/drawing/2014/main" id="{2DB32B22-A942-235E-E1A7-DF9FAE465BDB}"/>
              </a:ext>
            </a:extLst>
          </p:cNvPr>
          <p:cNvSpPr txBox="1"/>
          <p:nvPr/>
        </p:nvSpPr>
        <p:spPr>
          <a:xfrm>
            <a:off x="6368043" y="1143098"/>
            <a:ext cx="4622199" cy="26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0714" tIns="10714" rIns="10714" bIns="10714" anchor="ctr">
            <a:spAutoFit/>
          </a:bodyPr>
          <a:lstStyle>
            <a:lvl1pPr algn="l" defTabSz="457200">
              <a:defRPr sz="3200">
                <a:latin typeface="+mj-lt"/>
                <a:ea typeface="+mj-ea"/>
                <a:cs typeface="+mj-cs"/>
                <a:sym typeface="Mulish Bold"/>
              </a:defRPr>
            </a:lvl1pPr>
          </a:lstStyle>
          <a:p>
            <a:r>
              <a:rPr sz="1600" b="1">
                <a:solidFill>
                  <a:srgbClr val="120A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2-Axis Bar Chart</a:t>
            </a:r>
          </a:p>
        </p:txBody>
      </p:sp>
      <p:graphicFrame>
        <p:nvGraphicFramePr>
          <p:cNvPr id="11" name="Mixed Chart">
            <a:extLst>
              <a:ext uri="{FF2B5EF4-FFF2-40B4-BE49-F238E27FC236}">
                <a16:creationId xmlns:a16="http://schemas.microsoft.com/office/drawing/2014/main" id="{44148B7A-5032-D18A-9ED3-1086D523D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973079"/>
              </p:ext>
            </p:extLst>
          </p:nvPr>
        </p:nvGraphicFramePr>
        <p:xfrm>
          <a:off x="589949" y="1722624"/>
          <a:ext cx="5148754" cy="4285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7A7D0B0-DC1A-203E-469A-E9F1BD6A422E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Mixed Bar / Line Graph</a:t>
            </a:r>
          </a:p>
        </p:txBody>
      </p:sp>
    </p:spTree>
    <p:extLst>
      <p:ext uri="{BB962C8B-B14F-4D97-AF65-F5344CB8AC3E}">
        <p14:creationId xmlns:p14="http://schemas.microsoft.com/office/powerpoint/2010/main" val="3844935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D268D91-C50F-7FED-83F3-C274B77E1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298D9E1-90FB-DB3D-7C83-51BAA5197CB3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Mixed Bar / Line Graph 2</a:t>
            </a:r>
          </a:p>
        </p:txBody>
      </p:sp>
      <p:graphicFrame>
        <p:nvGraphicFramePr>
          <p:cNvPr id="3" name="2 Axis Chart">
            <a:extLst>
              <a:ext uri="{FF2B5EF4-FFF2-40B4-BE49-F238E27FC236}">
                <a16:creationId xmlns:a16="http://schemas.microsoft.com/office/drawing/2014/main" id="{47B5BAF6-ACA1-0BDC-3AD7-448EDC49F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0212193"/>
              </p:ext>
            </p:extLst>
          </p:nvPr>
        </p:nvGraphicFramePr>
        <p:xfrm>
          <a:off x="869953" y="1160866"/>
          <a:ext cx="10257817" cy="5084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900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6B21616-391F-A795-C19E-70DE24895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C188544-DA98-EBFE-0DE0-FA98AC56B059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Mixed Bar / Line Graph 2</a:t>
            </a:r>
          </a:p>
        </p:txBody>
      </p:sp>
      <p:graphicFrame>
        <p:nvGraphicFramePr>
          <p:cNvPr id="3" name="2 Axis Chart">
            <a:extLst>
              <a:ext uri="{FF2B5EF4-FFF2-40B4-BE49-F238E27FC236}">
                <a16:creationId xmlns:a16="http://schemas.microsoft.com/office/drawing/2014/main" id="{36258D5D-F918-B736-266F-C26A0611C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8295877"/>
              </p:ext>
            </p:extLst>
          </p:nvPr>
        </p:nvGraphicFramePr>
        <p:xfrm>
          <a:off x="869953" y="1160866"/>
          <a:ext cx="10257817" cy="5084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9087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224B6AC-B4BB-A5A1-05DD-50F063CCB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C8CFE65-6CBD-5B4F-3B64-2747F494D328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Horizontal Bar Graph </a:t>
            </a:r>
          </a:p>
        </p:txBody>
      </p:sp>
      <p:graphicFrame>
        <p:nvGraphicFramePr>
          <p:cNvPr id="2" name="Chart Title">
            <a:extLst>
              <a:ext uri="{FF2B5EF4-FFF2-40B4-BE49-F238E27FC236}">
                <a16:creationId xmlns:a16="http://schemas.microsoft.com/office/drawing/2014/main" id="{3B708040-A9CC-35AC-93B1-8300390CF1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110997"/>
              </p:ext>
            </p:extLst>
          </p:nvPr>
        </p:nvGraphicFramePr>
        <p:xfrm>
          <a:off x="602593" y="1225837"/>
          <a:ext cx="6628596" cy="4691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tegory 04…">
            <a:extLst>
              <a:ext uri="{FF2B5EF4-FFF2-40B4-BE49-F238E27FC236}">
                <a16:creationId xmlns:a16="http://schemas.microsoft.com/office/drawing/2014/main" id="{924232C3-F95E-08AB-C6E8-1E41EF7DFE43}"/>
              </a:ext>
            </a:extLst>
          </p:cNvPr>
          <p:cNvSpPr/>
          <p:nvPr/>
        </p:nvSpPr>
        <p:spPr>
          <a:xfrm>
            <a:off x="7440106" y="4934147"/>
            <a:ext cx="4332336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600" b="1">
                <a:latin typeface="Arial" panose="020B0604020202020204" pitchFamily="34" charset="0"/>
                <a:cs typeface="Arial" panose="020B0604020202020204" pitchFamily="34" charset="0"/>
              </a:rPr>
              <a:t>Category 04</a:t>
            </a:r>
          </a:p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ategory 03…">
            <a:extLst>
              <a:ext uri="{FF2B5EF4-FFF2-40B4-BE49-F238E27FC236}">
                <a16:creationId xmlns:a16="http://schemas.microsoft.com/office/drawing/2014/main" id="{19FE99DE-13B1-BC9B-2FBE-5D9A7018A049}"/>
              </a:ext>
            </a:extLst>
          </p:cNvPr>
          <p:cNvSpPr/>
          <p:nvPr/>
        </p:nvSpPr>
        <p:spPr>
          <a:xfrm>
            <a:off x="7440106" y="3896496"/>
            <a:ext cx="4332336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600" b="1">
                <a:latin typeface="Arial" panose="020B0604020202020204" pitchFamily="34" charset="0"/>
                <a:cs typeface="Arial" panose="020B0604020202020204" pitchFamily="34" charset="0"/>
              </a:rPr>
              <a:t>Category 03</a:t>
            </a:r>
          </a:p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Category 02…">
            <a:extLst>
              <a:ext uri="{FF2B5EF4-FFF2-40B4-BE49-F238E27FC236}">
                <a16:creationId xmlns:a16="http://schemas.microsoft.com/office/drawing/2014/main" id="{5E3DB111-7541-872C-BF46-DCF2477334B8}"/>
              </a:ext>
            </a:extLst>
          </p:cNvPr>
          <p:cNvSpPr/>
          <p:nvPr/>
        </p:nvSpPr>
        <p:spPr>
          <a:xfrm>
            <a:off x="7440106" y="2871162"/>
            <a:ext cx="4332336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600" b="1">
                <a:latin typeface="Arial" panose="020B0604020202020204" pitchFamily="34" charset="0"/>
                <a:cs typeface="Arial" panose="020B0604020202020204" pitchFamily="34" charset="0"/>
              </a:rPr>
              <a:t>Category 02</a:t>
            </a:r>
          </a:p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Category 01…">
            <a:extLst>
              <a:ext uri="{FF2B5EF4-FFF2-40B4-BE49-F238E27FC236}">
                <a16:creationId xmlns:a16="http://schemas.microsoft.com/office/drawing/2014/main" id="{7B8B48BC-19FC-EDA3-A451-5949CC7DFCA2}"/>
              </a:ext>
            </a:extLst>
          </p:cNvPr>
          <p:cNvSpPr/>
          <p:nvPr/>
        </p:nvSpPr>
        <p:spPr>
          <a:xfrm>
            <a:off x="7440106" y="1833930"/>
            <a:ext cx="4332336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600" b="1">
                <a:latin typeface="Arial" panose="020B0604020202020204" pitchFamily="34" charset="0"/>
                <a:cs typeface="Arial" panose="020B0604020202020204" pitchFamily="34" charset="0"/>
              </a:rPr>
              <a:t>Category 01</a:t>
            </a:r>
          </a:p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AE26F666-620B-C52A-AB5C-EB47D1FAD903}"/>
              </a:ext>
            </a:extLst>
          </p:cNvPr>
          <p:cNvSpPr/>
          <p:nvPr/>
        </p:nvSpPr>
        <p:spPr>
          <a:xfrm rot="10800000">
            <a:off x="7440106" y="2725985"/>
            <a:ext cx="406504" cy="45714"/>
          </a:xfrm>
          <a:prstGeom prst="rect">
            <a:avLst/>
          </a:prstGeom>
          <a:solidFill>
            <a:srgbClr val="D15A0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17">
              <a:defRPr sz="3600">
                <a:solidFill>
                  <a:srgbClr val="404040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652B9ECA-E791-97CE-50FD-6BD685849108}"/>
              </a:ext>
            </a:extLst>
          </p:cNvPr>
          <p:cNvSpPr/>
          <p:nvPr/>
        </p:nvSpPr>
        <p:spPr>
          <a:xfrm rot="10800000">
            <a:off x="7440106" y="3760649"/>
            <a:ext cx="406504" cy="4571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17">
              <a:defRPr sz="3600">
                <a:solidFill>
                  <a:srgbClr val="404040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CCE1751D-79A0-5BAB-9647-AD4CFF182AA9}"/>
              </a:ext>
            </a:extLst>
          </p:cNvPr>
          <p:cNvSpPr/>
          <p:nvPr/>
        </p:nvSpPr>
        <p:spPr>
          <a:xfrm rot="10800000">
            <a:off x="7440106" y="4795314"/>
            <a:ext cx="406504" cy="457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17">
              <a:defRPr sz="3600">
                <a:solidFill>
                  <a:srgbClr val="404040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5ADBD23-2A10-A4C7-1BFB-AEC9BE441DD3}"/>
              </a:ext>
            </a:extLst>
          </p:cNvPr>
          <p:cNvSpPr/>
          <p:nvPr/>
        </p:nvSpPr>
        <p:spPr>
          <a:xfrm rot="10800000">
            <a:off x="7440106" y="1691321"/>
            <a:ext cx="406504" cy="4571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17">
              <a:defRPr sz="3600">
                <a:solidFill>
                  <a:srgbClr val="404040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72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5DCA83D-2B38-FA0F-0573-D48731AA8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ADDE1F5-2D84-8D2F-96FC-AEDDB4120294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Horizontal Bar Graph </a:t>
            </a:r>
          </a:p>
        </p:txBody>
      </p:sp>
      <p:graphicFrame>
        <p:nvGraphicFramePr>
          <p:cNvPr id="2" name="Chart Title">
            <a:extLst>
              <a:ext uri="{FF2B5EF4-FFF2-40B4-BE49-F238E27FC236}">
                <a16:creationId xmlns:a16="http://schemas.microsoft.com/office/drawing/2014/main" id="{2EF1CFCA-9351-D2B2-818B-528CDE06F2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369842"/>
              </p:ext>
            </p:extLst>
          </p:nvPr>
        </p:nvGraphicFramePr>
        <p:xfrm>
          <a:off x="602593" y="1225837"/>
          <a:ext cx="6628596" cy="4691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tegory 04…">
            <a:extLst>
              <a:ext uri="{FF2B5EF4-FFF2-40B4-BE49-F238E27FC236}">
                <a16:creationId xmlns:a16="http://schemas.microsoft.com/office/drawing/2014/main" id="{A29B34D6-DE02-77F7-5060-6C327698F05F}"/>
              </a:ext>
            </a:extLst>
          </p:cNvPr>
          <p:cNvSpPr/>
          <p:nvPr/>
        </p:nvSpPr>
        <p:spPr>
          <a:xfrm>
            <a:off x="7440106" y="4934147"/>
            <a:ext cx="4332336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04</a:t>
            </a:r>
          </a:p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ategory 03…">
            <a:extLst>
              <a:ext uri="{FF2B5EF4-FFF2-40B4-BE49-F238E27FC236}">
                <a16:creationId xmlns:a16="http://schemas.microsoft.com/office/drawing/2014/main" id="{82D1A7BA-75D0-A8F5-4528-6704BBAB40E6}"/>
              </a:ext>
            </a:extLst>
          </p:cNvPr>
          <p:cNvSpPr/>
          <p:nvPr/>
        </p:nvSpPr>
        <p:spPr>
          <a:xfrm>
            <a:off x="7440106" y="3896496"/>
            <a:ext cx="4332336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03</a:t>
            </a:r>
          </a:p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Category 02…">
            <a:extLst>
              <a:ext uri="{FF2B5EF4-FFF2-40B4-BE49-F238E27FC236}">
                <a16:creationId xmlns:a16="http://schemas.microsoft.com/office/drawing/2014/main" id="{E59932ED-42B8-76A4-FED3-8C0865B3C1C5}"/>
              </a:ext>
            </a:extLst>
          </p:cNvPr>
          <p:cNvSpPr/>
          <p:nvPr/>
        </p:nvSpPr>
        <p:spPr>
          <a:xfrm>
            <a:off x="7440106" y="2871162"/>
            <a:ext cx="4332336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02</a:t>
            </a:r>
          </a:p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Category 01…">
            <a:extLst>
              <a:ext uri="{FF2B5EF4-FFF2-40B4-BE49-F238E27FC236}">
                <a16:creationId xmlns:a16="http://schemas.microsoft.com/office/drawing/2014/main" id="{E4981830-5A9C-FAD8-1727-583BC7CA10B7}"/>
              </a:ext>
            </a:extLst>
          </p:cNvPr>
          <p:cNvSpPr/>
          <p:nvPr/>
        </p:nvSpPr>
        <p:spPr>
          <a:xfrm>
            <a:off x="7440106" y="1833930"/>
            <a:ext cx="4332336" cy="46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01</a:t>
            </a:r>
          </a:p>
          <a:p>
            <a:pPr defTabSz="1218743">
              <a:lnSpc>
                <a:spcPct val="90000"/>
              </a:lnSpc>
              <a:spcBef>
                <a:spcPts val="600"/>
              </a:spcBef>
              <a:defRPr sz="3200">
                <a:latin typeface="+mn-lt"/>
                <a:ea typeface="+mn-ea"/>
                <a:cs typeface="+mn-cs"/>
                <a:sym typeface="Mulish Light"/>
              </a:defRPr>
            </a:pP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CCA923DE-F7A9-0DAD-27B3-3317561EAE80}"/>
              </a:ext>
            </a:extLst>
          </p:cNvPr>
          <p:cNvSpPr/>
          <p:nvPr/>
        </p:nvSpPr>
        <p:spPr>
          <a:xfrm rot="10800000">
            <a:off x="7440106" y="2725985"/>
            <a:ext cx="406504" cy="45714"/>
          </a:xfrm>
          <a:prstGeom prst="rect">
            <a:avLst/>
          </a:prstGeom>
          <a:solidFill>
            <a:srgbClr val="D15A0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17">
              <a:defRPr sz="3600">
                <a:solidFill>
                  <a:srgbClr val="404040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3C4C385E-5141-9507-0961-1F6904029C98}"/>
              </a:ext>
            </a:extLst>
          </p:cNvPr>
          <p:cNvSpPr/>
          <p:nvPr/>
        </p:nvSpPr>
        <p:spPr>
          <a:xfrm rot="10800000">
            <a:off x="7440106" y="3760649"/>
            <a:ext cx="406504" cy="45714"/>
          </a:xfrm>
          <a:prstGeom prst="rect">
            <a:avLst/>
          </a:prstGeom>
          <a:solidFill>
            <a:schemeClr val="accent3">
              <a:lumMod val="50000"/>
              <a:lumOff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17">
              <a:defRPr sz="3600">
                <a:solidFill>
                  <a:srgbClr val="404040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807D2C3-B7AE-1E76-FB28-69590184D868}"/>
              </a:ext>
            </a:extLst>
          </p:cNvPr>
          <p:cNvSpPr/>
          <p:nvPr/>
        </p:nvSpPr>
        <p:spPr>
          <a:xfrm rot="10800000">
            <a:off x="7440106" y="4795314"/>
            <a:ext cx="406504" cy="457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17">
              <a:defRPr sz="3600">
                <a:solidFill>
                  <a:srgbClr val="404040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07092A5-0367-FB24-B01E-3E0BC674636C}"/>
              </a:ext>
            </a:extLst>
          </p:cNvPr>
          <p:cNvSpPr/>
          <p:nvPr/>
        </p:nvSpPr>
        <p:spPr>
          <a:xfrm rot="10800000">
            <a:off x="7440106" y="1691321"/>
            <a:ext cx="406504" cy="4571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217">
              <a:defRPr sz="3600">
                <a:solidFill>
                  <a:srgbClr val="404040"/>
                </a:solidFill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467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B059F17-FF67-A3DD-5666-A3E4965D3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C214EC9-7CE0-4551-5891-544C7158699C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Line Graph </a:t>
            </a:r>
          </a:p>
        </p:txBody>
      </p:sp>
      <p:graphicFrame>
        <p:nvGraphicFramePr>
          <p:cNvPr id="3" name="Quarter 1st on [Year]">
            <a:extLst>
              <a:ext uri="{FF2B5EF4-FFF2-40B4-BE49-F238E27FC236}">
                <a16:creationId xmlns:a16="http://schemas.microsoft.com/office/drawing/2014/main" id="{3B6FA5A6-B1F1-7FCD-0BA7-4DF028F398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0968666"/>
              </p:ext>
            </p:extLst>
          </p:nvPr>
        </p:nvGraphicFramePr>
        <p:xfrm>
          <a:off x="958582" y="1655157"/>
          <a:ext cx="5220425" cy="4394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Lorem ipsum dolor sit amet, consectetur elit. sit amet  commo sit amet, consectetur adipiscing elit. Aliquam sit amet metu sits do.">
            <a:extLst>
              <a:ext uri="{FF2B5EF4-FFF2-40B4-BE49-F238E27FC236}">
                <a16:creationId xmlns:a16="http://schemas.microsoft.com/office/drawing/2014/main" id="{C5E1E7E8-C87B-3F29-A4B5-4C7E9EDAF386}"/>
              </a:ext>
            </a:extLst>
          </p:cNvPr>
          <p:cNvSpPr/>
          <p:nvPr/>
        </p:nvSpPr>
        <p:spPr>
          <a:xfrm>
            <a:off x="6864574" y="2014430"/>
            <a:ext cx="4590002" cy="73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14" bIns="45714">
            <a:spAutoFit/>
          </a:bodyPr>
          <a:lstStyle>
            <a:lvl1pPr algn="l" defTabSz="1828800">
              <a:lnSpc>
                <a:spcPct val="90000"/>
              </a:lnSpc>
            </a:lvl1pPr>
          </a:lstStyle>
          <a:p>
            <a:pPr>
              <a:lnSpc>
                <a:spcPct val="100000"/>
              </a:lnSpc>
            </a:pP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40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40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. sit </a:t>
            </a:r>
            <a:r>
              <a:rPr sz="140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  commo sit </a:t>
            </a:r>
            <a:r>
              <a:rPr sz="140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40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140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sz="140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err="1">
                <a:latin typeface="Arial" panose="020B0604020202020204" pitchFamily="34" charset="0"/>
                <a:cs typeface="Arial" panose="020B0604020202020204" pitchFamily="34" charset="0"/>
              </a:rPr>
              <a:t>metu</a:t>
            </a: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 sits do. </a:t>
            </a:r>
          </a:p>
        </p:txBody>
      </p:sp>
      <p:sp>
        <p:nvSpPr>
          <p:cNvPr id="13" name="Lorem ipsum dolor sit amet, consectetur.">
            <a:extLst>
              <a:ext uri="{FF2B5EF4-FFF2-40B4-BE49-F238E27FC236}">
                <a16:creationId xmlns:a16="http://schemas.microsoft.com/office/drawing/2014/main" id="{CC76D608-FBCF-69CA-0C0E-8C6D4F86D5F8}"/>
              </a:ext>
            </a:extLst>
          </p:cNvPr>
          <p:cNvSpPr/>
          <p:nvPr/>
        </p:nvSpPr>
        <p:spPr>
          <a:xfrm>
            <a:off x="6864575" y="3326205"/>
            <a:ext cx="18734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1828800">
              <a:lnSpc>
                <a:spcPct val="90000"/>
              </a:lnSpc>
            </a:lvl1pPr>
          </a:lstStyle>
          <a:p>
            <a:pPr>
              <a:lnSpc>
                <a:spcPct val="100000"/>
              </a:lnSpc>
            </a:pP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consectetur.</a:t>
            </a:r>
          </a:p>
        </p:txBody>
      </p:sp>
      <p:sp>
        <p:nvSpPr>
          <p:cNvPr id="15" name="Lorem ipsum dolor sit amet, consectetur.">
            <a:extLst>
              <a:ext uri="{FF2B5EF4-FFF2-40B4-BE49-F238E27FC236}">
                <a16:creationId xmlns:a16="http://schemas.microsoft.com/office/drawing/2014/main" id="{93CB640B-B8FE-6065-E994-8FCE60D09C23}"/>
              </a:ext>
            </a:extLst>
          </p:cNvPr>
          <p:cNvSpPr/>
          <p:nvPr/>
        </p:nvSpPr>
        <p:spPr>
          <a:xfrm>
            <a:off x="9159575" y="3326205"/>
            <a:ext cx="18734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1828800">
              <a:lnSpc>
                <a:spcPct val="90000"/>
              </a:lnSpc>
            </a:lvl1pPr>
          </a:lstStyle>
          <a:p>
            <a:pPr>
              <a:lnSpc>
                <a:spcPct val="100000"/>
              </a:lnSpc>
            </a:pP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consectetur.</a:t>
            </a:r>
          </a:p>
        </p:txBody>
      </p:sp>
      <p:sp>
        <p:nvSpPr>
          <p:cNvPr id="16" name="Lorem ipsum dolor sit amet, consectetur.">
            <a:extLst>
              <a:ext uri="{FF2B5EF4-FFF2-40B4-BE49-F238E27FC236}">
                <a16:creationId xmlns:a16="http://schemas.microsoft.com/office/drawing/2014/main" id="{FF9BDC6E-54DD-0E43-0D89-AAEB4F63018B}"/>
              </a:ext>
            </a:extLst>
          </p:cNvPr>
          <p:cNvSpPr/>
          <p:nvPr/>
        </p:nvSpPr>
        <p:spPr>
          <a:xfrm>
            <a:off x="6864575" y="4611972"/>
            <a:ext cx="18734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1828800">
              <a:lnSpc>
                <a:spcPct val="90000"/>
              </a:lnSpc>
            </a:lvl1pPr>
          </a:lstStyle>
          <a:p>
            <a:pPr>
              <a:lnSpc>
                <a:spcPct val="100000"/>
              </a:lnSpc>
            </a:pP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Lorem ipsum dolor sit amet, consectetur.">
            <a:extLst>
              <a:ext uri="{FF2B5EF4-FFF2-40B4-BE49-F238E27FC236}">
                <a16:creationId xmlns:a16="http://schemas.microsoft.com/office/drawing/2014/main" id="{EE7348FD-D23B-3E0A-248B-BF9D3C05FC06}"/>
              </a:ext>
            </a:extLst>
          </p:cNvPr>
          <p:cNvSpPr/>
          <p:nvPr/>
        </p:nvSpPr>
        <p:spPr>
          <a:xfrm>
            <a:off x="9159575" y="4611972"/>
            <a:ext cx="18734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1828800">
              <a:lnSpc>
                <a:spcPct val="90000"/>
              </a:lnSpc>
            </a:lvl1pPr>
          </a:lstStyle>
          <a:p>
            <a:pPr>
              <a:lnSpc>
                <a:spcPct val="100000"/>
              </a:lnSpc>
            </a:pPr>
            <a:r>
              <a:rPr sz="1200"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consectetur.</a:t>
            </a:r>
          </a:p>
        </p:txBody>
      </p:sp>
      <p:sp>
        <p:nvSpPr>
          <p:cNvPr id="18" name="January">
            <a:extLst>
              <a:ext uri="{FF2B5EF4-FFF2-40B4-BE49-F238E27FC236}">
                <a16:creationId xmlns:a16="http://schemas.microsoft.com/office/drawing/2014/main" id="{E29A340F-E664-A154-0A98-21D23833614F}"/>
              </a:ext>
            </a:extLst>
          </p:cNvPr>
          <p:cNvSpPr/>
          <p:nvPr/>
        </p:nvSpPr>
        <p:spPr>
          <a:xfrm>
            <a:off x="6864575" y="2970426"/>
            <a:ext cx="1403773" cy="28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lnSpc>
                <a:spcPct val="150000"/>
              </a:lnSpc>
              <a:defRPr sz="2800"/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ebruary">
            <a:extLst>
              <a:ext uri="{FF2B5EF4-FFF2-40B4-BE49-F238E27FC236}">
                <a16:creationId xmlns:a16="http://schemas.microsoft.com/office/drawing/2014/main" id="{2C8C55B4-FC5F-B779-3264-B625AF0027A1}"/>
              </a:ext>
            </a:extLst>
          </p:cNvPr>
          <p:cNvSpPr/>
          <p:nvPr/>
        </p:nvSpPr>
        <p:spPr>
          <a:xfrm>
            <a:off x="9159576" y="2970426"/>
            <a:ext cx="1403773" cy="28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lnSpc>
                <a:spcPct val="150000"/>
              </a:lnSpc>
              <a:defRPr sz="2800"/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endParaRPr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pril">
            <a:extLst>
              <a:ext uri="{FF2B5EF4-FFF2-40B4-BE49-F238E27FC236}">
                <a16:creationId xmlns:a16="http://schemas.microsoft.com/office/drawing/2014/main" id="{189910BA-091F-675A-2843-E8E33EF8C83C}"/>
              </a:ext>
            </a:extLst>
          </p:cNvPr>
          <p:cNvSpPr/>
          <p:nvPr/>
        </p:nvSpPr>
        <p:spPr>
          <a:xfrm>
            <a:off x="9159575" y="4281094"/>
            <a:ext cx="1403773" cy="28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lnSpc>
                <a:spcPct val="150000"/>
              </a:lnSpc>
              <a:defRPr sz="2800"/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endParaRPr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arch">
            <a:extLst>
              <a:ext uri="{FF2B5EF4-FFF2-40B4-BE49-F238E27FC236}">
                <a16:creationId xmlns:a16="http://schemas.microsoft.com/office/drawing/2014/main" id="{E944498B-5D95-F634-67D1-FB36346943AF}"/>
              </a:ext>
            </a:extLst>
          </p:cNvPr>
          <p:cNvSpPr/>
          <p:nvPr/>
        </p:nvSpPr>
        <p:spPr>
          <a:xfrm>
            <a:off x="6864574" y="4281094"/>
            <a:ext cx="1403773" cy="28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lnSpc>
                <a:spcPct val="150000"/>
              </a:lnSpc>
              <a:defRPr sz="2800"/>
            </a:lvl1pPr>
          </a:lstStyle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37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939CFE-04EA-3901-8EA2-46F9314AF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Arial"/>
                <a:cs typeface="Arial"/>
              </a:rPr>
              <a:t>AVD host pool challenges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0E17D04-B14B-7C22-CB8D-D65B018E6F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51" y="1894008"/>
            <a:ext cx="6585130" cy="3625743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Managing </a:t>
            </a:r>
            <a:r>
              <a:rPr lang="en-US" b="1"/>
              <a:t>multiple</a:t>
            </a:r>
            <a:r>
              <a:rPr lang="en-US"/>
              <a:t> Azure Virtual Desktop (AVD) host pools independently creates operational silos and administrative overhead.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Arial"/>
                <a:cs typeface="Arial"/>
              </a:rPr>
              <a:t>Static</a:t>
            </a:r>
            <a:r>
              <a:rPr lang="en-US">
                <a:latin typeface="Arial"/>
                <a:cs typeface="Arial"/>
              </a:rPr>
              <a:t> user-to-host pool assignments lead to inefficient resource utilization and limited scalability.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Regional distribution of users requires </a:t>
            </a:r>
            <a:r>
              <a:rPr lang="en-US" b="1"/>
              <a:t>manual balancing</a:t>
            </a:r>
            <a:r>
              <a:rPr lang="en-US"/>
              <a:t>, making high availability and failover complex.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Scaling up/down across host pools often results in </a:t>
            </a:r>
            <a:r>
              <a:rPr lang="en-US" b="1"/>
              <a:t>overprovisioning or performance gaps</a:t>
            </a:r>
            <a:r>
              <a:rPr lang="en-US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All these issues are compounded for extremely large organizations</a:t>
            </a:r>
          </a:p>
          <a:p>
            <a:pPr marL="960120" lvl="1" indent="-285750"/>
            <a:r>
              <a:rPr lang="en-US"/>
              <a:t>Think of the overhead of managing 50+ host pools!</a:t>
            </a:r>
          </a:p>
        </p:txBody>
      </p:sp>
      <p:pic>
        <p:nvPicPr>
          <p:cNvPr id="11" name="Picture Placeholder 10" descr="Final jigsaw puzzle piece fitting to complete the puzzle">
            <a:extLst>
              <a:ext uri="{FF2B5EF4-FFF2-40B4-BE49-F238E27FC236}">
                <a16:creationId xmlns:a16="http://schemas.microsoft.com/office/drawing/2014/main" id="{1761808B-422F-073A-9D15-1152B68679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3951" r="239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7437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AEA0D0B-A770-8AFB-24EB-54BFC5FEE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308C39E-0222-670A-9608-9000825E2F18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Line Graph </a:t>
            </a:r>
          </a:p>
        </p:txBody>
      </p:sp>
      <p:graphicFrame>
        <p:nvGraphicFramePr>
          <p:cNvPr id="3" name="Quarter 1st on [Year]">
            <a:extLst>
              <a:ext uri="{FF2B5EF4-FFF2-40B4-BE49-F238E27FC236}">
                <a16:creationId xmlns:a16="http://schemas.microsoft.com/office/drawing/2014/main" id="{9B962A63-93C8-9981-30F8-EEF7AEE1D8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296794"/>
              </p:ext>
            </p:extLst>
          </p:nvPr>
        </p:nvGraphicFramePr>
        <p:xfrm>
          <a:off x="958582" y="1655157"/>
          <a:ext cx="5220425" cy="4394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Lorem ipsum dolor sit amet, consectetur elit. sit amet  commo sit amet, consectetur adipiscing elit. Aliquam sit amet metu sits do.">
            <a:extLst>
              <a:ext uri="{FF2B5EF4-FFF2-40B4-BE49-F238E27FC236}">
                <a16:creationId xmlns:a16="http://schemas.microsoft.com/office/drawing/2014/main" id="{BC445B0F-8CC6-54C3-9E53-6D10DF9A42AD}"/>
              </a:ext>
            </a:extLst>
          </p:cNvPr>
          <p:cNvSpPr/>
          <p:nvPr/>
        </p:nvSpPr>
        <p:spPr>
          <a:xfrm>
            <a:off x="6771809" y="2014430"/>
            <a:ext cx="4590002" cy="73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45714" bIns="45714">
            <a:spAutoFit/>
          </a:bodyPr>
          <a:lstStyle>
            <a:lvl1pPr algn="l" defTabSz="1828800">
              <a:lnSpc>
                <a:spcPct val="90000"/>
              </a:lnSpc>
            </a:lvl1pPr>
          </a:lstStyle>
          <a:p>
            <a:pPr>
              <a:lnSpc>
                <a:spcPct val="100000"/>
              </a:lnSpc>
            </a:pP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sit </a:t>
            </a:r>
            <a:r>
              <a:rPr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commo sit </a:t>
            </a:r>
            <a:r>
              <a:rPr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</a:t>
            </a: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sits do. </a:t>
            </a:r>
          </a:p>
        </p:txBody>
      </p:sp>
      <p:sp>
        <p:nvSpPr>
          <p:cNvPr id="13" name="Lorem ipsum dolor sit amet, consectetur.">
            <a:extLst>
              <a:ext uri="{FF2B5EF4-FFF2-40B4-BE49-F238E27FC236}">
                <a16:creationId xmlns:a16="http://schemas.microsoft.com/office/drawing/2014/main" id="{1EA44C7A-FCC1-F8F6-FDF8-AB352242862E}"/>
              </a:ext>
            </a:extLst>
          </p:cNvPr>
          <p:cNvSpPr/>
          <p:nvPr/>
        </p:nvSpPr>
        <p:spPr>
          <a:xfrm>
            <a:off x="6864575" y="3326205"/>
            <a:ext cx="18734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algn="l" defTabSz="1828800">
              <a:lnSpc>
                <a:spcPct val="90000"/>
              </a:lnSpc>
            </a:lvl1pPr>
          </a:lstStyle>
          <a:p>
            <a:pPr>
              <a:lnSpc>
                <a:spcPct val="100000"/>
              </a:lnSpc>
            </a:pP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Lorem ipsum dolor sit amet, consectetur.">
            <a:extLst>
              <a:ext uri="{FF2B5EF4-FFF2-40B4-BE49-F238E27FC236}">
                <a16:creationId xmlns:a16="http://schemas.microsoft.com/office/drawing/2014/main" id="{34F30C7E-AA1D-198E-7838-22506C1A947C}"/>
              </a:ext>
            </a:extLst>
          </p:cNvPr>
          <p:cNvSpPr/>
          <p:nvPr/>
        </p:nvSpPr>
        <p:spPr>
          <a:xfrm>
            <a:off x="9159575" y="3326205"/>
            <a:ext cx="18734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algn="l" defTabSz="1828800">
              <a:lnSpc>
                <a:spcPct val="90000"/>
              </a:lnSpc>
            </a:lvl1pPr>
          </a:lstStyle>
          <a:p>
            <a:pPr>
              <a:lnSpc>
                <a:spcPct val="100000"/>
              </a:lnSpc>
            </a:pP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consectetur.</a:t>
            </a:r>
          </a:p>
        </p:txBody>
      </p:sp>
      <p:sp>
        <p:nvSpPr>
          <p:cNvPr id="16" name="Lorem ipsum dolor sit amet, consectetur.">
            <a:extLst>
              <a:ext uri="{FF2B5EF4-FFF2-40B4-BE49-F238E27FC236}">
                <a16:creationId xmlns:a16="http://schemas.microsoft.com/office/drawing/2014/main" id="{0ABCD2AC-70CC-16F9-9034-004470DB50C9}"/>
              </a:ext>
            </a:extLst>
          </p:cNvPr>
          <p:cNvSpPr/>
          <p:nvPr/>
        </p:nvSpPr>
        <p:spPr>
          <a:xfrm>
            <a:off x="6864575" y="4611972"/>
            <a:ext cx="18734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algn="l" defTabSz="1828800">
              <a:lnSpc>
                <a:spcPct val="90000"/>
              </a:lnSpc>
            </a:lvl1pPr>
          </a:lstStyle>
          <a:p>
            <a:pPr>
              <a:lnSpc>
                <a:spcPct val="100000"/>
              </a:lnSpc>
            </a:pP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Lorem ipsum dolor sit amet, consectetur.">
            <a:extLst>
              <a:ext uri="{FF2B5EF4-FFF2-40B4-BE49-F238E27FC236}">
                <a16:creationId xmlns:a16="http://schemas.microsoft.com/office/drawing/2014/main" id="{5628A473-2054-A987-C117-FF3FF4742CD0}"/>
              </a:ext>
            </a:extLst>
          </p:cNvPr>
          <p:cNvSpPr/>
          <p:nvPr/>
        </p:nvSpPr>
        <p:spPr>
          <a:xfrm>
            <a:off x="9159575" y="4611972"/>
            <a:ext cx="187347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algn="l" defTabSz="1828800">
              <a:lnSpc>
                <a:spcPct val="90000"/>
              </a:lnSpc>
            </a:lvl1pPr>
          </a:lstStyle>
          <a:p>
            <a:pPr>
              <a:lnSpc>
                <a:spcPct val="100000"/>
              </a:lnSpc>
            </a:pPr>
            <a:r>
              <a: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consectetur.</a:t>
            </a:r>
          </a:p>
        </p:txBody>
      </p:sp>
      <p:sp>
        <p:nvSpPr>
          <p:cNvPr id="18" name="January">
            <a:extLst>
              <a:ext uri="{FF2B5EF4-FFF2-40B4-BE49-F238E27FC236}">
                <a16:creationId xmlns:a16="http://schemas.microsoft.com/office/drawing/2014/main" id="{69046515-7350-E6B7-7C14-A9F56F0DE036}"/>
              </a:ext>
            </a:extLst>
          </p:cNvPr>
          <p:cNvSpPr/>
          <p:nvPr/>
        </p:nvSpPr>
        <p:spPr>
          <a:xfrm>
            <a:off x="6864575" y="2970426"/>
            <a:ext cx="1403773" cy="28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lnSpc>
                <a:spcPct val="150000"/>
              </a:lnSpc>
              <a:defRPr sz="2800"/>
            </a:lvl1pPr>
          </a:lstStyle>
          <a:p>
            <a:r>
              <a:rPr lang="en-US"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sz="1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ebruary">
            <a:extLst>
              <a:ext uri="{FF2B5EF4-FFF2-40B4-BE49-F238E27FC236}">
                <a16:creationId xmlns:a16="http://schemas.microsoft.com/office/drawing/2014/main" id="{1C3BEF1A-7129-0BC0-E816-E73D75DC18F0}"/>
              </a:ext>
            </a:extLst>
          </p:cNvPr>
          <p:cNvSpPr/>
          <p:nvPr/>
        </p:nvSpPr>
        <p:spPr>
          <a:xfrm>
            <a:off x="9159576" y="2970426"/>
            <a:ext cx="1403773" cy="28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lnSpc>
                <a:spcPct val="150000"/>
              </a:lnSpc>
              <a:defRPr sz="2800"/>
            </a:lvl1pPr>
          </a:lstStyle>
          <a:p>
            <a:r>
              <a:rPr lang="en-US"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endParaRPr sz="1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pril">
            <a:extLst>
              <a:ext uri="{FF2B5EF4-FFF2-40B4-BE49-F238E27FC236}">
                <a16:creationId xmlns:a16="http://schemas.microsoft.com/office/drawing/2014/main" id="{F7F03CDD-DBB8-412B-E170-DD7866B95F2A}"/>
              </a:ext>
            </a:extLst>
          </p:cNvPr>
          <p:cNvSpPr/>
          <p:nvPr/>
        </p:nvSpPr>
        <p:spPr>
          <a:xfrm>
            <a:off x="9159575" y="4281094"/>
            <a:ext cx="1403773" cy="28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lnSpc>
                <a:spcPct val="150000"/>
              </a:lnSpc>
              <a:defRPr sz="2800"/>
            </a:lvl1pPr>
          </a:lstStyle>
          <a:p>
            <a:r>
              <a:rPr lang="en-US"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endParaRPr sz="1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arch">
            <a:extLst>
              <a:ext uri="{FF2B5EF4-FFF2-40B4-BE49-F238E27FC236}">
                <a16:creationId xmlns:a16="http://schemas.microsoft.com/office/drawing/2014/main" id="{5AD9292B-A06E-0403-C90F-8DCD2B3E4C64}"/>
              </a:ext>
            </a:extLst>
          </p:cNvPr>
          <p:cNvSpPr/>
          <p:nvPr/>
        </p:nvSpPr>
        <p:spPr>
          <a:xfrm>
            <a:off x="6864574" y="4281094"/>
            <a:ext cx="1403773" cy="28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lnSpc>
                <a:spcPct val="150000"/>
              </a:lnSpc>
              <a:defRPr sz="2800"/>
            </a:lvl1pPr>
          </a:lstStyle>
          <a:p>
            <a:r>
              <a:rPr lang="en-US"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sz="1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46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4ED716-4911-D135-0527-C284C2401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9474895-B101-2F79-B313-217B18B95D41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Vertical Bar Graph and Area Graph</a:t>
            </a:r>
          </a:p>
        </p:txBody>
      </p:sp>
      <p:graphicFrame>
        <p:nvGraphicFramePr>
          <p:cNvPr id="2" name="2D Stacked Column Chart">
            <a:extLst>
              <a:ext uri="{FF2B5EF4-FFF2-40B4-BE49-F238E27FC236}">
                <a16:creationId xmlns:a16="http://schemas.microsoft.com/office/drawing/2014/main" id="{A81318A9-AADE-C2C4-6626-89807614C9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018740"/>
              </p:ext>
            </p:extLst>
          </p:nvPr>
        </p:nvGraphicFramePr>
        <p:xfrm>
          <a:off x="602593" y="1457641"/>
          <a:ext cx="7227824" cy="2107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2D Area Chart">
            <a:extLst>
              <a:ext uri="{FF2B5EF4-FFF2-40B4-BE49-F238E27FC236}">
                <a16:creationId xmlns:a16="http://schemas.microsoft.com/office/drawing/2014/main" id="{F0CE1FF8-574A-BFAD-48DF-E3253FA56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659141"/>
              </p:ext>
            </p:extLst>
          </p:nvPr>
        </p:nvGraphicFramePr>
        <p:xfrm>
          <a:off x="602593" y="4107349"/>
          <a:ext cx="7479225" cy="1895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hart 01">
            <a:extLst>
              <a:ext uri="{FF2B5EF4-FFF2-40B4-BE49-F238E27FC236}">
                <a16:creationId xmlns:a16="http://schemas.microsoft.com/office/drawing/2014/main" id="{73486CF1-6B8F-D499-BBCD-89826FF0BE07}"/>
              </a:ext>
            </a:extLst>
          </p:cNvPr>
          <p:cNvSpPr/>
          <p:nvPr/>
        </p:nvSpPr>
        <p:spPr>
          <a:xfrm>
            <a:off x="8826961" y="1453950"/>
            <a:ext cx="2292756" cy="235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 defTabSz="1828800">
              <a:lnSpc>
                <a:spcPct val="90000"/>
              </a:lnSpc>
              <a:defRPr sz="1800" cap="all" spc="200"/>
            </a:lvl1pPr>
          </a:lstStyle>
          <a:p>
            <a:pPr>
              <a:lnSpc>
                <a:spcPct val="100000"/>
              </a:lnSpc>
            </a:pPr>
            <a:r>
              <a:rPr sz="1200" b="1" spc="0">
                <a:latin typeface="Arial" panose="020B0604020202020204" pitchFamily="34" charset="0"/>
                <a:cs typeface="Arial" panose="020B0604020202020204" pitchFamily="34" charset="0"/>
              </a:rPr>
              <a:t>chart 01</a:t>
            </a:r>
          </a:p>
        </p:txBody>
      </p:sp>
      <p:sp>
        <p:nvSpPr>
          <p:cNvPr id="6" name="Lorem ipsum dolor sit amet aleh pue hom hai nyang penting olah lorem ipsum dolor sit amet aleh pue hom hai nyang penting olah lorem ipsum.">
            <a:extLst>
              <a:ext uri="{FF2B5EF4-FFF2-40B4-BE49-F238E27FC236}">
                <a16:creationId xmlns:a16="http://schemas.microsoft.com/office/drawing/2014/main" id="{0C68F851-03F8-12FB-5D61-A3148C365011}"/>
              </a:ext>
            </a:extLst>
          </p:cNvPr>
          <p:cNvSpPr/>
          <p:nvPr/>
        </p:nvSpPr>
        <p:spPr>
          <a:xfrm>
            <a:off x="8831234" y="1793013"/>
            <a:ext cx="2621857" cy="66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1400" spc="96"/>
            </a:lvl1pPr>
          </a:lstStyle>
          <a:p>
            <a:pPr>
              <a:lnSpc>
                <a:spcPct val="100000"/>
              </a:lnSpc>
            </a:pP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aleh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pue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hom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nyang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olah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aleh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pue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hom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nyang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olah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lorem ipsum.</a:t>
            </a:r>
          </a:p>
        </p:txBody>
      </p:sp>
      <p:sp>
        <p:nvSpPr>
          <p:cNvPr id="7" name="5.323">
            <a:extLst>
              <a:ext uri="{FF2B5EF4-FFF2-40B4-BE49-F238E27FC236}">
                <a16:creationId xmlns:a16="http://schemas.microsoft.com/office/drawing/2014/main" id="{CE1E0D18-35CD-CF60-FCBE-5E82D71F1D00}"/>
              </a:ext>
            </a:extLst>
          </p:cNvPr>
          <p:cNvSpPr/>
          <p:nvPr/>
        </p:nvSpPr>
        <p:spPr>
          <a:xfrm>
            <a:off x="8810370" y="2598465"/>
            <a:ext cx="866018" cy="420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 defTabSz="1828800">
              <a:lnSpc>
                <a:spcPct val="90000"/>
              </a:lnSpc>
              <a:defRPr sz="4000" spc="-158"/>
            </a:lvl1pPr>
          </a:lstStyle>
          <a:p>
            <a:pPr>
              <a:lnSpc>
                <a:spcPct val="100000"/>
              </a:lnSpc>
            </a:pPr>
            <a:r>
              <a:rPr sz="2400" spc="0">
                <a:latin typeface="Arial" panose="020B0604020202020204" pitchFamily="34" charset="0"/>
                <a:cs typeface="Arial" panose="020B0604020202020204" pitchFamily="34" charset="0"/>
              </a:rPr>
              <a:t>5.323</a:t>
            </a:r>
          </a:p>
        </p:txBody>
      </p:sp>
      <p:sp>
        <p:nvSpPr>
          <p:cNvPr id="8" name="Sales">
            <a:extLst>
              <a:ext uri="{FF2B5EF4-FFF2-40B4-BE49-F238E27FC236}">
                <a16:creationId xmlns:a16="http://schemas.microsoft.com/office/drawing/2014/main" id="{DB5D01F1-A144-F26E-4F1B-01D9DC568A34}"/>
              </a:ext>
            </a:extLst>
          </p:cNvPr>
          <p:cNvSpPr/>
          <p:nvPr/>
        </p:nvSpPr>
        <p:spPr>
          <a:xfrm>
            <a:off x="9721272" y="2743037"/>
            <a:ext cx="831908" cy="189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1400" spc="96"/>
            </a:lvl1pPr>
          </a:lstStyle>
          <a:p>
            <a:pPr>
              <a:lnSpc>
                <a:spcPct val="100000"/>
              </a:lnSpc>
            </a:pPr>
            <a:r>
              <a:rPr sz="900" spc="0"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</a:p>
        </p:txBody>
      </p:sp>
      <p:sp>
        <p:nvSpPr>
          <p:cNvPr id="9" name="$ 1.23.456">
            <a:extLst>
              <a:ext uri="{FF2B5EF4-FFF2-40B4-BE49-F238E27FC236}">
                <a16:creationId xmlns:a16="http://schemas.microsoft.com/office/drawing/2014/main" id="{05B52606-9092-E249-62C2-E6DFD626DD19}"/>
              </a:ext>
            </a:extLst>
          </p:cNvPr>
          <p:cNvSpPr/>
          <p:nvPr/>
        </p:nvSpPr>
        <p:spPr>
          <a:xfrm>
            <a:off x="8830701" y="3068691"/>
            <a:ext cx="1189484" cy="26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2000"/>
            </a:lvl1pPr>
          </a:lstStyle>
          <a:p>
            <a:pPr>
              <a:lnSpc>
                <a:spcPct val="100000"/>
              </a:lnSpc>
            </a:pP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$ 1.23.456</a:t>
            </a:r>
          </a:p>
        </p:txBody>
      </p:sp>
      <p:sp>
        <p:nvSpPr>
          <p:cNvPr id="10" name="chart 02">
            <a:extLst>
              <a:ext uri="{FF2B5EF4-FFF2-40B4-BE49-F238E27FC236}">
                <a16:creationId xmlns:a16="http://schemas.microsoft.com/office/drawing/2014/main" id="{B05D9AF9-0179-EF9F-E422-048A894F2A8C}"/>
              </a:ext>
            </a:extLst>
          </p:cNvPr>
          <p:cNvSpPr/>
          <p:nvPr/>
        </p:nvSpPr>
        <p:spPr>
          <a:xfrm>
            <a:off x="8826961" y="4103657"/>
            <a:ext cx="2292756" cy="235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 defTabSz="1828800">
              <a:lnSpc>
                <a:spcPct val="90000"/>
              </a:lnSpc>
              <a:defRPr sz="1800" cap="all" spc="200"/>
            </a:lvl1pPr>
          </a:lstStyle>
          <a:p>
            <a:pPr>
              <a:lnSpc>
                <a:spcPct val="100000"/>
              </a:lnSpc>
            </a:pPr>
            <a:r>
              <a:rPr sz="1200" b="1" spc="0">
                <a:latin typeface="Arial" panose="020B0604020202020204" pitchFamily="34" charset="0"/>
                <a:cs typeface="Arial" panose="020B0604020202020204" pitchFamily="34" charset="0"/>
              </a:rPr>
              <a:t>chart 02</a:t>
            </a:r>
          </a:p>
        </p:txBody>
      </p:sp>
      <p:sp>
        <p:nvSpPr>
          <p:cNvPr id="11" name="Lorem ipsum dolor sit amet aleh pue hom hai nyang penting olah lorem ipsum dolor sit amet aleh pue hom hai nyang penting olah lorem ipsum.">
            <a:extLst>
              <a:ext uri="{FF2B5EF4-FFF2-40B4-BE49-F238E27FC236}">
                <a16:creationId xmlns:a16="http://schemas.microsoft.com/office/drawing/2014/main" id="{B62FA850-A7F0-A5D2-6367-BEA1AD6244E4}"/>
              </a:ext>
            </a:extLst>
          </p:cNvPr>
          <p:cNvSpPr/>
          <p:nvPr/>
        </p:nvSpPr>
        <p:spPr>
          <a:xfrm>
            <a:off x="8831234" y="4442720"/>
            <a:ext cx="2621857" cy="66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1400" spc="96"/>
            </a:lvl1pPr>
          </a:lstStyle>
          <a:p>
            <a:pPr>
              <a:lnSpc>
                <a:spcPct val="100000"/>
              </a:lnSpc>
            </a:pP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aleh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pue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hom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nyang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olah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aleh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pue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hom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nyang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latin typeface="Arial" panose="020B0604020202020204" pitchFamily="34" charset="0"/>
                <a:cs typeface="Arial" panose="020B0604020202020204" pitchFamily="34" charset="0"/>
              </a:rPr>
              <a:t>olah</a:t>
            </a:r>
            <a:r>
              <a:rPr sz="1000" spc="0">
                <a:latin typeface="Arial" panose="020B0604020202020204" pitchFamily="34" charset="0"/>
                <a:cs typeface="Arial" panose="020B0604020202020204" pitchFamily="34" charset="0"/>
              </a:rPr>
              <a:t> lorem ipsum.</a:t>
            </a:r>
          </a:p>
        </p:txBody>
      </p:sp>
      <p:sp>
        <p:nvSpPr>
          <p:cNvPr id="22" name="3.987">
            <a:extLst>
              <a:ext uri="{FF2B5EF4-FFF2-40B4-BE49-F238E27FC236}">
                <a16:creationId xmlns:a16="http://schemas.microsoft.com/office/drawing/2014/main" id="{3CBF97A9-7EAE-1133-D03E-E6C81E3CA897}"/>
              </a:ext>
            </a:extLst>
          </p:cNvPr>
          <p:cNvSpPr/>
          <p:nvPr/>
        </p:nvSpPr>
        <p:spPr>
          <a:xfrm>
            <a:off x="8810370" y="5248173"/>
            <a:ext cx="831908" cy="420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 defTabSz="1828800">
              <a:lnSpc>
                <a:spcPct val="90000"/>
              </a:lnSpc>
              <a:defRPr sz="4000" spc="-158"/>
            </a:lvl1pPr>
          </a:lstStyle>
          <a:p>
            <a:pPr>
              <a:lnSpc>
                <a:spcPct val="100000"/>
              </a:lnSpc>
            </a:pPr>
            <a:r>
              <a:rPr sz="2400" spc="0">
                <a:latin typeface="Arial" panose="020B0604020202020204" pitchFamily="34" charset="0"/>
                <a:cs typeface="Arial" panose="020B0604020202020204" pitchFamily="34" charset="0"/>
              </a:rPr>
              <a:t>3.987</a:t>
            </a:r>
          </a:p>
        </p:txBody>
      </p:sp>
      <p:sp>
        <p:nvSpPr>
          <p:cNvPr id="23" name="Sales">
            <a:extLst>
              <a:ext uri="{FF2B5EF4-FFF2-40B4-BE49-F238E27FC236}">
                <a16:creationId xmlns:a16="http://schemas.microsoft.com/office/drawing/2014/main" id="{42E08A59-CFEA-8B88-322C-4AB1B60D6322}"/>
              </a:ext>
            </a:extLst>
          </p:cNvPr>
          <p:cNvSpPr/>
          <p:nvPr/>
        </p:nvSpPr>
        <p:spPr>
          <a:xfrm>
            <a:off x="9721272" y="5392744"/>
            <a:ext cx="831908" cy="189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1400" spc="96"/>
            </a:lvl1pPr>
          </a:lstStyle>
          <a:p>
            <a:pPr>
              <a:lnSpc>
                <a:spcPct val="100000"/>
              </a:lnSpc>
            </a:pPr>
            <a:r>
              <a:rPr sz="900" spc="0"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</a:p>
        </p:txBody>
      </p:sp>
      <p:sp>
        <p:nvSpPr>
          <p:cNvPr id="24" name="$ 123,456">
            <a:extLst>
              <a:ext uri="{FF2B5EF4-FFF2-40B4-BE49-F238E27FC236}">
                <a16:creationId xmlns:a16="http://schemas.microsoft.com/office/drawing/2014/main" id="{013A24B2-8B0E-302C-3CDF-3282176129EA}"/>
              </a:ext>
            </a:extLst>
          </p:cNvPr>
          <p:cNvSpPr/>
          <p:nvPr/>
        </p:nvSpPr>
        <p:spPr>
          <a:xfrm>
            <a:off x="8830701" y="5718399"/>
            <a:ext cx="1189484" cy="26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2000"/>
            </a:lvl1pPr>
          </a:lstStyle>
          <a:p>
            <a:pPr>
              <a:lnSpc>
                <a:spcPct val="100000"/>
              </a:lnSpc>
            </a:pPr>
            <a:r>
              <a:rPr sz="1400">
                <a:latin typeface="Arial" panose="020B0604020202020204" pitchFamily="34" charset="0"/>
                <a:cs typeface="Arial" panose="020B0604020202020204" pitchFamily="34" charset="0"/>
              </a:rPr>
              <a:t>$ 123,456</a:t>
            </a:r>
          </a:p>
        </p:txBody>
      </p:sp>
    </p:spTree>
    <p:extLst>
      <p:ext uri="{BB962C8B-B14F-4D97-AF65-F5344CB8AC3E}">
        <p14:creationId xmlns:p14="http://schemas.microsoft.com/office/powerpoint/2010/main" val="8181108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13B461-70B0-94E0-94EA-5CBD15876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E39AC5-6FD9-8A56-0551-A145E8C6135D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Vertical Bar Graph and Area Graph</a:t>
            </a:r>
          </a:p>
        </p:txBody>
      </p:sp>
      <p:graphicFrame>
        <p:nvGraphicFramePr>
          <p:cNvPr id="2" name="2D Stacked Column Chart">
            <a:extLst>
              <a:ext uri="{FF2B5EF4-FFF2-40B4-BE49-F238E27FC236}">
                <a16:creationId xmlns:a16="http://schemas.microsoft.com/office/drawing/2014/main" id="{90055963-5A78-FEF4-25CE-E7227D6F42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6175420"/>
              </p:ext>
            </p:extLst>
          </p:nvPr>
        </p:nvGraphicFramePr>
        <p:xfrm>
          <a:off x="602593" y="1457641"/>
          <a:ext cx="7227824" cy="2107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2D Area Chart">
            <a:extLst>
              <a:ext uri="{FF2B5EF4-FFF2-40B4-BE49-F238E27FC236}">
                <a16:creationId xmlns:a16="http://schemas.microsoft.com/office/drawing/2014/main" id="{0EE09D65-E714-873F-A093-A9A5356D4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107113"/>
              </p:ext>
            </p:extLst>
          </p:nvPr>
        </p:nvGraphicFramePr>
        <p:xfrm>
          <a:off x="602593" y="4107349"/>
          <a:ext cx="7479225" cy="1895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hart 01">
            <a:extLst>
              <a:ext uri="{FF2B5EF4-FFF2-40B4-BE49-F238E27FC236}">
                <a16:creationId xmlns:a16="http://schemas.microsoft.com/office/drawing/2014/main" id="{35237764-7D03-D808-3CDE-B180A83DBBBA}"/>
              </a:ext>
            </a:extLst>
          </p:cNvPr>
          <p:cNvSpPr/>
          <p:nvPr/>
        </p:nvSpPr>
        <p:spPr>
          <a:xfrm>
            <a:off x="8860894" y="1453950"/>
            <a:ext cx="2292756" cy="235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 defTabSz="1828800">
              <a:lnSpc>
                <a:spcPct val="90000"/>
              </a:lnSpc>
              <a:defRPr sz="1800" cap="all" spc="200"/>
            </a:lvl1pPr>
          </a:lstStyle>
          <a:p>
            <a:pPr>
              <a:lnSpc>
                <a:spcPct val="100000"/>
              </a:lnSpc>
            </a:pPr>
            <a:r>
              <a:rPr sz="1200" b="1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01</a:t>
            </a:r>
          </a:p>
        </p:txBody>
      </p:sp>
      <p:sp>
        <p:nvSpPr>
          <p:cNvPr id="6" name="Lorem ipsum dolor sit amet aleh pue hom hai nyang penting olah lorem ipsum dolor sit amet aleh pue hom hai nyang penting olah lorem ipsum.">
            <a:extLst>
              <a:ext uri="{FF2B5EF4-FFF2-40B4-BE49-F238E27FC236}">
                <a16:creationId xmlns:a16="http://schemas.microsoft.com/office/drawing/2014/main" id="{2D6067E4-6C2F-B9DB-6331-C504FC4694F0}"/>
              </a:ext>
            </a:extLst>
          </p:cNvPr>
          <p:cNvSpPr/>
          <p:nvPr/>
        </p:nvSpPr>
        <p:spPr>
          <a:xfrm>
            <a:off x="8865167" y="1793013"/>
            <a:ext cx="2621857" cy="66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1400" spc="96"/>
            </a:lvl1pPr>
          </a:lstStyle>
          <a:p>
            <a:pPr>
              <a:lnSpc>
                <a:spcPct val="100000"/>
              </a:lnSpc>
            </a:pP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aleh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nyang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olah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aleh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nyang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olah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ipsum.</a:t>
            </a:r>
          </a:p>
        </p:txBody>
      </p:sp>
      <p:sp>
        <p:nvSpPr>
          <p:cNvPr id="7" name="5.323">
            <a:extLst>
              <a:ext uri="{FF2B5EF4-FFF2-40B4-BE49-F238E27FC236}">
                <a16:creationId xmlns:a16="http://schemas.microsoft.com/office/drawing/2014/main" id="{B917AE71-4CF5-3F0D-E5B4-6DFA77F863AC}"/>
              </a:ext>
            </a:extLst>
          </p:cNvPr>
          <p:cNvSpPr/>
          <p:nvPr/>
        </p:nvSpPr>
        <p:spPr>
          <a:xfrm>
            <a:off x="8844303" y="2598465"/>
            <a:ext cx="866018" cy="420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 defTabSz="1828800">
              <a:lnSpc>
                <a:spcPct val="90000"/>
              </a:lnSpc>
              <a:defRPr sz="4000" spc="-158"/>
            </a:lvl1pPr>
          </a:lstStyle>
          <a:p>
            <a:pPr>
              <a:lnSpc>
                <a:spcPct val="100000"/>
              </a:lnSpc>
            </a:pPr>
            <a:r>
              <a:rPr sz="24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5.323</a:t>
            </a:r>
          </a:p>
        </p:txBody>
      </p:sp>
      <p:sp>
        <p:nvSpPr>
          <p:cNvPr id="8" name="Sales">
            <a:extLst>
              <a:ext uri="{FF2B5EF4-FFF2-40B4-BE49-F238E27FC236}">
                <a16:creationId xmlns:a16="http://schemas.microsoft.com/office/drawing/2014/main" id="{27BDB0E4-01E8-3634-FF4A-CB09ABC30C78}"/>
              </a:ext>
            </a:extLst>
          </p:cNvPr>
          <p:cNvSpPr/>
          <p:nvPr/>
        </p:nvSpPr>
        <p:spPr>
          <a:xfrm>
            <a:off x="9755205" y="2743037"/>
            <a:ext cx="831908" cy="189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1400" spc="96"/>
            </a:lvl1pPr>
          </a:lstStyle>
          <a:p>
            <a:pPr>
              <a:lnSpc>
                <a:spcPct val="100000"/>
              </a:lnSpc>
            </a:pPr>
            <a:r>
              <a:rPr sz="9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</a:p>
        </p:txBody>
      </p:sp>
      <p:sp>
        <p:nvSpPr>
          <p:cNvPr id="9" name="$ 1.23.456">
            <a:extLst>
              <a:ext uri="{FF2B5EF4-FFF2-40B4-BE49-F238E27FC236}">
                <a16:creationId xmlns:a16="http://schemas.microsoft.com/office/drawing/2014/main" id="{A3EC704C-0E89-40A3-3B99-3ABD47D9C23F}"/>
              </a:ext>
            </a:extLst>
          </p:cNvPr>
          <p:cNvSpPr/>
          <p:nvPr/>
        </p:nvSpPr>
        <p:spPr>
          <a:xfrm>
            <a:off x="8864634" y="3068691"/>
            <a:ext cx="1189484" cy="26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2000"/>
            </a:lvl1pPr>
          </a:lstStyle>
          <a:p>
            <a:pPr>
              <a:lnSpc>
                <a:spcPct val="100000"/>
              </a:lnSpc>
            </a:pP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$ 1.23.456</a:t>
            </a:r>
          </a:p>
        </p:txBody>
      </p:sp>
      <p:sp>
        <p:nvSpPr>
          <p:cNvPr id="10" name="chart 02">
            <a:extLst>
              <a:ext uri="{FF2B5EF4-FFF2-40B4-BE49-F238E27FC236}">
                <a16:creationId xmlns:a16="http://schemas.microsoft.com/office/drawing/2014/main" id="{A005C496-3C60-0019-2ABF-BFE3A77267A2}"/>
              </a:ext>
            </a:extLst>
          </p:cNvPr>
          <p:cNvSpPr/>
          <p:nvPr/>
        </p:nvSpPr>
        <p:spPr>
          <a:xfrm>
            <a:off x="8826961" y="3944260"/>
            <a:ext cx="2292756" cy="235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 defTabSz="1828800">
              <a:lnSpc>
                <a:spcPct val="90000"/>
              </a:lnSpc>
              <a:defRPr sz="1800" cap="all" spc="200"/>
            </a:lvl1pPr>
          </a:lstStyle>
          <a:p>
            <a:pPr>
              <a:lnSpc>
                <a:spcPct val="100000"/>
              </a:lnSpc>
            </a:pPr>
            <a:r>
              <a:rPr sz="1200" b="1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02</a:t>
            </a:r>
          </a:p>
        </p:txBody>
      </p:sp>
      <p:sp>
        <p:nvSpPr>
          <p:cNvPr id="11" name="Lorem ipsum dolor sit amet aleh pue hom hai nyang penting olah lorem ipsum dolor sit amet aleh pue hom hai nyang penting olah lorem ipsum.">
            <a:extLst>
              <a:ext uri="{FF2B5EF4-FFF2-40B4-BE49-F238E27FC236}">
                <a16:creationId xmlns:a16="http://schemas.microsoft.com/office/drawing/2014/main" id="{B83B258B-8E17-2A55-C7F4-743FC9AFA66A}"/>
              </a:ext>
            </a:extLst>
          </p:cNvPr>
          <p:cNvSpPr/>
          <p:nvPr/>
        </p:nvSpPr>
        <p:spPr>
          <a:xfrm>
            <a:off x="8831234" y="4283323"/>
            <a:ext cx="2621857" cy="66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1400" spc="96"/>
            </a:lvl1pPr>
          </a:lstStyle>
          <a:p>
            <a:pPr>
              <a:lnSpc>
                <a:spcPct val="100000"/>
              </a:lnSpc>
            </a:pP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aleh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nyang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olah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aleh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nyang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olah</a:t>
            </a:r>
            <a:r>
              <a:rPr sz="1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ipsum.</a:t>
            </a:r>
          </a:p>
        </p:txBody>
      </p:sp>
      <p:sp>
        <p:nvSpPr>
          <p:cNvPr id="22" name="3.987">
            <a:extLst>
              <a:ext uri="{FF2B5EF4-FFF2-40B4-BE49-F238E27FC236}">
                <a16:creationId xmlns:a16="http://schemas.microsoft.com/office/drawing/2014/main" id="{59757781-663C-7A92-D723-177B7217F439}"/>
              </a:ext>
            </a:extLst>
          </p:cNvPr>
          <p:cNvSpPr/>
          <p:nvPr/>
        </p:nvSpPr>
        <p:spPr>
          <a:xfrm>
            <a:off x="8810370" y="5088776"/>
            <a:ext cx="831908" cy="420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 defTabSz="1828800">
              <a:lnSpc>
                <a:spcPct val="90000"/>
              </a:lnSpc>
              <a:defRPr sz="4000" spc="-158"/>
            </a:lvl1pPr>
          </a:lstStyle>
          <a:p>
            <a:pPr>
              <a:lnSpc>
                <a:spcPct val="100000"/>
              </a:lnSpc>
            </a:pPr>
            <a:r>
              <a:rPr sz="24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3.987</a:t>
            </a:r>
          </a:p>
        </p:txBody>
      </p:sp>
      <p:sp>
        <p:nvSpPr>
          <p:cNvPr id="23" name="Sales">
            <a:extLst>
              <a:ext uri="{FF2B5EF4-FFF2-40B4-BE49-F238E27FC236}">
                <a16:creationId xmlns:a16="http://schemas.microsoft.com/office/drawing/2014/main" id="{C9B32EE6-2C6F-CB40-12EF-EE16990E658C}"/>
              </a:ext>
            </a:extLst>
          </p:cNvPr>
          <p:cNvSpPr/>
          <p:nvPr/>
        </p:nvSpPr>
        <p:spPr>
          <a:xfrm>
            <a:off x="9721272" y="5233347"/>
            <a:ext cx="831908" cy="189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1400" spc="96"/>
            </a:lvl1pPr>
          </a:lstStyle>
          <a:p>
            <a:pPr>
              <a:lnSpc>
                <a:spcPct val="100000"/>
              </a:lnSpc>
            </a:pPr>
            <a:r>
              <a:rPr sz="9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</a:p>
        </p:txBody>
      </p:sp>
      <p:sp>
        <p:nvSpPr>
          <p:cNvPr id="24" name="$ 123,456">
            <a:extLst>
              <a:ext uri="{FF2B5EF4-FFF2-40B4-BE49-F238E27FC236}">
                <a16:creationId xmlns:a16="http://schemas.microsoft.com/office/drawing/2014/main" id="{7ED309D9-EEA6-93F2-5AD1-F3981911DC87}"/>
              </a:ext>
            </a:extLst>
          </p:cNvPr>
          <p:cNvSpPr/>
          <p:nvPr/>
        </p:nvSpPr>
        <p:spPr>
          <a:xfrm>
            <a:off x="8830701" y="5559002"/>
            <a:ext cx="1189484" cy="26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397" tIns="25397" rIns="25397" bIns="25397">
            <a:spAutoFit/>
          </a:bodyPr>
          <a:lstStyle>
            <a:lvl1pPr algn="l" defTabSz="1828800">
              <a:lnSpc>
                <a:spcPct val="90000"/>
              </a:lnSpc>
              <a:defRPr sz="2000"/>
            </a:lvl1pPr>
          </a:lstStyle>
          <a:p>
            <a:pPr>
              <a:lnSpc>
                <a:spcPct val="100000"/>
              </a:lnSpc>
            </a:pPr>
            <a:r>
              <a: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$ 123,456</a:t>
            </a:r>
          </a:p>
        </p:txBody>
      </p:sp>
    </p:spTree>
    <p:extLst>
      <p:ext uri="{BB962C8B-B14F-4D97-AF65-F5344CB8AC3E}">
        <p14:creationId xmlns:p14="http://schemas.microsoft.com/office/powerpoint/2010/main" val="3534465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tle">
            <a:extLst>
              <a:ext uri="{FF2B5EF4-FFF2-40B4-BE49-F238E27FC236}">
                <a16:creationId xmlns:a16="http://schemas.microsoft.com/office/drawing/2014/main" id="{8A175E60-35E1-28EF-C91A-C45817FD5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503991"/>
              </p:ext>
            </p:extLst>
          </p:nvPr>
        </p:nvGraphicFramePr>
        <p:xfrm>
          <a:off x="0" y="0"/>
          <a:ext cx="6096000" cy="6789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3628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832ABE-AB96-0D4A-5646-E55204656E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7079777"/>
              </p:ext>
            </p:extLst>
          </p:nvPr>
        </p:nvGraphicFramePr>
        <p:xfrm>
          <a:off x="602593" y="1524248"/>
          <a:ext cx="5322890" cy="3574225"/>
        </p:xfrm>
        <a:graphic>
          <a:graphicData uri="http://schemas.openxmlformats.org/drawingml/2006/table">
            <a:tbl>
              <a:tblPr firstRow="1" bandRow="1"/>
              <a:tblGrid>
                <a:gridCol w="1241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>
                        <a:defRPr sz="1900" b="0">
                          <a:latin typeface="+mn-lt"/>
                          <a:ea typeface="+mn-ea"/>
                          <a:cs typeface="+mn-cs"/>
                        </a:defRPr>
                      </a:pPr>
                      <a:endParaRPr sz="800" b="0" i="0">
                        <a:latin typeface="Arial" panose="020B0604020202020204" pitchFamily="34" charset="0"/>
                      </a:endParaRP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1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2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3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4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5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41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41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41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41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  <a:endParaRPr sz="1200" b="0" i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1587" marR="101587" marT="101587" marB="1015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41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01F56E94-5BD3-09A9-7428-78EC0AB6E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187444"/>
              </p:ext>
            </p:extLst>
          </p:nvPr>
        </p:nvGraphicFramePr>
        <p:xfrm>
          <a:off x="6188615" y="1524248"/>
          <a:ext cx="5391930" cy="3574225"/>
        </p:xfrm>
        <a:graphic>
          <a:graphicData uri="http://schemas.openxmlformats.org/drawingml/2006/table">
            <a:tbl>
              <a:tblPr firstRow="1" bandRow="1"/>
              <a:tblGrid>
                <a:gridCol w="1241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2180">
                <a:tc>
                  <a:txBody>
                    <a:bodyPr/>
                    <a:lstStyle/>
                    <a:p>
                      <a:pPr algn="ctr">
                        <a:defRPr sz="1900" b="0">
                          <a:latin typeface="Mulish Regular"/>
                          <a:ea typeface="Mulish Regular"/>
                          <a:cs typeface="Mulish Regular"/>
                          <a:sym typeface="Mulish Regular"/>
                        </a:defRPr>
                      </a:pPr>
                      <a:endParaRPr sz="800" b="0" i="0">
                        <a:latin typeface="Arial" panose="020B0604020202020204" pitchFamily="34" charset="0"/>
                      </a:endParaRP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1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2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3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4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5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409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409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409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409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409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D4CAB6-777D-96D6-2807-57113CFD4DC5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0A36"/>
                </a:solidFill>
              </a:rPr>
              <a:t>Tables</a:t>
            </a:r>
          </a:p>
        </p:txBody>
      </p:sp>
    </p:spTree>
    <p:extLst>
      <p:ext uri="{BB962C8B-B14F-4D97-AF65-F5344CB8AC3E}">
        <p14:creationId xmlns:p14="http://schemas.microsoft.com/office/powerpoint/2010/main" val="2515640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B8B3367-C72F-160D-B2C2-63BCF3F2C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0AB8B81F-95DF-56C3-D5ED-7A0B932EB8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055282"/>
              </p:ext>
            </p:extLst>
          </p:nvPr>
        </p:nvGraphicFramePr>
        <p:xfrm>
          <a:off x="602593" y="1524248"/>
          <a:ext cx="5322890" cy="3574225"/>
        </p:xfrm>
        <a:graphic>
          <a:graphicData uri="http://schemas.openxmlformats.org/drawingml/2006/table">
            <a:tbl>
              <a:tblPr firstRow="1" bandRow="1"/>
              <a:tblGrid>
                <a:gridCol w="1241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2155">
                <a:tc>
                  <a:txBody>
                    <a:bodyPr/>
                    <a:lstStyle/>
                    <a:p>
                      <a:pPr algn="ctr">
                        <a:defRPr sz="1900" b="0">
                          <a:latin typeface="+mn-lt"/>
                          <a:ea typeface="+mn-ea"/>
                          <a:cs typeface="+mn-cs"/>
                        </a:defRPr>
                      </a:pPr>
                      <a:endParaRPr sz="800" b="0" i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1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2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3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4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5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41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41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41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41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  <a:endParaRPr sz="1200" b="0" i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1587" marR="101587" marT="101587" marB="1015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41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C559F155-00B9-982D-C4F6-4CEAB292C5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650757"/>
              </p:ext>
            </p:extLst>
          </p:nvPr>
        </p:nvGraphicFramePr>
        <p:xfrm>
          <a:off x="6188615" y="1524248"/>
          <a:ext cx="5391930" cy="3574225"/>
        </p:xfrm>
        <a:graphic>
          <a:graphicData uri="http://schemas.openxmlformats.org/drawingml/2006/table">
            <a:tbl>
              <a:tblPr firstRow="1" bandRow="1"/>
              <a:tblGrid>
                <a:gridCol w="1241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2180">
                <a:tc>
                  <a:txBody>
                    <a:bodyPr/>
                    <a:lstStyle/>
                    <a:p>
                      <a:pPr algn="ctr">
                        <a:defRPr sz="1900" b="0">
                          <a:latin typeface="Mulish Regular"/>
                          <a:ea typeface="Mulish Regular"/>
                          <a:cs typeface="Mulish Regular"/>
                          <a:sym typeface="Mulish Regular"/>
                        </a:defRPr>
                      </a:pPr>
                      <a:endParaRPr sz="800" b="0" i="0">
                        <a:noFill/>
                        <a:latin typeface="Arial" panose="020B0604020202020204" pitchFamily="34" charset="0"/>
                      </a:endParaRP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1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2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3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4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9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i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Column 5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409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409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409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409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409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01587" marR="101587" marT="101587" marB="1015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marL="11458" marR="11458" marT="11458" marB="1145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F0D9076-03A7-3996-98F2-AEB9AE544978}"/>
              </a:ext>
            </a:extLst>
          </p:cNvPr>
          <p:cNvSpPr txBox="1">
            <a:spLocks/>
          </p:cNvSpPr>
          <p:nvPr/>
        </p:nvSpPr>
        <p:spPr>
          <a:xfrm>
            <a:off x="579963" y="425549"/>
            <a:ext cx="10317480" cy="42325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b="1" kern="1200" dirty="0" smtClean="0">
                <a:solidFill>
                  <a:srgbClr val="CEFC4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Tables</a:t>
            </a:r>
          </a:p>
        </p:txBody>
      </p:sp>
    </p:spTree>
    <p:extLst>
      <p:ext uri="{BB962C8B-B14F-4D97-AF65-F5344CB8AC3E}">
        <p14:creationId xmlns:p14="http://schemas.microsoft.com/office/powerpoint/2010/main" val="16698756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27EDFD-035D-E763-3189-5F8C2C6C3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818E0D-F0BD-BF2F-BAFB-880A062200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B45E0C-2506-F1A1-75EC-A841CFE33C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64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7C3BA-7D90-1F98-3F86-E6BA2B985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734DF-5F1C-168E-9C42-CFA0867410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4111D5-7102-3554-B760-D77148C46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15932A-8494-0507-E016-33E48BD488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23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AC1FA-61C5-9DC0-9C89-D19994E15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AFA13E-F528-FFAF-1CED-15171A41DB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751805"/>
            <a:ext cx="6423183" cy="1729882"/>
          </a:xfrm>
        </p:spPr>
        <p:txBody>
          <a:bodyPr lIns="91440" tIns="45720" rIns="91440" bIns="45720" anchor="b"/>
          <a:lstStyle/>
          <a:p>
            <a:pPr marL="10795" indent="-10795"/>
            <a:r>
              <a:rPr lang="en-US" sz="4800"/>
              <a:t>How does Nerdio solve this?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6AEEF-B838-240D-75B5-A75DC1C02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848" y="1847055"/>
            <a:ext cx="5170868" cy="221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12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0200AB8A-09F6-88C4-295C-EA6A94FCCC25}"/>
              </a:ext>
            </a:extLst>
          </p:cNvPr>
          <p:cNvSpPr txBox="1">
            <a:spLocks/>
          </p:cNvSpPr>
          <p:nvPr/>
        </p:nvSpPr>
        <p:spPr>
          <a:xfrm>
            <a:off x="658427" y="533400"/>
            <a:ext cx="10977563" cy="4222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accent1"/>
                </a:solidFill>
                <a:latin typeface="Arial"/>
                <a:cs typeface="Arial"/>
              </a:rPr>
              <a:t>Introducing </a:t>
            </a:r>
            <a:r>
              <a:rPr lang="en-US" sz="3600" b="1" err="1">
                <a:solidFill>
                  <a:schemeClr val="accent1"/>
                </a:solidFill>
                <a:latin typeface="Arial"/>
                <a:cs typeface="Arial"/>
              </a:rPr>
              <a:t>Nerdio</a:t>
            </a:r>
            <a:r>
              <a:rPr lang="en-US" sz="3600" b="1">
                <a:solidFill>
                  <a:schemeClr val="accent1"/>
                </a:solidFill>
                <a:latin typeface="Arial"/>
                <a:cs typeface="Arial"/>
              </a:rPr>
              <a:t> Global Pools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31C6719-8558-9075-598F-B4A001F2E8F0}"/>
              </a:ext>
            </a:extLst>
          </p:cNvPr>
          <p:cNvSpPr txBox="1">
            <a:spLocks/>
          </p:cNvSpPr>
          <p:nvPr/>
        </p:nvSpPr>
        <p:spPr>
          <a:xfrm>
            <a:off x="772748" y="1716974"/>
            <a:ext cx="9565867" cy="265539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Nerdio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Global Pools unifies multiple AVD host pools into a single, logical pool for simpler management at scale. Users are assigned to a Global Pool and see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a single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desktop or set of applications, while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Nerdio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assigns and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reassigns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them to the appropriate host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pool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based on configured policies and evolving conditions. </a:t>
            </a:r>
          </a:p>
          <a:p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A Global Pool Profile (similar to a host pool profile) ensures configuration consistency across host pools within a Global Pool while allowing flexibility to select different regions, desktop images, and other settings per host pool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, as needed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86994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E1D5-530C-2C68-829B-1914CFB92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55D310-2C41-7370-87E7-7B8155E3A3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How does Nerdio solve these challenges?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C3A326-32DB-670F-52CB-34DE59D20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2019" y="1867762"/>
            <a:ext cx="6472637" cy="372703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</a:pPr>
            <a:r>
              <a:rPr lang="en-US" b="1" dirty="0">
                <a:latin typeface="Arial"/>
                <a:cs typeface="Arial"/>
              </a:rPr>
              <a:t>Global Pools = Unify multiple host pools into a single logical resource layer, eliminating administrative overhead.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Leverage Entra ID groups (and in the future, Entra ID attributes) to assign users based on percentage-based allocation to host pools or, in the future, assignment policies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Decouples users from fixed infrastructure, allowing fluid user assignments between host pools, while delivering a consistent user experience.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Provide a consistent, true host pool failover infrastructure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Use provisioning policies to automate your user assignments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Familiar with global entitlements or load balancing? </a:t>
            </a:r>
          </a:p>
          <a:p>
            <a:pPr marL="960437" lvl="1" indent="-285750">
              <a:lnSpc>
                <a:spcPct val="100000"/>
              </a:lnSpc>
            </a:pPr>
            <a:r>
              <a:rPr lang="en-US" sz="1400" b="1" dirty="0">
                <a:latin typeface="Arial"/>
                <a:cs typeface="Arial"/>
              </a:rPr>
              <a:t>Global Pools </a:t>
            </a:r>
            <a:r>
              <a:rPr lang="en-US" sz="1400" dirty="0">
                <a:latin typeface="Arial"/>
                <a:cs typeface="Arial"/>
              </a:rPr>
              <a:t>will achieve this for Azure Virtual Desktop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BAA4A-054B-82E7-5683-4B0DE6FBE99F}"/>
              </a:ext>
            </a:extLst>
          </p:cNvPr>
          <p:cNvSpPr txBox="1"/>
          <p:nvPr/>
        </p:nvSpPr>
        <p:spPr>
          <a:xfrm>
            <a:off x="8451136" y="1998525"/>
            <a:ext cx="3043221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>
                <a:latin typeface="Arial"/>
                <a:cs typeface="Arial"/>
              </a:rPr>
              <a:t>Bottom line</a:t>
            </a:r>
            <a:endParaRPr lang="en-US"/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 Moving from individual host pools to Global Pools transforms AVD management from </a:t>
            </a:r>
            <a:r>
              <a:rPr lang="en-US" sz="1600" b="1">
                <a:latin typeface="Arial"/>
                <a:cs typeface="Arial"/>
              </a:rPr>
              <a:t>manual and fragmented → automated and intelligent</a:t>
            </a:r>
            <a:endParaRPr lang="en-US" sz="1600" dirty="0">
              <a:latin typeface="Arial"/>
              <a:cs typeface="Arial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Global Pools enables a </a:t>
            </a:r>
            <a:r>
              <a:rPr lang="en-US" sz="1600" b="1">
                <a:latin typeface="Arial"/>
                <a:cs typeface="Arial"/>
              </a:rPr>
              <a:t>more resilient, scalable, and efficient desktop and app delivery model</a:t>
            </a:r>
            <a:r>
              <a:rPr lang="en-US" sz="1600">
                <a:latin typeface="Arial"/>
                <a:cs typeface="Arial"/>
              </a:rPr>
              <a:t> at enterprise scale</a:t>
            </a:r>
          </a:p>
        </p:txBody>
      </p:sp>
    </p:spTree>
    <p:extLst>
      <p:ext uri="{BB962C8B-B14F-4D97-AF65-F5344CB8AC3E}">
        <p14:creationId xmlns:p14="http://schemas.microsoft.com/office/powerpoint/2010/main" val="40211362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5ECF3-291E-66AC-378D-ABC140FA5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E5505D-08FD-CEBE-96F7-FBD99DE4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does Nerdio solve these challenges?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C31E95-F657-5F01-1075-A2F6E35914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2019" y="1867762"/>
            <a:ext cx="6472637" cy="372703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</a:pPr>
            <a:r>
              <a:rPr lang="en-US" sz="1600" b="1" dirty="0">
                <a:latin typeface="Arial"/>
                <a:cs typeface="Arial"/>
              </a:rPr>
              <a:t>Global Pools – Current state</a:t>
            </a:r>
          </a:p>
          <a:p>
            <a:pPr marL="0" indent="0">
              <a:lnSpc>
                <a:spcPct val="100000"/>
              </a:lnSpc>
            </a:pPr>
            <a:r>
              <a:rPr lang="en-US" sz="1400" b="1" dirty="0">
                <a:latin typeface="Arial"/>
                <a:cs typeface="Arial"/>
              </a:rPr>
              <a:t>Assignment policy by department or regions: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Use your Entra ID Groups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Split user assignments throughout multiple groups of host pools based on configurable percentages</a:t>
            </a:r>
          </a:p>
          <a:p>
            <a:pPr marL="0" indent="0">
              <a:lnSpc>
                <a:spcPct val="100000"/>
              </a:lnSpc>
            </a:pPr>
            <a:r>
              <a:rPr lang="en-US" sz="1200" b="1" dirty="0">
                <a:latin typeface="Arial"/>
                <a:cs typeface="Arial"/>
              </a:rPr>
              <a:t>Two management possibilities</a:t>
            </a:r>
          </a:p>
          <a:p>
            <a:pPr marL="0" indent="0">
              <a:lnSpc>
                <a:spcPct val="100000"/>
              </a:lnSpc>
            </a:pPr>
            <a:r>
              <a:rPr lang="en-US" sz="1200" b="1" dirty="0">
                <a:latin typeface="Arial"/>
                <a:cs typeface="Arial"/>
              </a:rPr>
              <a:t>User assignment mode = Global Pool Level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Assign an Entra ID group at the </a:t>
            </a:r>
            <a:r>
              <a:rPr lang="en-US" sz="1200" b="1" dirty="0">
                <a:latin typeface="Arial"/>
                <a:cs typeface="Arial"/>
              </a:rPr>
              <a:t>Global Pool Level</a:t>
            </a:r>
            <a:r>
              <a:rPr lang="en-US" sz="1200" dirty="0">
                <a:latin typeface="Arial"/>
                <a:cs typeface="Arial"/>
              </a:rPr>
              <a:t>, and distribute users to all the member host pools, as needed</a:t>
            </a:r>
          </a:p>
          <a:p>
            <a:pPr marL="0" indent="0">
              <a:lnSpc>
                <a:spcPct val="100000"/>
              </a:lnSpc>
            </a:pPr>
            <a:r>
              <a:rPr lang="en-US" sz="1200" b="1" dirty="0">
                <a:latin typeface="Arial"/>
                <a:cs typeface="Arial"/>
              </a:rPr>
              <a:t>User assignment mode = Pools Group Level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Assign Entra ID groups at the </a:t>
            </a:r>
            <a:r>
              <a:rPr lang="en-US" sz="1200" b="1" dirty="0">
                <a:latin typeface="Arial"/>
                <a:cs typeface="Arial"/>
              </a:rPr>
              <a:t>Pool Group Level, </a:t>
            </a:r>
            <a:r>
              <a:rPr lang="en-US" sz="1200" dirty="0">
                <a:latin typeface="Arial"/>
                <a:cs typeface="Arial"/>
              </a:rPr>
              <a:t>allowing flexibility in assigning users to different host pool groups based on departments, regions, or other administrative scenarios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87BE4-9BA2-1383-F15E-9F45B3EC481F}"/>
              </a:ext>
            </a:extLst>
          </p:cNvPr>
          <p:cNvSpPr txBox="1"/>
          <p:nvPr/>
        </p:nvSpPr>
        <p:spPr>
          <a:xfrm>
            <a:off x="8451136" y="1998525"/>
            <a:ext cx="3043221" cy="35702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latin typeface="Arial"/>
                <a:cs typeface="Arial"/>
              </a:rPr>
              <a:t>Bottom line</a:t>
            </a:r>
            <a:endParaRPr lang="en-US" dirty="0"/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 Global Pools enables greater flexibility for different scenarios, environments, and customer estates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 Continue a consistent user experience for your users, while achieving a seamless migration of users between host pools</a:t>
            </a:r>
          </a:p>
        </p:txBody>
      </p:sp>
    </p:spTree>
    <p:extLst>
      <p:ext uri="{BB962C8B-B14F-4D97-AF65-F5344CB8AC3E}">
        <p14:creationId xmlns:p14="http://schemas.microsoft.com/office/powerpoint/2010/main" val="305395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120936"/>
      </a:dk2>
      <a:lt2>
        <a:srgbClr val="FEFFFF"/>
      </a:lt2>
      <a:accent1>
        <a:srgbClr val="CCFF4E"/>
      </a:accent1>
      <a:accent2>
        <a:srgbClr val="F46901"/>
      </a:accent2>
      <a:accent3>
        <a:srgbClr val="F9AD26"/>
      </a:accent3>
      <a:accent4>
        <a:srgbClr val="644456"/>
      </a:accent4>
      <a:accent5>
        <a:srgbClr val="1D9DB7"/>
      </a:accent5>
      <a:accent6>
        <a:srgbClr val="FEFFFF"/>
      </a:accent6>
      <a:hlink>
        <a:srgbClr val="CCFE4D"/>
      </a:hlink>
      <a:folHlink>
        <a:srgbClr val="1D9DB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Custom 5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CEFE4C"/>
      </a:accent1>
      <a:accent2>
        <a:srgbClr val="D05A09"/>
      </a:accent2>
      <a:accent3>
        <a:srgbClr val="120936"/>
      </a:accent3>
      <a:accent4>
        <a:srgbClr val="644456"/>
      </a:accent4>
      <a:accent5>
        <a:srgbClr val="F0A725"/>
      </a:accent5>
      <a:accent6>
        <a:srgbClr val="A449D4"/>
      </a:accent6>
      <a:hlink>
        <a:srgbClr val="FDFDFD"/>
      </a:hlink>
      <a:folHlink>
        <a:srgbClr val="F7F7F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501AB5FEDC9D41AE2ECC9624BBE9C6" ma:contentTypeVersion="24" ma:contentTypeDescription="Create a new document." ma:contentTypeScope="" ma:versionID="3d0285b1267edda0e7f8dab315fc4959">
  <xsd:schema xmlns:xsd="http://www.w3.org/2001/XMLSchema" xmlns:xs="http://www.w3.org/2001/XMLSchema" xmlns:p="http://schemas.microsoft.com/office/2006/metadata/properties" xmlns:ns2="573bd8af-12d0-4099-b3e3-caa3d3e6ccdb" xmlns:ns3="209a975a-5853-4b47-8fac-c283ce43aaa7" targetNamespace="http://schemas.microsoft.com/office/2006/metadata/properties" ma:root="true" ma:fieldsID="36a9eef70913511e6d163e4390f59c15" ns2:_="" ns3:_="">
    <xsd:import namespace="573bd8af-12d0-4099-b3e3-caa3d3e6ccdb"/>
    <xsd:import namespace="209a975a-5853-4b47-8fac-c283ce43aa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Date" minOccurs="0"/>
                <xsd:element ref="ns2:EventDate" minOccurs="0"/>
                <xsd:element ref="ns2:Region" minOccurs="0"/>
                <xsd:element ref="ns2:BusinessAre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bd8af-12d0-4099-b3e3-caa3d3e6cc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8a70988-60c9-4030-8f8e-0b4a667f5f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Date" ma:index="27" nillable="true" ma:displayName="Date" ma:format="DateOnly" ma:internalName="Date">
      <xsd:simpleType>
        <xsd:restriction base="dms:DateTime"/>
      </xsd:simpleType>
    </xsd:element>
    <xsd:element name="EventDate" ma:index="28" nillable="true" ma:displayName="Event Date" ma:format="DateOnly" ma:internalName="EventDate">
      <xsd:simpleType>
        <xsd:restriction base="dms:DateTime"/>
      </xsd:simpleType>
    </xsd:element>
    <xsd:element name="Region" ma:index="29" nillable="true" ma:displayName="Region" ma:format="Dropdown" ma:internalName="Region">
      <xsd:simpleType>
        <xsd:union memberTypes="dms:Text">
          <xsd:simpleType>
            <xsd:restriction base="dms:Choice">
              <xsd:enumeration value="Americas"/>
              <xsd:enumeration value="EMEA"/>
              <xsd:enumeration value="APAC"/>
            </xsd:restriction>
          </xsd:simpleType>
        </xsd:union>
      </xsd:simpleType>
    </xsd:element>
    <xsd:element name="BusinessArea" ma:index="30" nillable="true" ma:displayName="Business Area" ma:format="Dropdown" ma:internalName="BusinessArea">
      <xsd:simpleType>
        <xsd:union memberTypes="dms:Text">
          <xsd:simpleType>
            <xsd:restriction base="dms:Choice">
              <xsd:enumeration value="MSP"/>
              <xsd:enumeration value="Enterprise"/>
              <xsd:enumeration value="Corporate"/>
              <xsd:enumeration value="Internal"/>
              <xsd:enumeration value="Community (all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9a975a-5853-4b47-8fac-c283ce43aaa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c8eebff-8d40-4238-913e-238bd513bd75}" ma:internalName="TaxCatchAll" ma:showField="CatchAllData" ma:web="209a975a-5853-4b47-8fac-c283ce43aa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09a975a-5853-4b47-8fac-c283ce43aaa7" xsi:nil="true"/>
    <lcf76f155ced4ddcb4097134ff3c332f xmlns="573bd8af-12d0-4099-b3e3-caa3d3e6ccdb">
      <Terms xmlns="http://schemas.microsoft.com/office/infopath/2007/PartnerControls"/>
    </lcf76f155ced4ddcb4097134ff3c332f>
    <EventDate xmlns="573bd8af-12d0-4099-b3e3-caa3d3e6ccdb" xsi:nil="true"/>
    <BusinessArea xmlns="573bd8af-12d0-4099-b3e3-caa3d3e6ccdb" xsi:nil="true"/>
    <Region xmlns="573bd8af-12d0-4099-b3e3-caa3d3e6ccdb" xsi:nil="true"/>
    <Date xmlns="573bd8af-12d0-4099-b3e3-caa3d3e6ccd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1857B1-37D3-45F6-8E1B-2054E04BEB3C}">
  <ds:schemaRefs>
    <ds:schemaRef ds:uri="209a975a-5853-4b47-8fac-c283ce43aaa7"/>
    <ds:schemaRef ds:uri="573bd8af-12d0-4099-b3e3-caa3d3e6cc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E96E7D-BB09-43BA-A94B-6B5A0B3714A2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  <ds:schemaRef ds:uri="573bd8af-12d0-4099-b3e3-caa3d3e6ccdb"/>
    <ds:schemaRef ds:uri="http://schemas.microsoft.com/office/infopath/2007/PartnerControls"/>
    <ds:schemaRef ds:uri="209a975a-5853-4b47-8fac-c283ce43aaa7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CDB049A-7AB7-4D45-A540-FAE436BE1F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1802</Words>
  <Application>Microsoft Office PowerPoint</Application>
  <PresentationFormat>Widescreen</PresentationFormat>
  <Paragraphs>373</Paragraphs>
  <Slides>57</Slides>
  <Notes>9</Notes>
  <HiddenSlides>42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Nerdio Global Pools roadmap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Chang</dc:creator>
  <cp:lastModifiedBy>Nutanix Test</cp:lastModifiedBy>
  <cp:revision>2</cp:revision>
  <dcterms:created xsi:type="dcterms:W3CDTF">2025-11-11T21:04:50Z</dcterms:created>
  <dcterms:modified xsi:type="dcterms:W3CDTF">2026-05-26T17:38:57Z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0x0101004E501AB5FEDC9D41AE2ECC9624BBE9C6</vt:lpwstr>
  </property>
  <property fmtid="{D5CDD505-2E9C-101B-9397-08002B2CF9AE}" pid="3" name="MediaServiceImageTags">
    <vt:lpwstr/>
  </property>
</Properties>
</file>