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omments/modernComment_131_7EEC913F.xml" ContentType="application/vnd.ms-powerpoint.comments+xml"/>
  <Override PartName="/ppt/comments/modernComment_135_7F9E5558.xml" ContentType="application/vnd.ms-powerpoint.comments+xml"/>
  <Override PartName="/ppt/comments/modernComment_13F_64FDF3BC.xml" ContentType="application/vnd.ms-powerpoint.comments+xml"/>
  <Override PartName="/ppt/comments/modernComment_14B_4560D3AC.xml" ContentType="application/vnd.ms-powerpoint.comments+xml"/>
  <Override PartName="/ppt/comments/modernComment_14C_CD1CDE99.xml" ContentType="application/vnd.ms-powerpoint.comments+xml"/>
  <Override PartName="/ppt/comments/modernComment_7FFFFE5F_14466008.xml" ContentType="application/vnd.ms-powerpoint.comments+xml"/>
  <Override PartName="/ppt/comments/modernComment_14A_26AA303A.xml" ContentType="application/vnd.ms-powerpoint.comments+xml"/>
  <Override PartName="/ppt/notesSlides/notesSlide1.xml" ContentType="application/vnd.openxmlformats-officedocument.presentationml.notesSlide+xml"/>
  <Override PartName="/ppt/comments/modernComment_139_3C68C2AB.xml" ContentType="application/vnd.ms-powerpoint.comments+xml"/>
  <Override PartName="/ppt/notesSlides/notesSlide2.xml" ContentType="application/vnd.openxmlformats-officedocument.presentationml.notesSlide+xml"/>
  <Override PartName="/ppt/comments/modernComment_141_3C3FB8DC.xml" ContentType="application/vnd.ms-powerpoint.comments+xml"/>
  <Override PartName="/ppt/notesSlides/notesSlide3.xml" ContentType="application/vnd.openxmlformats-officedocument.presentationml.notesSlide+xml"/>
  <Override PartName="/ppt/comments/modernComment_159_CB7B3A66.xml" ContentType="application/vnd.ms-powerpoint.comments+xml"/>
  <Override PartName="/ppt/notesSlides/notesSlide4.xml" ContentType="application/vnd.openxmlformats-officedocument.presentationml.notesSlide+xml"/>
  <Override PartName="/ppt/comments/modernComment_161_B5069767.xml" ContentType="application/vnd.ms-powerpoint.comments+xml"/>
  <Override PartName="/ppt/notesSlides/notesSlide5.xml" ContentType="application/vnd.openxmlformats-officedocument.presentationml.notesSlide+xml"/>
  <Override PartName="/ppt/comments/modernComment_7FFFFE5C_68BFACF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5A_B2CC61.xml" ContentType="application/vnd.ms-powerpoint.comments+xml"/>
  <Override PartName="/ppt/notesSlides/notesSlide8.xml" ContentType="application/vnd.openxmlformats-officedocument.presentationml.notesSlide+xml"/>
  <Override PartName="/ppt/comments/modernComment_15E_6BEEE88B.xml" ContentType="application/vnd.ms-powerpoint.comments+xml"/>
  <Override PartName="/ppt/comments/modernComment_13B_4B27014A.xml" ContentType="application/vnd.ms-powerpoint.comments+xml"/>
  <Override PartName="/ppt/comments/modernComment_143_7762D8F4.xml" ContentType="application/vnd.ms-powerpoint.comments+xml"/>
  <Override PartName="/ppt/comments/modernComment_145_C398590D.xml" ContentType="application/vnd.ms-powerpoint.comments+xml"/>
  <Override PartName="/ppt/comments/modernComment_158_B7F039CD.xml" ContentType="application/vnd.ms-powerpoint.comments+xml"/>
  <Override PartName="/ppt/comments/modernComment_13D_A0AD29BC.xml" ContentType="application/vnd.ms-powerpoint.comments+xml"/>
  <Override PartName="/ppt/comments/modernComment_149_6F5348EE.xml" ContentType="application/vnd.ms-powerpoint.comments+xml"/>
  <Override PartName="/ppt/comments/modernComment_15F_683AA4BB.xml" ContentType="application/vnd.ms-powerpoint.comments+xml"/>
  <Override PartName="/ppt/comments/modernComment_147_2BD34C17.xml" ContentType="application/vnd.ms-powerpoint.comments+xml"/>
  <Override PartName="/ppt/comments/modernComment_157_7953E9D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881" r:id="rId6"/>
  </p:sldMasterIdLst>
  <p:notesMasterIdLst>
    <p:notesMasterId r:id="rId49"/>
  </p:notesMasterIdLst>
  <p:handoutMasterIdLst>
    <p:handoutMasterId r:id="rId50"/>
  </p:handoutMasterIdLst>
  <p:sldIdLst>
    <p:sldId id="305" r:id="rId7"/>
    <p:sldId id="2147483233" r:id="rId8"/>
    <p:sldId id="271" r:id="rId9"/>
    <p:sldId id="258" r:id="rId10"/>
    <p:sldId id="309" r:id="rId11"/>
    <p:sldId id="310" r:id="rId12"/>
    <p:sldId id="311" r:id="rId13"/>
    <p:sldId id="2147483234" r:id="rId14"/>
    <p:sldId id="319" r:id="rId15"/>
    <p:sldId id="2147483230" r:id="rId16"/>
    <p:sldId id="2147483235" r:id="rId17"/>
    <p:sldId id="2147483237" r:id="rId18"/>
    <p:sldId id="331" r:id="rId19"/>
    <p:sldId id="332" r:id="rId20"/>
    <p:sldId id="2147483231" r:id="rId21"/>
    <p:sldId id="2147483232" r:id="rId22"/>
    <p:sldId id="330" r:id="rId23"/>
    <p:sldId id="312" r:id="rId24"/>
    <p:sldId id="313" r:id="rId25"/>
    <p:sldId id="321" r:id="rId26"/>
    <p:sldId id="345" r:id="rId27"/>
    <p:sldId id="353" r:id="rId28"/>
    <p:sldId id="2147483228" r:id="rId29"/>
    <p:sldId id="256" r:id="rId30"/>
    <p:sldId id="346" r:id="rId31"/>
    <p:sldId id="350" r:id="rId32"/>
    <p:sldId id="314" r:id="rId33"/>
    <p:sldId id="315" r:id="rId34"/>
    <p:sldId id="324" r:id="rId35"/>
    <p:sldId id="323" r:id="rId36"/>
    <p:sldId id="325" r:id="rId37"/>
    <p:sldId id="344" r:id="rId38"/>
    <p:sldId id="316" r:id="rId39"/>
    <p:sldId id="317" r:id="rId40"/>
    <p:sldId id="326" r:id="rId41"/>
    <p:sldId id="328" r:id="rId42"/>
    <p:sldId id="329" r:id="rId43"/>
    <p:sldId id="351" r:id="rId44"/>
    <p:sldId id="327" r:id="rId45"/>
    <p:sldId id="343" r:id="rId46"/>
    <p:sldId id="341" r:id="rId47"/>
    <p:sldId id="34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D42025-7F80-93AD-9624-DCE82B24C44E}" name="Raul Morales" initials="RM" userId="S::rmorales@getnerdio.com::470cd9ae-1b7a-4a5a-a26e-73a169b1d26a" providerId="AD"/>
  <p188:author id="{D88F2288-3E0F-A164-57CD-1903DA1C81DC}" name="Justin Farkas" initials="JF" userId="S::jfarkas@getnerdio.com::9b982d3d-c3e0-41b7-b7e6-f48ed15f2ebe" providerId="AD"/>
  <p188:author id="{A39F4D9B-2C60-325C-D2BE-AEC1CB70A544}" name="Sarah McHugh" initials="SM" userId="S::smchugh@getnerdio.com::dbb51b1d-b213-4bee-b4c3-54bafb4111c9" providerId="AD"/>
  <p188:author id="{D2327DCB-7056-BEBB-9FE8-156DF574F23F}" name="Aaron Parker" initials="AP" userId="S::aparker@getnerdio.com::773f37d9-3d6a-4930-aff5-f380e7115b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DB8"/>
    <a:srgbClr val="120A36"/>
    <a:srgbClr val="D15A0A"/>
    <a:srgbClr val="CDFF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38"/>
  </p:normalViewPr>
  <p:slideViewPr>
    <p:cSldViewPr snapToGrid="0">
      <p:cViewPr varScale="1">
        <p:scale>
          <a:sx n="91" d="100"/>
          <a:sy n="91" d="100"/>
        </p:scale>
        <p:origin x="19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omments/modernComment_131_7EEC913F.xml><?xml version="1.0" encoding="utf-8"?>
<p188:cmLst xmlns:a="http://schemas.openxmlformats.org/drawingml/2006/main" xmlns:r="http://schemas.openxmlformats.org/officeDocument/2006/relationships" xmlns:p188="http://schemas.microsoft.com/office/powerpoint/2018/8/main">
  <p188:cm id="{9F0C1589-4F4E-4B1C-BC1F-AE55E5C6B535}" authorId="{D88F2288-3E0F-A164-57CD-1903DA1C81DC}" created="2026-04-19T14:54:11.683">
    <ac:deMkLst xmlns:ac="http://schemas.microsoft.com/office/drawing/2013/main/command">
      <pc:docMk xmlns:pc="http://schemas.microsoft.com/office/powerpoint/2013/main/command"/>
      <pc:sldMk xmlns:pc="http://schemas.microsoft.com/office/powerpoint/2013/main/command" cId="2129432895" sldId="305"/>
      <ac:spMk id="3" creationId="{D0248A32-F4AB-3C34-DE9C-2BB621D70942}"/>
    </ac:deMkLst>
    <p188:txBody>
      <a:bodyPr/>
      <a:lstStyle/>
      <a:p>
        <a:r>
          <a:rPr lang="en-US"/>
          <a:t>Updated from uppercase to capitalize first and last names.</a:t>
        </a:r>
      </a:p>
    </p188:txBody>
  </p188:cm>
</p188:cmLst>
</file>

<file path=ppt/comments/modernComment_135_7F9E5558.xml><?xml version="1.0" encoding="utf-8"?>
<p188:cmLst xmlns:a="http://schemas.openxmlformats.org/drawingml/2006/main" xmlns:r="http://schemas.openxmlformats.org/officeDocument/2006/relationships" xmlns:p188="http://schemas.microsoft.com/office/powerpoint/2018/8/main">
  <p188:cm id="{63A2E83B-F711-4D4A-B551-677B61C428FA}" authorId="{D88F2288-3E0F-A164-57CD-1903DA1C81DC}" created="2026-04-19T18:40:40.411">
    <pc:sldMkLst xmlns:pc="http://schemas.microsoft.com/office/powerpoint/2013/main/command">
      <pc:docMk/>
      <pc:sldMk cId="2141082968" sldId="309"/>
    </pc:sldMkLst>
    <p188:txBody>
      <a:bodyPr/>
      <a:lstStyle/>
      <a:p>
        <a:r>
          <a:rPr lang="en-US"/>
          <a:t>Updated by adjusting font sizes, spacing, and box formatting.</a:t>
        </a:r>
      </a:p>
    </p188:txBody>
  </p188:cm>
</p188:cmLst>
</file>

<file path=ppt/comments/modernComment_139_3C68C2AB.xml><?xml version="1.0" encoding="utf-8"?>
<p188:cmLst xmlns:a="http://schemas.openxmlformats.org/drawingml/2006/main" xmlns:r="http://schemas.openxmlformats.org/officeDocument/2006/relationships" xmlns:p188="http://schemas.microsoft.com/office/powerpoint/2018/8/main">
  <p188:cm id="{2C4720FC-3E70-4CEE-9243-2D8CB3FC637F}" authorId="{D88F2288-3E0F-A164-57CD-1903DA1C81DC}" created="2026-04-19T19:00:46.316">
    <ac:deMkLst xmlns:ac="http://schemas.microsoft.com/office/drawing/2013/main/command">
      <pc:docMk xmlns:pc="http://schemas.microsoft.com/office/powerpoint/2013/main/command"/>
      <pc:sldMk xmlns:pc="http://schemas.microsoft.com/office/powerpoint/2013/main/command" cId="1013498539" sldId="313"/>
      <ac:spMk id="6" creationId="{42D4DBFE-CED6-DD44-3F1D-F4E720798B0E}"/>
    </ac:deMkLst>
    <p188:txBody>
      <a:bodyPr/>
      <a:lstStyle/>
      <a:p>
        <a:r>
          <a:rPr lang="en-US"/>
          <a:t>Updated the boxes to make the copy easier to read, as well as box formatting.</a:t>
        </a:r>
      </a:p>
    </p188:txBody>
  </p188:cm>
  <p188:cm id="{55F281AF-8E41-48A5-919F-2A1348F19268}" authorId="{86D42025-7F80-93AD-9624-DCE82B24C44E}" created="2026-04-24T13:17:19.659">
    <ac:txMkLst xmlns:ac="http://schemas.microsoft.com/office/drawing/2013/main/command">
      <pc:docMk xmlns:pc="http://schemas.microsoft.com/office/powerpoint/2013/main/command"/>
      <pc:sldMk xmlns:pc="http://schemas.microsoft.com/office/powerpoint/2013/main/command" cId="1013498539" sldId="313"/>
      <ac:spMk id="23" creationId="{02AFD92A-B233-2A36-9264-4B2639D4FBCA}"/>
      <ac:txMk cp="47" len="31">
        <ac:context len="253" hash="2479174652"/>
      </ac:txMk>
    </ac:txMkLst>
    <p188:pos x="3274336" y="897801"/>
    <p188:txBody>
      <a:bodyPr/>
      <a:lstStyle/>
      <a:p>
        <a:r>
          <a:rPr lang="en-US"/>
          <a:t>Made it vague here [@Yangzhi Zhao] </a:t>
        </a:r>
      </a:p>
    </p188:txBody>
  </p188:cm>
</p188:cmLst>
</file>

<file path=ppt/comments/modernComment_13B_4B27014A.xml><?xml version="1.0" encoding="utf-8"?>
<p188:cmLst xmlns:a="http://schemas.openxmlformats.org/drawingml/2006/main" xmlns:r="http://schemas.openxmlformats.org/officeDocument/2006/relationships" xmlns:p188="http://schemas.microsoft.com/office/powerpoint/2018/8/main">
  <p188:cm id="{665F8A02-7181-46FF-974B-827FEB355C51}" authorId="{D88F2288-3E0F-A164-57CD-1903DA1C81DC}" created="2026-04-19T19:06:37.659">
    <ac:deMkLst xmlns:ac="http://schemas.microsoft.com/office/drawing/2013/main/command">
      <pc:docMk xmlns:pc="http://schemas.microsoft.com/office/powerpoint/2013/main/command"/>
      <pc:sldMk xmlns:pc="http://schemas.microsoft.com/office/powerpoint/2013/main/command" cId="1260847434" sldId="315"/>
      <ac:spMk id="2" creationId="{19DB0F4A-151C-7DD1-8E1D-C1EFDD825D35}"/>
    </ac:deMkLst>
    <p188:txBody>
      <a:bodyPr/>
      <a:lstStyle/>
      <a:p>
        <a:r>
          <a:rPr lang="en-US"/>
          <a:t>Updated to uppercase.</a:t>
        </a:r>
      </a:p>
    </p188:txBody>
  </p188:cm>
  <p188:cm id="{EE4B2A37-5777-48D8-82A6-6DD986701881}" authorId="{D88F2288-3E0F-A164-57CD-1903DA1C81DC}" created="2026-04-19T19:10:41.646">
    <ac:deMkLst xmlns:ac="http://schemas.microsoft.com/office/drawing/2013/main/command">
      <pc:docMk xmlns:pc="http://schemas.microsoft.com/office/powerpoint/2013/main/command"/>
      <pc:sldMk xmlns:pc="http://schemas.microsoft.com/office/powerpoint/2013/main/command" cId="1260847434" sldId="315"/>
      <ac:spMk id="34" creationId="{3AA9C3DD-C89B-4ACF-E7AB-B377E14B189A}"/>
    </ac:deMkLst>
    <p188:txBody>
      <a:bodyPr/>
      <a:lstStyle/>
      <a:p>
        <a:r>
          <a:rPr lang="en-US"/>
          <a:t>Adjusted box formatting to allow for copy to read easier</a:t>
        </a:r>
      </a:p>
    </p188:txBody>
  </p188:cm>
</p188:cmLst>
</file>

<file path=ppt/comments/modernComment_13D_A0AD29BC.xml><?xml version="1.0" encoding="utf-8"?>
<p188:cmLst xmlns:a="http://schemas.openxmlformats.org/drawingml/2006/main" xmlns:r="http://schemas.openxmlformats.org/officeDocument/2006/relationships" xmlns:p188="http://schemas.microsoft.com/office/powerpoint/2018/8/main">
  <p188:cm id="{AFB951AC-F59E-427D-87EE-4C47EDB78B95}" authorId="{D88F2288-3E0F-A164-57CD-1903DA1C81DC}" created="2026-04-19T19:13:23.162">
    <ac:deMkLst xmlns:ac="http://schemas.microsoft.com/office/drawing/2013/main/command">
      <pc:docMk xmlns:pc="http://schemas.microsoft.com/office/powerpoint/2013/main/command"/>
      <pc:sldMk xmlns:pc="http://schemas.microsoft.com/office/powerpoint/2013/main/command" cId="2695702972" sldId="317"/>
      <ac:spMk id="2" creationId="{89887EEC-99B5-462F-D0D9-D5D2B8A45C6D}"/>
    </ac:deMkLst>
    <p188:txBody>
      <a:bodyPr/>
      <a:lstStyle/>
      <a:p>
        <a:r>
          <a:rPr lang="en-US"/>
          <a:t>Updated to uppercase.</a:t>
        </a:r>
      </a:p>
    </p188:txBody>
  </p188:cm>
  <p188:cm id="{7D483FA9-CD8F-49BA-9779-8FB2A770FB96}" authorId="{D88F2288-3E0F-A164-57CD-1903DA1C81DC}" created="2026-04-19T19:15:28.568">
    <ac:deMkLst xmlns:ac="http://schemas.microsoft.com/office/drawing/2013/main/command">
      <pc:docMk xmlns:pc="http://schemas.microsoft.com/office/powerpoint/2013/main/command"/>
      <pc:sldMk xmlns:pc="http://schemas.microsoft.com/office/powerpoint/2013/main/command" cId="2695702972" sldId="317"/>
      <ac:spMk id="6" creationId="{96D061BB-5F00-B6BB-4CFA-425B71471C49}"/>
    </ac:deMkLst>
    <p188:txBody>
      <a:bodyPr/>
      <a:lstStyle/>
      <a:p>
        <a:r>
          <a:rPr lang="en-US"/>
          <a:t>Updated the boxes to make the copy easier to read, as well as box formatting.</a:t>
        </a:r>
      </a:p>
    </p188:txBody>
  </p188:cm>
</p188:cmLst>
</file>

<file path=ppt/comments/modernComment_13F_64FDF3BC.xml><?xml version="1.0" encoding="utf-8"?>
<p188:cmLst xmlns:a="http://schemas.openxmlformats.org/drawingml/2006/main" xmlns:r="http://schemas.openxmlformats.org/officeDocument/2006/relationships" xmlns:p188="http://schemas.microsoft.com/office/powerpoint/2018/8/main">
  <p188:cm id="{B3160055-3558-49B8-A08F-D5598808B721}" authorId="{D88F2288-3E0F-A164-57CD-1903DA1C81DC}" created="2026-04-19T18:53:28.770">
    <ac:deMkLst xmlns:ac="http://schemas.microsoft.com/office/drawing/2013/main/command">
      <pc:docMk xmlns:pc="http://schemas.microsoft.com/office/powerpoint/2013/main/command"/>
      <pc:sldMk xmlns:pc="http://schemas.microsoft.com/office/powerpoint/2013/main/command" cId="1694364604" sldId="319"/>
      <ac:spMk id="2" creationId="{D4FBC604-E803-06BE-B82B-3D712F879691}"/>
    </ac:deMkLst>
    <p188:txBody>
      <a:bodyPr/>
      <a:lstStyle/>
      <a:p>
        <a:r>
          <a:rPr lang="en-US"/>
          <a:t>Updated from sentence case to uppercase.</a:t>
        </a:r>
      </a:p>
    </p188:txBody>
  </p188:cm>
</p188:cmLst>
</file>

<file path=ppt/comments/modernComment_141_3C3FB8DC.xml><?xml version="1.0" encoding="utf-8"?>
<p188:cmLst xmlns:a="http://schemas.openxmlformats.org/drawingml/2006/main" xmlns:r="http://schemas.openxmlformats.org/officeDocument/2006/relationships" xmlns:p188="http://schemas.microsoft.com/office/powerpoint/2018/8/main">
  <p188:cm id="{90D37B66-E0A3-42F0-8B42-8FBB8832E752}" authorId="{D88F2288-3E0F-A164-57CD-1903DA1C81DC}" created="2026-04-19T19:20:56.896">
    <ac:deMkLst xmlns:ac="http://schemas.microsoft.com/office/drawing/2013/main/command">
      <pc:docMk xmlns:pc="http://schemas.microsoft.com/office/powerpoint/2013/main/command"/>
      <pc:sldMk xmlns:pc="http://schemas.microsoft.com/office/powerpoint/2013/main/command" cId="1010809052" sldId="321"/>
      <ac:spMk id="2" creationId="{1578A09F-48C9-90EA-C135-429EC3AC8A4B}"/>
    </ac:deMkLst>
    <p188:txBody>
      <a:bodyPr/>
      <a:lstStyle/>
      <a:p>
        <a:r>
          <a:rPr lang="en-US"/>
          <a:t>Updated to uppercase.</a:t>
        </a:r>
      </a:p>
    </p188:txBody>
  </p188:cm>
  <p188:cm id="{7B51B459-093F-4948-B774-7F36807E6B80}" authorId="{D88F2288-3E0F-A164-57CD-1903DA1C81DC}" created="2026-04-19T19:21:45.271">
    <ac:deMkLst xmlns:ac="http://schemas.microsoft.com/office/drawing/2013/main/command">
      <pc:docMk xmlns:pc="http://schemas.microsoft.com/office/powerpoint/2013/main/command"/>
      <pc:sldMk xmlns:pc="http://schemas.microsoft.com/office/powerpoint/2013/main/command" cId="1010809052" sldId="321"/>
      <ac:spMk id="4" creationId="{E99D766D-4FA7-4485-50A2-D14DE2164A20}"/>
    </ac:deMkLst>
    <p188:txBody>
      <a:bodyPr/>
      <a:lstStyle/>
      <a:p>
        <a:r>
          <a:rPr lang="en-US"/>
          <a:t>Updated linespacing from 1 to 1.5.</a:t>
        </a:r>
      </a:p>
    </p188:txBody>
  </p188:cm>
</p188:cmLst>
</file>

<file path=ppt/comments/modernComment_143_7762D8F4.xml><?xml version="1.0" encoding="utf-8"?>
<p188:cmLst xmlns:a="http://schemas.openxmlformats.org/drawingml/2006/main" xmlns:r="http://schemas.openxmlformats.org/officeDocument/2006/relationships" xmlns:p188="http://schemas.microsoft.com/office/powerpoint/2018/8/main">
  <p188:cm id="{7A58CDBA-3931-4BB0-AC8F-15634E8DA6BB}" authorId="{D88F2288-3E0F-A164-57CD-1903DA1C81DC}" created="2026-04-19T19:11:44.662">
    <ac:deMkLst xmlns:ac="http://schemas.microsoft.com/office/drawing/2013/main/command">
      <pc:docMk xmlns:pc="http://schemas.microsoft.com/office/powerpoint/2013/main/command"/>
      <pc:sldMk xmlns:pc="http://schemas.microsoft.com/office/powerpoint/2013/main/command" cId="2002966772" sldId="323"/>
      <ac:spMk id="2" creationId="{6E509377-2356-0EEB-11DB-A9BEAB2E01DA}"/>
    </ac:deMkLst>
    <p188:txBody>
      <a:bodyPr/>
      <a:lstStyle/>
      <a:p>
        <a:r>
          <a:rPr lang="en-US"/>
          <a:t>Updated to uppercase.</a:t>
        </a:r>
      </a:p>
    </p188:txBody>
  </p188:cm>
</p188:cmLst>
</file>

<file path=ppt/comments/modernComment_145_C398590D.xml><?xml version="1.0" encoding="utf-8"?>
<p188:cmLst xmlns:a="http://schemas.openxmlformats.org/drawingml/2006/main" xmlns:r="http://schemas.openxmlformats.org/officeDocument/2006/relationships" xmlns:p188="http://schemas.microsoft.com/office/powerpoint/2018/8/main">
  <p188:cm id="{CFD82E73-6B55-4130-B270-B4D789C1DECA}" authorId="{D88F2288-3E0F-A164-57CD-1903DA1C81DC}" created="2026-04-19T19:11:54.474">
    <ac:deMkLst xmlns:ac="http://schemas.microsoft.com/office/drawing/2013/main/command">
      <pc:docMk xmlns:pc="http://schemas.microsoft.com/office/powerpoint/2013/main/command"/>
      <pc:sldMk xmlns:pc="http://schemas.microsoft.com/office/powerpoint/2013/main/command" cId="3281541389" sldId="325"/>
      <ac:spMk id="2" creationId="{28F97713-8D0D-97AC-5004-2DB0E9E95778}"/>
    </ac:deMkLst>
    <p188:txBody>
      <a:bodyPr/>
      <a:lstStyle/>
      <a:p>
        <a:r>
          <a:rPr lang="en-US"/>
          <a:t>Updated to uppercase.</a:t>
        </a:r>
      </a:p>
    </p188:txBody>
  </p188:cm>
</p188:cmLst>
</file>

<file path=ppt/comments/modernComment_147_2BD34C17.xml><?xml version="1.0" encoding="utf-8"?>
<p188:cmLst xmlns:a="http://schemas.openxmlformats.org/drawingml/2006/main" xmlns:r="http://schemas.openxmlformats.org/officeDocument/2006/relationships" xmlns:p188="http://schemas.microsoft.com/office/powerpoint/2018/8/main">
  <p188:cm id="{DFFEB69F-9A6E-4B0C-BC1D-AB4ED2F00CF2}" authorId="{D88F2288-3E0F-A164-57CD-1903DA1C81DC}" created="2026-04-19T19:18:35.115">
    <ac:deMkLst xmlns:ac="http://schemas.microsoft.com/office/drawing/2013/main/command">
      <pc:docMk xmlns:pc="http://schemas.microsoft.com/office/powerpoint/2013/main/command"/>
      <pc:sldMk xmlns:pc="http://schemas.microsoft.com/office/powerpoint/2013/main/command" cId="735267863" sldId="327"/>
      <ac:spMk id="2" creationId="{FE506ABE-055E-5ADD-ECE7-5246427506E0}"/>
    </ac:deMkLst>
    <p188:txBody>
      <a:bodyPr/>
      <a:lstStyle/>
      <a:p>
        <a:r>
          <a:rPr lang="en-US"/>
          <a:t>Updated to be uppercase.</a:t>
        </a:r>
      </a:p>
    </p188:txBody>
  </p188:cm>
  <p188:cm id="{E1C42C20-BCF7-4072-9717-ED8B586FDAA6}" authorId="{D88F2288-3E0F-A164-57CD-1903DA1C81DC}" created="2026-04-19T19:18:46.427">
    <ac:deMkLst xmlns:ac="http://schemas.microsoft.com/office/drawing/2013/main/command">
      <pc:docMk xmlns:pc="http://schemas.microsoft.com/office/powerpoint/2013/main/command"/>
      <pc:sldMk xmlns:pc="http://schemas.microsoft.com/office/powerpoint/2013/main/command" cId="735267863" sldId="327"/>
      <ac:picMk id="5" creationId="{777D2699-E49B-0265-A9DF-AB1B6611AAF3}"/>
    </ac:deMkLst>
    <p188:txBody>
      <a:bodyPr/>
      <a:lstStyle/>
      <a:p>
        <a:r>
          <a:rPr lang="en-US"/>
          <a:t>Decreased images slightly.</a:t>
        </a:r>
      </a:p>
    </p188:txBody>
  </p188:cm>
</p188:cmLst>
</file>

<file path=ppt/comments/modernComment_149_6F5348EE.xml><?xml version="1.0" encoding="utf-8"?>
<p188:cmLst xmlns:a="http://schemas.openxmlformats.org/drawingml/2006/main" xmlns:r="http://schemas.openxmlformats.org/officeDocument/2006/relationships" xmlns:p188="http://schemas.microsoft.com/office/powerpoint/2018/8/main">
  <p188:cm id="{C91ED606-FB7E-4106-B384-070B03383BAB}" authorId="{D88F2288-3E0F-A164-57CD-1903DA1C81DC}" created="2026-04-19T19:17:06.881">
    <ac:deMkLst xmlns:ac="http://schemas.microsoft.com/office/drawing/2013/main/command">
      <pc:docMk xmlns:pc="http://schemas.microsoft.com/office/powerpoint/2013/main/command"/>
      <pc:sldMk xmlns:pc="http://schemas.microsoft.com/office/powerpoint/2013/main/command" cId="1867729134" sldId="329"/>
      <ac:spMk id="2" creationId="{B230E641-52CB-2212-5D24-D1340C66408F}"/>
    </ac:deMkLst>
    <p188:txBody>
      <a:bodyPr/>
      <a:lstStyle/>
      <a:p>
        <a:r>
          <a:rPr lang="en-US"/>
          <a:t>Updated to uppercase</a:t>
        </a:r>
      </a:p>
    </p188:txBody>
  </p188:cm>
</p188:cmLst>
</file>

<file path=ppt/comments/modernComment_14A_26AA303A.xml><?xml version="1.0" encoding="utf-8"?>
<p188:cmLst xmlns:a="http://schemas.openxmlformats.org/drawingml/2006/main" xmlns:r="http://schemas.openxmlformats.org/officeDocument/2006/relationships" xmlns:p188="http://schemas.microsoft.com/office/powerpoint/2018/8/main">
  <p188:cm id="{25D9E843-E711-4713-9E91-0B2471B063D9}" authorId="{D88F2288-3E0F-A164-57CD-1903DA1C81DC}" created="2026-04-19T18:57:58.300">
    <ac:txMkLst xmlns:ac="http://schemas.microsoft.com/office/drawing/2013/main/command">
      <pc:docMk xmlns:pc="http://schemas.microsoft.com/office/powerpoint/2013/main/command"/>
      <pc:sldMk xmlns:pc="http://schemas.microsoft.com/office/powerpoint/2013/main/command" cId="648687674" sldId="330"/>
      <ac:spMk id="4" creationId="{110B23A5-C7E0-A883-EA98-7A78D74696EE}"/>
      <ac:txMk cp="65" len="193">
        <ac:context len="395" hash="3002895420"/>
      </ac:txMk>
    </ac:txMkLst>
    <p188:pos x="6548886" y="1905000"/>
    <p188:txBody>
      <a:bodyPr/>
      <a:lstStyle/>
      <a:p>
        <a:r>
          <a:rPr lang="en-US"/>
          <a:t>Updated from 24pt to 20pt.</a:t>
        </a:r>
      </a:p>
    </p188:txBody>
  </p188:cm>
</p188:cmLst>
</file>

<file path=ppt/comments/modernComment_14B_4560D3AC.xml><?xml version="1.0" encoding="utf-8"?>
<p188:cmLst xmlns:a="http://schemas.openxmlformats.org/drawingml/2006/main" xmlns:r="http://schemas.openxmlformats.org/officeDocument/2006/relationships" xmlns:p188="http://schemas.microsoft.com/office/powerpoint/2018/8/main">
  <p188:cm id="{99E0F0B7-5398-4142-A84B-E225744E5EC4}" authorId="{D88F2288-3E0F-A164-57CD-1903DA1C81DC}" created="2026-04-19T18:53:48.707">
    <ac:deMkLst xmlns:ac="http://schemas.microsoft.com/office/drawing/2013/main/command">
      <pc:docMk xmlns:pc="http://schemas.microsoft.com/office/powerpoint/2013/main/command"/>
      <pc:sldMk xmlns:pc="http://schemas.microsoft.com/office/powerpoint/2013/main/command" cId="1163973548" sldId="331"/>
      <ac:spMk id="2" creationId="{3F169D91-7578-A982-99A4-749653670139}"/>
    </ac:deMkLst>
    <p188:txBody>
      <a:bodyPr/>
      <a:lstStyle/>
      <a:p>
        <a:r>
          <a:rPr lang="en-US"/>
          <a:t>Updated to uppercase.</a:t>
        </a:r>
      </a:p>
    </p188:txBody>
  </p188:cm>
</p188:cmLst>
</file>

<file path=ppt/comments/modernComment_14C_CD1CDE99.xml><?xml version="1.0" encoding="utf-8"?>
<p188:cmLst xmlns:a="http://schemas.openxmlformats.org/drawingml/2006/main" xmlns:r="http://schemas.openxmlformats.org/officeDocument/2006/relationships" xmlns:p188="http://schemas.microsoft.com/office/powerpoint/2018/8/main">
  <p188:cm id="{A31FE76B-CCE7-4C8F-9558-693EB9D69362}" authorId="{D88F2288-3E0F-A164-57CD-1903DA1C81DC}" created="2026-04-19T18:54:24.129">
    <ac:deMkLst xmlns:ac="http://schemas.microsoft.com/office/drawing/2013/main/command">
      <pc:docMk xmlns:pc="http://schemas.microsoft.com/office/powerpoint/2013/main/command"/>
      <pc:sldMk xmlns:pc="http://schemas.microsoft.com/office/powerpoint/2013/main/command" cId="3441221273" sldId="332"/>
      <ac:spMk id="2" creationId="{9ECA8CE1-AF7E-FED9-FF8B-5D3F09AC5EAA}"/>
    </ac:deMkLst>
    <p188:txBody>
      <a:bodyPr/>
      <a:lstStyle/>
      <a:p>
        <a:r>
          <a:rPr lang="en-US"/>
          <a:t>Updated to be uppercase.</a:t>
        </a:r>
      </a:p>
    </p188:txBody>
  </p188:cm>
  <p188:cm id="{121656AB-ED9C-4DEE-B5E8-61381AA8EF40}" authorId="{D88F2288-3E0F-A164-57CD-1903DA1C81DC}" created="2026-04-19T18:56:07.722">
    <ac:txMkLst xmlns:ac="http://schemas.microsoft.com/office/drawing/2013/main/command">
      <pc:docMk xmlns:pc="http://schemas.microsoft.com/office/powerpoint/2013/main/command"/>
      <pc:sldMk xmlns:pc="http://schemas.microsoft.com/office/powerpoint/2013/main/command" cId="3441221273" sldId="332"/>
      <ac:spMk id="3" creationId="{B7DEC0EE-4054-8551-2F27-D7D5538EE30F}"/>
      <ac:txMk cp="9">
        <ac:context len="10" hash="1054256759"/>
      </ac:txMk>
    </ac:txMkLst>
    <p188:pos x="3621974" y="247402"/>
    <p188:txBody>
      <a:bodyPr/>
      <a:lstStyle/>
      <a:p>
        <a:r>
          <a:rPr lang="en-US"/>
          <a:t>Updated from 23pt to 36pt.</a:t>
        </a:r>
      </a:p>
    </p188:txBody>
  </p188:cm>
</p188:cmLst>
</file>

<file path=ppt/comments/modernComment_157_7953E9D8.xml><?xml version="1.0" encoding="utf-8"?>
<p188:cmLst xmlns:a="http://schemas.openxmlformats.org/drawingml/2006/main" xmlns:r="http://schemas.openxmlformats.org/officeDocument/2006/relationships" xmlns:p188="http://schemas.microsoft.com/office/powerpoint/2018/8/main">
  <p188:cm id="{F85A78F5-8FAF-4D53-82A9-F9A223935AD9}" authorId="{D88F2288-3E0F-A164-57CD-1903DA1C81DC}" created="2026-04-19T19:19:02.631">
    <ac:deMkLst xmlns:ac="http://schemas.microsoft.com/office/drawing/2013/main/command">
      <pc:docMk xmlns:pc="http://schemas.microsoft.com/office/powerpoint/2013/main/command"/>
      <pc:sldMk xmlns:pc="http://schemas.microsoft.com/office/powerpoint/2013/main/command" cId="2035542488" sldId="343"/>
      <ac:spMk id="2" creationId="{7FF13735-09EC-EF75-33A7-1FE6EEA760F4}"/>
    </ac:deMkLst>
    <p188:txBody>
      <a:bodyPr/>
      <a:lstStyle/>
      <a:p>
        <a:r>
          <a:rPr lang="en-US"/>
          <a:t>Updated to uppercase.</a:t>
        </a:r>
      </a:p>
    </p188:txBody>
  </p188:cm>
</p188:cmLst>
</file>

<file path=ppt/comments/modernComment_158_B7F039CD.xml><?xml version="1.0" encoding="utf-8"?>
<p188:cmLst xmlns:a="http://schemas.openxmlformats.org/drawingml/2006/main" xmlns:r="http://schemas.openxmlformats.org/officeDocument/2006/relationships" xmlns:p188="http://schemas.microsoft.com/office/powerpoint/2018/8/main">
  <p188:cm id="{D66FD4A3-B4A1-4CB9-BC42-6B9EEC29ED1A}" authorId="{D88F2288-3E0F-A164-57CD-1903DA1C81DC}" created="2026-04-19T19:12:31.927">
    <ac:deMkLst xmlns:ac="http://schemas.microsoft.com/office/drawing/2013/main/command">
      <pc:docMk xmlns:pc="http://schemas.microsoft.com/office/powerpoint/2013/main/command"/>
      <pc:sldMk xmlns:pc="http://schemas.microsoft.com/office/powerpoint/2013/main/command" cId="3085973965" sldId="344"/>
      <ac:spMk id="2" creationId="{3ECF664C-115E-5E1F-5A99-D77E8BFF21B6}"/>
    </ac:deMkLst>
    <p188:txBody>
      <a:bodyPr/>
      <a:lstStyle/>
      <a:p>
        <a:r>
          <a:rPr lang="en-US"/>
          <a:t>Updated to uppercase.</a:t>
        </a:r>
      </a:p>
    </p188:txBody>
  </p188:cm>
</p188:cmLst>
</file>

<file path=ppt/comments/modernComment_159_CB7B3A66.xml><?xml version="1.0" encoding="utf-8"?>
<p188:cmLst xmlns:a="http://schemas.openxmlformats.org/drawingml/2006/main" xmlns:r="http://schemas.openxmlformats.org/officeDocument/2006/relationships" xmlns:p188="http://schemas.microsoft.com/office/powerpoint/2018/8/main">
  <p188:cm id="{FE58218E-56E1-4B27-97CF-DA4A94ED70F2}" authorId="{D88F2288-3E0F-A164-57CD-1903DA1C81DC}" created="2026-04-19T19:01:08.566">
    <ac:deMkLst xmlns:ac="http://schemas.microsoft.com/office/drawing/2013/main/command">
      <pc:docMk xmlns:pc="http://schemas.microsoft.com/office/powerpoint/2013/main/command"/>
      <pc:sldMk xmlns:pc="http://schemas.microsoft.com/office/powerpoint/2013/main/command" cId="3413850726" sldId="345"/>
      <ac:spMk id="2" creationId="{8D949367-CB21-1FAC-26DD-35501C5B1F7A}"/>
    </ac:deMkLst>
    <p188:txBody>
      <a:bodyPr/>
      <a:lstStyle/>
      <a:p>
        <a:r>
          <a:rPr lang="en-US"/>
          <a:t>Updated to uppercase.</a:t>
        </a:r>
      </a:p>
    </p188:txBody>
  </p188:cm>
</p188:cmLst>
</file>

<file path=ppt/comments/modernComment_15A_B2CC61.xml><?xml version="1.0" encoding="utf-8"?>
<p188:cmLst xmlns:a="http://schemas.openxmlformats.org/drawingml/2006/main" xmlns:r="http://schemas.openxmlformats.org/officeDocument/2006/relationships" xmlns:p188="http://schemas.microsoft.com/office/powerpoint/2018/8/main">
  <p188:cm id="{F299DB99-07F4-4497-A016-F746FF9A0F1D}" authorId="{D88F2288-3E0F-A164-57CD-1903DA1C81DC}" created="2026-04-19T19:04:43.691">
    <ac:deMkLst xmlns:ac="http://schemas.microsoft.com/office/drawing/2013/main/command">
      <pc:docMk xmlns:pc="http://schemas.microsoft.com/office/powerpoint/2013/main/command"/>
      <pc:sldMk xmlns:pc="http://schemas.microsoft.com/office/powerpoint/2013/main/command" cId="11717729" sldId="346"/>
      <ac:spMk id="2" creationId="{6BACE089-5D4A-7A35-80AC-7BB1DD3325E2}"/>
    </ac:deMkLst>
    <p188:txBody>
      <a:bodyPr/>
      <a:lstStyle/>
      <a:p>
        <a:r>
          <a:rPr lang="en-US"/>
          <a:t>Updated to uppercase.</a:t>
        </a:r>
      </a:p>
    </p188:txBody>
  </p188:cm>
</p188:cmLst>
</file>

<file path=ppt/comments/modernComment_15E_6BEEE88B.xml><?xml version="1.0" encoding="utf-8"?>
<p188:cmLst xmlns:a="http://schemas.openxmlformats.org/drawingml/2006/main" xmlns:r="http://schemas.openxmlformats.org/officeDocument/2006/relationships" xmlns:p188="http://schemas.microsoft.com/office/powerpoint/2018/8/main">
  <p188:cm id="{60E9F629-7BDA-4D78-A5A5-46F90EB75C9F}" authorId="{D88F2288-3E0F-A164-57CD-1903DA1C81DC}" created="2026-04-19T19:03:31.456">
    <ac:deMkLst xmlns:ac="http://schemas.microsoft.com/office/drawing/2013/main/command">
      <pc:docMk xmlns:pc="http://schemas.microsoft.com/office/powerpoint/2013/main/command"/>
      <pc:sldMk xmlns:pc="http://schemas.microsoft.com/office/powerpoint/2013/main/command" cId="1810819211" sldId="350"/>
      <ac:spMk id="4" creationId="{9D98BAB1-0A03-DCBE-82A5-001E98C6F818}"/>
    </ac:deMkLst>
    <p188:txBody>
      <a:bodyPr/>
      <a:lstStyle/>
      <a:p>
        <a:r>
          <a:rPr lang="en-US"/>
          <a:t>Updated from Poppins to Arial.</a:t>
        </a:r>
      </a:p>
    </p188:txBody>
  </p188:cm>
  <p188:cm id="{A089F40A-DEF6-4544-A9B5-9C0E875ECFCA}" authorId="{86D42025-7F80-93AD-9624-DCE82B24C44E}" created="2026-04-24T13:16:21.643">
    <pc:sldMkLst xmlns:pc="http://schemas.microsoft.com/office/powerpoint/2013/main/command">
      <pc:docMk/>
      <pc:sldMk cId="1810819211" sldId="350"/>
    </pc:sldMkLst>
    <p188:txBody>
      <a:bodyPr/>
      <a:lstStyle/>
      <a:p>
        <a:r>
          <a:rPr lang="en-US"/>
          <a:t>Hid slide [@Yangzhi Zhao] </a:t>
        </a:r>
      </a:p>
    </p188:txBody>
  </p188:cm>
</p188:cmLst>
</file>

<file path=ppt/comments/modernComment_15F_683AA4BB.xml><?xml version="1.0" encoding="utf-8"?>
<p188:cmLst xmlns:a="http://schemas.openxmlformats.org/drawingml/2006/main" xmlns:r="http://schemas.openxmlformats.org/officeDocument/2006/relationships" xmlns:p188="http://schemas.microsoft.com/office/powerpoint/2018/8/main">
  <p188:cm id="{F79636C3-8837-4103-93B3-630FB056ABB9}" authorId="{D88F2288-3E0F-A164-57CD-1903DA1C81DC}" created="2026-04-19T19:17:49.615">
    <ac:deMkLst xmlns:ac="http://schemas.microsoft.com/office/drawing/2013/main/command">
      <pc:docMk xmlns:pc="http://schemas.microsoft.com/office/powerpoint/2013/main/command"/>
      <pc:sldMk xmlns:pc="http://schemas.microsoft.com/office/powerpoint/2013/main/command" cId="1748673723" sldId="351"/>
      <ac:spMk id="2" creationId="{BA6AB4A4-C317-8316-3D19-9F5E185AA841}"/>
    </ac:deMkLst>
    <p188:txBody>
      <a:bodyPr/>
      <a:lstStyle/>
      <a:p>
        <a:r>
          <a:rPr lang="en-US"/>
          <a:t>Updated to uppercase.</a:t>
        </a:r>
      </a:p>
    </p188:txBody>
  </p188:cm>
</p188:cmLst>
</file>

<file path=ppt/comments/modernComment_161_B5069767.xml><?xml version="1.0" encoding="utf-8"?>
<p188:cmLst xmlns:a="http://schemas.openxmlformats.org/drawingml/2006/main" xmlns:r="http://schemas.openxmlformats.org/officeDocument/2006/relationships" xmlns:p188="http://schemas.microsoft.com/office/powerpoint/2018/8/main">
  <p188:cm id="{DC18503A-1833-4BEB-B312-D7B80EFF7320}" authorId="{D88F2288-3E0F-A164-57CD-1903DA1C81DC}" created="2026-04-17T15:39:14.491">
    <pc:sldMkLst xmlns:pc="http://schemas.microsoft.com/office/powerpoint/2013/main/command">
      <pc:docMk/>
      <pc:sldMk cId="1184465535" sldId="315"/>
    </pc:sldMkLst>
    <p188:txBody>
      <a:bodyPr/>
      <a:lstStyle/>
      <a:p>
        <a:r>
          <a:rPr lang="en-US"/>
          <a:t>Updated the Microsoft logo to use a transparent background.</a:t>
        </a:r>
      </a:p>
    </p188:txBody>
  </p188:cm>
  <p188:cm id="{882B9091-6BCD-4B24-BDDD-038360DEA8A7}" authorId="{D88F2288-3E0F-A164-57CD-1903DA1C81DC}" created="2026-04-17T15:40:13.201">
    <ac:txMkLst xmlns:ac="http://schemas.microsoft.com/office/drawing/2013/main/command">
      <pc:docMk xmlns:pc="http://schemas.microsoft.com/office/powerpoint/2013/main/command"/>
      <pc:sldMk xmlns:pc="http://schemas.microsoft.com/office/powerpoint/2013/main/command" cId="3037108071" sldId="353"/>
      <ac:spMk id="10" creationId="{D8EF3EBE-A264-5E18-4576-410AC6F46129}"/>
      <ac:txMk cp="14" len="102">
        <ac:context len="160" hash="428710"/>
      </ac:txMk>
    </ac:txMkLst>
    <p188:pos x="2608082" y="2003195"/>
    <p188:txBody>
      <a:bodyPr/>
      <a:lstStyle/>
      <a:p>
        <a:r>
          <a:rPr lang="en-US"/>
          <a:t>Updated all fonts from Poppins to Arial, and adjusted sizes accordingly.</a:t>
        </a:r>
      </a:p>
    </p188:txBody>
  </p188:cm>
  <p188:cm id="{48C73A55-9E52-431E-A06B-6C7E96828237}" authorId="{D88F2288-3E0F-A164-57CD-1903DA1C81DC}" created="2026-04-19T19:02:36.253">
    <ac:txMkLst xmlns:ac="http://schemas.microsoft.com/office/drawing/2013/main/command">
      <pc:docMk xmlns:pc="http://schemas.microsoft.com/office/powerpoint/2013/main/command"/>
      <pc:sldMk xmlns:pc="http://schemas.microsoft.com/office/powerpoint/2013/main/command" cId="3037108071" sldId="353"/>
      <ac:spMk id="10" creationId="{D8EF3EBE-A264-5E18-4576-410AC6F46129}"/>
      <ac:txMk cp="0" len="158">
        <ac:context len="160" hash="428710"/>
      </ac:txMk>
    </ac:txMkLst>
    <p188:pos x="726056" y="2120660"/>
    <p188:txBody>
      <a:bodyPr/>
      <a:lstStyle/>
      <a:p>
        <a:r>
          <a:rPr lang="en-US"/>
          <a:t>Left-justified all copy.</a:t>
        </a:r>
      </a:p>
    </p188:txBody>
  </p188:cm>
</p188:cmLst>
</file>

<file path=ppt/comments/modernComment_7FFFFE5C_68BFACF4.xml><?xml version="1.0" encoding="utf-8"?>
<p188:cmLst xmlns:a="http://schemas.openxmlformats.org/drawingml/2006/main" xmlns:r="http://schemas.openxmlformats.org/officeDocument/2006/relationships" xmlns:p188="http://schemas.microsoft.com/office/powerpoint/2018/8/main">
  <p188:cm id="{E1FF7DB9-88E8-4977-9A58-6175759D9CC6}" authorId="{D88F2288-3E0F-A164-57CD-1903DA1C81DC}" created="2026-04-17T15:49:31.949">
    <pc:sldMkLst xmlns:pc="http://schemas.microsoft.com/office/powerpoint/2013/main/command">
      <pc:docMk/>
      <pc:sldMk cId="2039138730" sldId="316"/>
    </pc:sldMkLst>
    <p188:txBody>
      <a:bodyPr/>
      <a:lstStyle/>
      <a:p>
        <a:r>
          <a:rPr lang="en-US"/>
          <a:t>I updated this slide layout with one from the template.</a:t>
        </a:r>
      </a:p>
    </p188:txBody>
  </p188:cm>
</p188:cmLst>
</file>

<file path=ppt/comments/modernComment_7FFFFE5F_14466008.xml><?xml version="1.0" encoding="utf-8"?>
<p188:cmLst xmlns:a="http://schemas.openxmlformats.org/drawingml/2006/main" xmlns:r="http://schemas.openxmlformats.org/officeDocument/2006/relationships" xmlns:p188="http://schemas.microsoft.com/office/powerpoint/2018/8/main">
  <p188:cm id="{CE599BE2-653B-2A4C-B6C8-5A11C6673817}" authorId="{D2327DCB-7056-BEBB-9FE8-156DF574F23F}" created="2026-04-24T23:22:51.459">
    <ac:txMkLst xmlns:ac="http://schemas.microsoft.com/office/drawing/2013/main/command">
      <pc:docMk xmlns:pc="http://schemas.microsoft.com/office/powerpoint/2013/main/command"/>
      <pc:sldMk xmlns:pc="http://schemas.microsoft.com/office/powerpoint/2013/main/command" cId="340156424" sldId="2147483231"/>
      <ac:spMk id="5" creationId="{12C8076E-F790-31C9-215D-F14606D934B3}"/>
      <ac:txMk cp="164" len="21">
        <ac:context len="238" hash="2791721642"/>
      </ac:txMk>
    </ac:txMkLst>
    <p188:pos x="2731273" y="1771598"/>
    <p188:txBody>
      <a:bodyPr/>
      <a:lstStyle/>
      <a:p>
        <a:r>
          <a:rPr lang="en-AU"/>
          <a:t>Replace "Aaron May 6 @ 2:30 pm " with Chad's session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26933-3964-A7ED-2D11-FF3C84B5E3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66A568-672E-53E3-0E16-7124A92912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CB895-0EE8-4741-BCBF-88095FA5A48C}" type="datetimeFigureOut">
              <a:rPr lang="en-US" smtClean="0"/>
              <a:t>5/20/2026</a:t>
            </a:fld>
            <a:endParaRPr lang="en-US"/>
          </a:p>
        </p:txBody>
      </p:sp>
      <p:sp>
        <p:nvSpPr>
          <p:cNvPr id="4" name="Footer Placeholder 3">
            <a:extLst>
              <a:ext uri="{FF2B5EF4-FFF2-40B4-BE49-F238E27FC236}">
                <a16:creationId xmlns:a16="http://schemas.microsoft.com/office/drawing/2014/main" id="{1B951ECC-CB5C-7873-BE4B-462071DBE2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F7BE00-D269-D168-D431-99C5994C59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CDAFA1-BEA9-6E40-9B76-F95B7FF098B1}" type="slidenum">
              <a:rPr lang="en-US" smtClean="0"/>
              <a:t>‹#›</a:t>
            </a:fld>
            <a:endParaRPr lang="en-US"/>
          </a:p>
        </p:txBody>
      </p:sp>
    </p:spTree>
    <p:extLst>
      <p:ext uri="{BB962C8B-B14F-4D97-AF65-F5344CB8AC3E}">
        <p14:creationId xmlns:p14="http://schemas.microsoft.com/office/powerpoint/2010/main" val="402342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66ADE-8938-F64E-BFCE-2DD345D96F9B}" type="datetimeFigureOut">
              <a:rPr lang="en-US" smtClean="0"/>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3CFF7-DCA7-3440-BD05-A8163268785C}" type="slidenum">
              <a:rPr lang="en-US" smtClean="0"/>
              <a:t>‹#›</a:t>
            </a:fld>
            <a:endParaRPr lang="en-US"/>
          </a:p>
        </p:txBody>
      </p:sp>
    </p:spTree>
    <p:extLst>
      <p:ext uri="{BB962C8B-B14F-4D97-AF65-F5344CB8AC3E}">
        <p14:creationId xmlns:p14="http://schemas.microsoft.com/office/powerpoint/2010/main" val="238583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4/14</a:t>
            </a:r>
          </a:p>
        </p:txBody>
      </p:sp>
      <p:sp>
        <p:nvSpPr>
          <p:cNvPr id="4" name="Slide Number Placeholder 3"/>
          <p:cNvSpPr>
            <a:spLocks noGrp="1"/>
          </p:cNvSpPr>
          <p:nvPr>
            <p:ph type="sldNum" sz="quarter" idx="5"/>
          </p:nvPr>
        </p:nvSpPr>
        <p:spPr/>
        <p:txBody>
          <a:bodyPr/>
          <a:lstStyle/>
          <a:p>
            <a:fld id="{19B3CFF7-DCA7-3440-BD05-A8163268785C}" type="slidenum">
              <a:rPr lang="en-US" smtClean="0"/>
              <a:t>19</a:t>
            </a:fld>
            <a:endParaRPr lang="en-US"/>
          </a:p>
        </p:txBody>
      </p:sp>
    </p:spTree>
    <p:extLst>
      <p:ext uri="{BB962C8B-B14F-4D97-AF65-F5344CB8AC3E}">
        <p14:creationId xmlns:p14="http://schemas.microsoft.com/office/powerpoint/2010/main" val="240395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Global Pools + Key Value Propositions</a:t>
            </a:r>
          </a:p>
        </p:txBody>
      </p:sp>
      <p:sp>
        <p:nvSpPr>
          <p:cNvPr id="4" name="Slide Number Placeholder 3"/>
          <p:cNvSpPr>
            <a:spLocks noGrp="1"/>
          </p:cNvSpPr>
          <p:nvPr>
            <p:ph type="sldNum" sz="quarter" idx="5"/>
          </p:nvPr>
        </p:nvSpPr>
        <p:spPr/>
        <p:txBody>
          <a:bodyPr/>
          <a:lstStyle/>
          <a:p>
            <a:fld id="{19B3CFF7-DCA7-3440-BD05-A8163268785C}" type="slidenum">
              <a:rPr lang="en-US" smtClean="0"/>
              <a:t>20</a:t>
            </a:fld>
            <a:endParaRPr lang="en-US"/>
          </a:p>
        </p:txBody>
      </p:sp>
    </p:spTree>
    <p:extLst>
      <p:ext uri="{BB962C8B-B14F-4D97-AF65-F5344CB8AC3E}">
        <p14:creationId xmlns:p14="http://schemas.microsoft.com/office/powerpoint/2010/main" val="151008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83DA3-66E9-11AB-F43D-4C9DC6F7A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2BE19-30D3-88BC-E117-C1590AB4D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7F45E-C891-87C9-4A3F-21B5B5ABD5D1}"/>
              </a:ext>
            </a:extLst>
          </p:cNvPr>
          <p:cNvSpPr>
            <a:spLocks noGrp="1"/>
          </p:cNvSpPr>
          <p:nvPr>
            <p:ph type="body" idx="1"/>
          </p:nvPr>
        </p:nvSpPr>
        <p:spPr/>
        <p:txBody>
          <a:bodyPr/>
          <a:lstStyle/>
          <a:p>
            <a:r>
              <a:rPr lang="en-US"/>
              <a:t>Explain Global Pools + Key Value Propositions</a:t>
            </a:r>
          </a:p>
        </p:txBody>
      </p:sp>
      <p:sp>
        <p:nvSpPr>
          <p:cNvPr id="4" name="Slide Number Placeholder 3">
            <a:extLst>
              <a:ext uri="{FF2B5EF4-FFF2-40B4-BE49-F238E27FC236}">
                <a16:creationId xmlns:a16="http://schemas.microsoft.com/office/drawing/2014/main" id="{4E56EA00-A851-2553-40F9-703AB4237A6B}"/>
              </a:ext>
            </a:extLst>
          </p:cNvPr>
          <p:cNvSpPr>
            <a:spLocks noGrp="1"/>
          </p:cNvSpPr>
          <p:nvPr>
            <p:ph type="sldNum" sz="quarter" idx="5"/>
          </p:nvPr>
        </p:nvSpPr>
        <p:spPr/>
        <p:txBody>
          <a:bodyPr/>
          <a:lstStyle/>
          <a:p>
            <a:fld id="{19B3CFF7-DCA7-3440-BD05-A8163268785C}" type="slidenum">
              <a:rPr lang="en-US" smtClean="0"/>
              <a:t>21</a:t>
            </a:fld>
            <a:endParaRPr lang="en-US"/>
          </a:p>
        </p:txBody>
      </p:sp>
    </p:spTree>
    <p:extLst>
      <p:ext uri="{BB962C8B-B14F-4D97-AF65-F5344CB8AC3E}">
        <p14:creationId xmlns:p14="http://schemas.microsoft.com/office/powerpoint/2010/main" val="304878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BDB3-7BC6-A1CE-7044-19940507D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7BFFC-1A28-1A36-8985-E74FB2F1D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568E1-AB7E-BBEF-8617-905149E16DB6}"/>
              </a:ext>
            </a:extLst>
          </p:cNvPr>
          <p:cNvSpPr>
            <a:spLocks noGrp="1"/>
          </p:cNvSpPr>
          <p:nvPr>
            <p:ph type="body" idx="1"/>
          </p:nvPr>
        </p:nvSpPr>
        <p:spPr/>
        <p:txBody>
          <a:bodyPr/>
          <a:lstStyle/>
          <a:p>
            <a:r>
              <a:rPr lang="en-US"/>
              <a:t>Microsoft announced back in November at Ignite the ability to use AVD on essentially any on-premises infrastructure – previously only Azure Local was supported for customers who wanted to deploy AVD on-premises.</a:t>
            </a:r>
          </a:p>
          <a:p>
            <a:endParaRPr lang="en-US"/>
          </a:p>
          <a:p>
            <a:r>
              <a:rPr lang="en-US"/>
              <a:t>Now, with AVD Hybrid, customers can leverage their existing hardware and any hypervisor.</a:t>
            </a:r>
          </a:p>
          <a:p>
            <a:endParaRPr lang="en-US"/>
          </a:p>
          <a:p>
            <a:r>
              <a:rPr lang="en-US"/>
              <a:t>This obviously brings a lot of value for organizations who want to move their VDI/DaaS use cases to the leading solution available in the market in AVD without needing to re-platform and leverage the infrastructure they already own. </a:t>
            </a:r>
          </a:p>
          <a:p>
            <a:endParaRPr lang="en-US"/>
          </a:p>
          <a:p>
            <a:r>
              <a:rPr lang="en-US"/>
              <a:t>This also  helps organizations with data sovereignty requirements where workloads must remain on-premises.</a:t>
            </a:r>
          </a:p>
          <a:p>
            <a:endParaRPr lang="en-US"/>
          </a:p>
          <a:p>
            <a:endParaRPr lang="en-US"/>
          </a:p>
        </p:txBody>
      </p:sp>
      <p:sp>
        <p:nvSpPr>
          <p:cNvPr id="4" name="Slide Number Placeholder 3">
            <a:extLst>
              <a:ext uri="{FF2B5EF4-FFF2-40B4-BE49-F238E27FC236}">
                <a16:creationId xmlns:a16="http://schemas.microsoft.com/office/drawing/2014/main" id="{081086AC-E70E-451A-446C-72BCC01AB0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35-8437-1E42-B8E9-D6592275EF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296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panose="020B0604020202020204" pitchFamily="34" charset="0"/>
                <a:ea typeface="+mn-ea"/>
                <a:cs typeface="+mn-cs"/>
              </a:rPr>
              <a:t>This is why Nerdio is incredibly excited to announce we have entered into a strategic technology alliance with Nutanix to accelerate the adoption of AVD Hybrid by extending Nerdio Manager’s desktop orchestration and management capabilities to include AVD session hosts running on Nutanix AHV.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965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6D73-7A4A-0594-26E5-399F4FD98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2E922-C5F1-7110-1858-D9EC38F29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EA236-73C7-884D-CFB0-6FEFB7480417}"/>
              </a:ext>
            </a:extLst>
          </p:cNvPr>
          <p:cNvSpPr>
            <a:spLocks noGrp="1"/>
          </p:cNvSpPr>
          <p:nvPr>
            <p:ph type="body" idx="1"/>
          </p:nvPr>
        </p:nvSpPr>
        <p:spPr/>
        <p:txBody>
          <a:bodyPr/>
          <a:lstStyle/>
          <a:p>
            <a:r>
              <a:rPr lang="en-US" sz="1200" b="0" i="0" kern="1200">
                <a:solidFill>
                  <a:schemeClr val="tx1"/>
                </a:solidFill>
                <a:effectLst/>
                <a:latin typeface="Arial" panose="020B0604020202020204" pitchFamily="34" charset="0"/>
                <a:ea typeface="+mn-ea"/>
                <a:cs typeface="+mn-cs"/>
              </a:rPr>
              <a:t>With Private Preview you get host lifecycle management — creating, starting, stopping, deleting session hosts on Nutanix AHV through Nerdio. Using existing VM templates for building and versioning your gold images. Support for multiple Prism Central instances, so if you have clusters in different datacenters, Nerdio can manage them from one console. And FSLogix on Nutanix Files, so your profiles stay on-prem. And support for Scripted Actions for custom automation</a:t>
            </a:r>
          </a:p>
          <a:p>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panose="020B0604020202020204" pitchFamily="34" charset="0"/>
                <a:ea typeface="+mn-ea"/>
                <a:cs typeface="+mn-cs"/>
              </a:rPr>
              <a:t>While not finalized, with NME 8.0, we do expect Nutanix Flow support, full image management with NME for creating and maintaining gold images, auto-scaling so host pool capacity adjusts based on demand, and ability to deploy apps to session hosts running on Nutanix via Nerdio’s Unified Application Management.</a:t>
            </a:r>
          </a:p>
          <a:p>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panose="020B0604020202020204" pitchFamily="34" charset="0"/>
                <a:ea typeface="+mn-ea"/>
                <a:cs typeface="+mn-cs"/>
              </a:rPr>
              <a:t>Then with version 8.1 in July, we are targeting Real-Time Insights for monitoring your hybrid environment, Console Connect for direct administrative access to session hosts, Scripted Sequences for multi-step automation workflows, user self-service capabilities, and </a:t>
            </a:r>
            <a:r>
              <a:rPr lang="en-US" sz="1200" b="0" i="0" kern="1200" err="1">
                <a:solidFill>
                  <a:schemeClr val="tx1"/>
                </a:solidFill>
                <a:effectLst/>
                <a:latin typeface="Arial" panose="020B0604020202020204" pitchFamily="34" charset="0"/>
                <a:ea typeface="+mn-ea"/>
                <a:cs typeface="+mn-cs"/>
              </a:rPr>
              <a:t>vGPU</a:t>
            </a:r>
            <a:r>
              <a:rPr lang="en-US" sz="1200" b="0" i="0" kern="1200">
                <a:solidFill>
                  <a:schemeClr val="tx1"/>
                </a:solidFill>
                <a:effectLst/>
                <a:latin typeface="Arial" panose="020B0604020202020204" pitchFamily="34" charset="0"/>
                <a:ea typeface="+mn-ea"/>
                <a:cs typeface="+mn-cs"/>
              </a:rPr>
              <a:t> profile support for GPU-accelerated workloads.</a:t>
            </a:r>
          </a:p>
          <a:p>
            <a:endParaRPr lang="en-US" sz="1200" b="0" i="0" kern="1200">
              <a:solidFill>
                <a:schemeClr val="tx1"/>
              </a:solidFill>
              <a:effectLst/>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8287B48F-068D-5CEE-73C3-81B60BDCCA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334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90A74-5695-B734-65FF-27BF46F11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9CBC1-B976-CD24-FDBB-144987621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8D390-65A8-BC9C-5BC9-9FAEBBFCA277}"/>
              </a:ext>
            </a:extLst>
          </p:cNvPr>
          <p:cNvSpPr>
            <a:spLocks noGrp="1"/>
          </p:cNvSpPr>
          <p:nvPr>
            <p:ph type="body" idx="1"/>
          </p:nvPr>
        </p:nvSpPr>
        <p:spPr/>
        <p:txBody>
          <a:bodyPr/>
          <a:lstStyle/>
          <a:p>
            <a:r>
              <a:rPr lang="en-US"/>
              <a:t>Explain Global Pools + Key Value Propositions</a:t>
            </a:r>
          </a:p>
        </p:txBody>
      </p:sp>
      <p:sp>
        <p:nvSpPr>
          <p:cNvPr id="4" name="Slide Number Placeholder 3">
            <a:extLst>
              <a:ext uri="{FF2B5EF4-FFF2-40B4-BE49-F238E27FC236}">
                <a16:creationId xmlns:a16="http://schemas.microsoft.com/office/drawing/2014/main" id="{38840893-824E-7B79-C650-5824D90C22E0}"/>
              </a:ext>
            </a:extLst>
          </p:cNvPr>
          <p:cNvSpPr>
            <a:spLocks noGrp="1"/>
          </p:cNvSpPr>
          <p:nvPr>
            <p:ph type="sldNum" sz="quarter" idx="5"/>
          </p:nvPr>
        </p:nvSpPr>
        <p:spPr/>
        <p:txBody>
          <a:bodyPr/>
          <a:lstStyle/>
          <a:p>
            <a:fld id="{19B3CFF7-DCA7-3440-BD05-A8163268785C}" type="slidenum">
              <a:rPr lang="en-US" smtClean="0"/>
              <a:t>25</a:t>
            </a:fld>
            <a:endParaRPr lang="en-US"/>
          </a:p>
        </p:txBody>
      </p:sp>
    </p:spTree>
    <p:extLst>
      <p:ext uri="{BB962C8B-B14F-4D97-AF65-F5344CB8AC3E}">
        <p14:creationId xmlns:p14="http://schemas.microsoft.com/office/powerpoint/2010/main" val="406261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DE9F8-8B83-1322-A5F0-F9E43F99C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4BAFC-E217-E9A5-5146-4C8519177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B68DC-FA1F-3DE5-9360-BB99F1AE464E}"/>
              </a:ext>
            </a:extLst>
          </p:cNvPr>
          <p:cNvSpPr>
            <a:spLocks noGrp="1"/>
          </p:cNvSpPr>
          <p:nvPr>
            <p:ph type="body" idx="1"/>
          </p:nvPr>
        </p:nvSpPr>
        <p:spPr/>
        <p:txBody>
          <a:bodyPr/>
          <a:lstStyle/>
          <a:p>
            <a:endParaRPr lang="en-US" sz="1200" b="0" i="0" kern="1200">
              <a:solidFill>
                <a:schemeClr val="tx1"/>
              </a:solidFill>
              <a:effectLst/>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B8D43909-87A4-B81F-3C3C-348E8D2DC4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67EC-7960-414A-9D29-FE364CC2774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51700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rdiocon 26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6A5F44-7F6C-C708-F594-FEA8A21F6DF1}"/>
              </a:ext>
            </a:extLst>
          </p:cNvPr>
          <p:cNvSpPr/>
          <p:nvPr userDrawn="1"/>
        </p:nvSpPr>
        <p:spPr>
          <a:xfrm rot="10800000">
            <a:off x="-2" y="0"/>
            <a:ext cx="12191999" cy="6858000"/>
          </a:xfrm>
          <a:prstGeom prst="rect">
            <a:avLst/>
          </a:prstGeom>
          <a:gradFill>
            <a:gsLst>
              <a:gs pos="8000">
                <a:srgbClr val="D15A0A"/>
              </a:gs>
              <a:gs pos="33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0CC20D0-082B-0289-B723-9F5AB1CCDAD7}"/>
              </a:ext>
            </a:extLst>
          </p:cNvPr>
          <p:cNvGrpSpPr/>
          <p:nvPr userDrawn="1"/>
        </p:nvGrpSpPr>
        <p:grpSpPr>
          <a:xfrm>
            <a:off x="-4" y="4478562"/>
            <a:ext cx="12192001" cy="2548389"/>
            <a:chOff x="-4" y="4478562"/>
            <a:chExt cx="12192001" cy="2548389"/>
          </a:xfrm>
        </p:grpSpPr>
        <p:pic>
          <p:nvPicPr>
            <p:cNvPr id="5" name="Picture 4" descr="A purple and black landscape&#10;&#10;AI-generated content may be incorrect.">
              <a:extLst>
                <a:ext uri="{FF2B5EF4-FFF2-40B4-BE49-F238E27FC236}">
                  <a16:creationId xmlns:a16="http://schemas.microsoft.com/office/drawing/2014/main" id="{2432C6AB-4AB8-4663-697E-AE769E6DF30C}"/>
                </a:ext>
              </a:extLst>
            </p:cNvPr>
            <p:cNvPicPr>
              <a:picLocks noChangeAspect="1"/>
            </p:cNvPicPr>
            <p:nvPr/>
          </p:nvPicPr>
          <p:blipFill>
            <a:blip r:embed="rId2"/>
            <a:srcRect t="70833"/>
            <a:stretch>
              <a:fillRect/>
            </a:stretch>
          </p:blipFill>
          <p:spPr>
            <a:xfrm>
              <a:off x="-4" y="4857718"/>
              <a:ext cx="12192001" cy="2000281"/>
            </a:xfrm>
            <a:prstGeom prst="rect">
              <a:avLst/>
            </a:prstGeom>
          </p:spPr>
        </p:pic>
        <p:pic>
          <p:nvPicPr>
            <p:cNvPr id="6" name="Picture 5" descr="A blue circular object with a power button&#10;&#10;AI-generated content may be incorrect.">
              <a:extLst>
                <a:ext uri="{FF2B5EF4-FFF2-40B4-BE49-F238E27FC236}">
                  <a16:creationId xmlns:a16="http://schemas.microsoft.com/office/drawing/2014/main" id="{984BEF3C-9916-1C92-41F2-C26EB14471AB}"/>
                </a:ext>
              </a:extLst>
            </p:cNvPr>
            <p:cNvPicPr>
              <a:picLocks noChangeAspect="1"/>
            </p:cNvPicPr>
            <p:nvPr/>
          </p:nvPicPr>
          <p:blipFill>
            <a:blip r:embed="rId3"/>
            <a:stretch>
              <a:fillRect/>
            </a:stretch>
          </p:blipFill>
          <p:spPr>
            <a:xfrm>
              <a:off x="7176052" y="4478562"/>
              <a:ext cx="4530469" cy="2548389"/>
            </a:xfrm>
            <a:prstGeom prst="rect">
              <a:avLst/>
            </a:prstGeom>
          </p:spPr>
        </p:pic>
      </p:grpSp>
      <p:pic>
        <p:nvPicPr>
          <p:cNvPr id="7" name="Graphic 6">
            <a:extLst>
              <a:ext uri="{FF2B5EF4-FFF2-40B4-BE49-F238E27FC236}">
                <a16:creationId xmlns:a16="http://schemas.microsoft.com/office/drawing/2014/main" id="{EFA7F60A-3794-BC33-4990-7C4C7FA1EA9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7015" y="6285186"/>
            <a:ext cx="2208681" cy="330200"/>
          </a:xfrm>
          <a:prstGeom prst="rect">
            <a:avLst/>
          </a:prstGeom>
        </p:spPr>
      </p:pic>
      <p:pic>
        <p:nvPicPr>
          <p:cNvPr id="8" name="Picture 7">
            <a:extLst>
              <a:ext uri="{FF2B5EF4-FFF2-40B4-BE49-F238E27FC236}">
                <a16:creationId xmlns:a16="http://schemas.microsoft.com/office/drawing/2014/main" id="{5F07BDC5-098B-E1B6-1D0A-64365C343973}"/>
              </a:ext>
            </a:extLst>
          </p:cNvPr>
          <p:cNvPicPr>
            <a:picLocks noChangeAspect="1"/>
          </p:cNvPicPr>
          <p:nvPr userDrawn="1"/>
        </p:nvPicPr>
        <p:blipFill>
          <a:blip r:embed="rId5"/>
          <a:stretch>
            <a:fillRect/>
          </a:stretch>
        </p:blipFill>
        <p:spPr>
          <a:xfrm>
            <a:off x="0" y="0"/>
            <a:ext cx="2000281" cy="2000281"/>
          </a:xfrm>
          <a:prstGeom prst="rect">
            <a:avLst/>
          </a:prstGeom>
        </p:spPr>
      </p:pic>
      <p:pic>
        <p:nvPicPr>
          <p:cNvPr id="9" name="Picture 8">
            <a:extLst>
              <a:ext uri="{FF2B5EF4-FFF2-40B4-BE49-F238E27FC236}">
                <a16:creationId xmlns:a16="http://schemas.microsoft.com/office/drawing/2014/main" id="{9217D964-023B-F7A5-E243-95EC30DD7D59}"/>
              </a:ext>
            </a:extLst>
          </p:cNvPr>
          <p:cNvPicPr>
            <a:picLocks noChangeAspect="1"/>
          </p:cNvPicPr>
          <p:nvPr userDrawn="1"/>
        </p:nvPicPr>
        <p:blipFill>
          <a:blip r:embed="rId6"/>
          <a:stretch>
            <a:fillRect/>
          </a:stretch>
        </p:blipFill>
        <p:spPr>
          <a:xfrm>
            <a:off x="9821917" y="1105243"/>
            <a:ext cx="1560785" cy="1560785"/>
          </a:xfrm>
          <a:prstGeom prst="rect">
            <a:avLst/>
          </a:prstGeom>
        </p:spPr>
      </p:pic>
      <p:pic>
        <p:nvPicPr>
          <p:cNvPr id="10" name="Picture 9">
            <a:extLst>
              <a:ext uri="{FF2B5EF4-FFF2-40B4-BE49-F238E27FC236}">
                <a16:creationId xmlns:a16="http://schemas.microsoft.com/office/drawing/2014/main" id="{22371A66-8A6B-F814-ADA4-BE93BCE149FA}"/>
              </a:ext>
            </a:extLst>
          </p:cNvPr>
          <p:cNvPicPr>
            <a:picLocks noChangeAspect="1"/>
          </p:cNvPicPr>
          <p:nvPr userDrawn="1"/>
        </p:nvPicPr>
        <p:blipFill>
          <a:blip r:embed="rId7"/>
          <a:stretch>
            <a:fillRect/>
          </a:stretch>
        </p:blipFill>
        <p:spPr>
          <a:xfrm>
            <a:off x="1381355" y="3190891"/>
            <a:ext cx="825500" cy="825500"/>
          </a:xfrm>
          <a:prstGeom prst="rect">
            <a:avLst/>
          </a:prstGeom>
        </p:spPr>
      </p:pic>
      <p:pic>
        <p:nvPicPr>
          <p:cNvPr id="11" name="Picture 10" descr="A black background with white dots&#10;&#10;AI-generated content may be incorrect.">
            <a:extLst>
              <a:ext uri="{FF2B5EF4-FFF2-40B4-BE49-F238E27FC236}">
                <a16:creationId xmlns:a16="http://schemas.microsoft.com/office/drawing/2014/main" id="{5C56397D-4965-B93E-1348-D0340DF09278}"/>
              </a:ext>
            </a:extLst>
          </p:cNvPr>
          <p:cNvPicPr>
            <a:picLocks noChangeAspect="1"/>
          </p:cNvPicPr>
          <p:nvPr userDrawn="1"/>
        </p:nvPicPr>
        <p:blipFill>
          <a:blip r:embed="rId8"/>
          <a:stretch>
            <a:fillRect/>
          </a:stretch>
        </p:blipFill>
        <p:spPr>
          <a:xfrm>
            <a:off x="0" y="0"/>
            <a:ext cx="12192000" cy="6858000"/>
          </a:xfrm>
          <a:prstGeom prst="rect">
            <a:avLst/>
          </a:prstGeom>
        </p:spPr>
      </p:pic>
      <p:pic>
        <p:nvPicPr>
          <p:cNvPr id="12" name="Picture 11" descr="A black background with yellow and green text&#10;&#10;AI-generated content may be incorrect.">
            <a:extLst>
              <a:ext uri="{FF2B5EF4-FFF2-40B4-BE49-F238E27FC236}">
                <a16:creationId xmlns:a16="http://schemas.microsoft.com/office/drawing/2014/main" id="{88727883-7EFF-5B05-C66C-1D35DE314A88}"/>
              </a:ext>
            </a:extLst>
          </p:cNvPr>
          <p:cNvPicPr>
            <a:picLocks noChangeAspect="1"/>
          </p:cNvPicPr>
          <p:nvPr userDrawn="1"/>
        </p:nvPicPr>
        <p:blipFill>
          <a:blip r:embed="rId9" cstate="print">
            <a:extLst>
              <a:ext uri="{28A0092B-C50C-407E-A947-70E740481C1C}">
                <a14:useLocalDpi xmlns:a14="http://schemas.microsoft.com/office/drawing/2010/main"/>
              </a:ext>
            </a:extLst>
          </a:blip>
          <a:srcRect l="7617" t="26173" r="7167" b="28606"/>
          <a:stretch>
            <a:fillRect/>
          </a:stretch>
        </p:blipFill>
        <p:spPr>
          <a:xfrm>
            <a:off x="2611820" y="1452174"/>
            <a:ext cx="6968360" cy="2857438"/>
          </a:xfrm>
          <a:prstGeom prst="rect">
            <a:avLst/>
          </a:prstGeom>
        </p:spPr>
      </p:pic>
    </p:spTree>
    <p:extLst>
      <p:ext uri="{BB962C8B-B14F-4D97-AF65-F5344CB8AC3E}">
        <p14:creationId xmlns:p14="http://schemas.microsoft.com/office/powerpoint/2010/main" val="107486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7B7A21-14BF-EE7E-445F-9F2F097B50B0}"/>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3BEA25-A0BE-C716-1FED-C673C3A1149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Rectangle 8">
            <a:extLst>
              <a:ext uri="{FF2B5EF4-FFF2-40B4-BE49-F238E27FC236}">
                <a16:creationId xmlns:a16="http://schemas.microsoft.com/office/drawing/2014/main" id="{CBDC7DBC-94D7-6EE4-E4F8-D2D19FEFCDA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7" name="Text Placeholder 3">
            <a:extLst>
              <a:ext uri="{FF2B5EF4-FFF2-40B4-BE49-F238E27FC236}">
                <a16:creationId xmlns:a16="http://schemas.microsoft.com/office/drawing/2014/main" id="{E5973FEF-A711-3DCE-BF85-0FDB20DFC3DB}"/>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0" name="Text Placeholder 3">
            <a:extLst>
              <a:ext uri="{FF2B5EF4-FFF2-40B4-BE49-F238E27FC236}">
                <a16:creationId xmlns:a16="http://schemas.microsoft.com/office/drawing/2014/main" id="{F02DC8AA-707D-9303-3CD4-6489EAADAA25}"/>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2" name="Text Placeholder 3">
            <a:extLst>
              <a:ext uri="{FF2B5EF4-FFF2-40B4-BE49-F238E27FC236}">
                <a16:creationId xmlns:a16="http://schemas.microsoft.com/office/drawing/2014/main" id="{B209E950-42C2-6528-75A3-C95BCB509C63}"/>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3" name="Text Placeholder 3">
            <a:extLst>
              <a:ext uri="{FF2B5EF4-FFF2-40B4-BE49-F238E27FC236}">
                <a16:creationId xmlns:a16="http://schemas.microsoft.com/office/drawing/2014/main" id="{4CFEA84C-094A-2957-FEE7-C5502FC20B29}"/>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9D601684-624A-5573-C75A-A87628615F4C}"/>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5" name="Text Placeholder 3">
            <a:extLst>
              <a:ext uri="{FF2B5EF4-FFF2-40B4-BE49-F238E27FC236}">
                <a16:creationId xmlns:a16="http://schemas.microsoft.com/office/drawing/2014/main" id="{1DA0EE19-7CA6-F9D1-B9BA-A6373E75D3CE}"/>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3029696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White">
    <p:bg>
      <p:bgPr>
        <a:gradFill flip="none" rotWithShape="1">
          <a:gsLst>
            <a:gs pos="4000">
              <a:schemeClr val="bg1"/>
            </a:gs>
            <a:gs pos="100000">
              <a:schemeClr val="bg1"/>
            </a:gs>
          </a:gsLst>
          <a:lin ang="18900000" scaled="1"/>
          <a:tileRect/>
        </a:gradFill>
        <a:effectLst/>
      </p:bgPr>
    </p:bg>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86A9D6BF-EC69-071D-D43A-A088BA7861A7}"/>
              </a:ext>
            </a:extLst>
          </p:cNvPr>
          <p:cNvSpPr/>
          <p:nvPr userDrawn="1"/>
        </p:nvSpPr>
        <p:spPr>
          <a:xfrm flipH="1">
            <a:off x="3014748" y="0"/>
            <a:ext cx="9177252" cy="6879102"/>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gradFill>
            <a:gsLst>
              <a:gs pos="0">
                <a:schemeClr val="tx1">
                  <a:lumMod val="10000"/>
                  <a:lumOff val="90000"/>
                </a:schemeClr>
              </a:gs>
              <a:gs pos="100000">
                <a:schemeClr val="accent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2" name="Slide Number Placeholder 5">
            <a:extLst>
              <a:ext uri="{FF2B5EF4-FFF2-40B4-BE49-F238E27FC236}">
                <a16:creationId xmlns:a16="http://schemas.microsoft.com/office/drawing/2014/main" id="{1B241E2D-55F1-C326-8720-66185B81D922}"/>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3" name="Rounded Rectangle 2">
            <a:extLst>
              <a:ext uri="{FF2B5EF4-FFF2-40B4-BE49-F238E27FC236}">
                <a16:creationId xmlns:a16="http://schemas.microsoft.com/office/drawing/2014/main" id="{94F1F7A3-4B06-FAEC-B3F7-1471FDF84C9B}"/>
              </a:ext>
            </a:extLst>
          </p:cNvPr>
          <p:cNvSpPr/>
          <p:nvPr userDrawn="1"/>
        </p:nvSpPr>
        <p:spPr>
          <a:xfrm>
            <a:off x="625289" y="685800"/>
            <a:ext cx="7510183" cy="5298141"/>
          </a:xfrm>
          <a:prstGeom prst="roundRect">
            <a:avLst>
              <a:gd name="adj" fmla="val 3088"/>
            </a:avLst>
          </a:prstGeom>
          <a:solidFill>
            <a:schemeClr val="tx1"/>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solidFill>
                <a:schemeClr val="lt1"/>
              </a:solidFill>
              <a:latin typeface="Arial" panose="020B0604020202020204" pitchFamily="34" charset="0"/>
            </a:endParaRPr>
          </a:p>
        </p:txBody>
      </p:sp>
      <p:sp>
        <p:nvSpPr>
          <p:cNvPr id="5" name="Text Placeholder 19">
            <a:extLst>
              <a:ext uri="{FF2B5EF4-FFF2-40B4-BE49-F238E27FC236}">
                <a16:creationId xmlns:a16="http://schemas.microsoft.com/office/drawing/2014/main" id="{3E924939-329F-C83A-F6EE-B601D8E2B10E}"/>
              </a:ext>
            </a:extLst>
          </p:cNvPr>
          <p:cNvSpPr>
            <a:spLocks noGrp="1"/>
          </p:cNvSpPr>
          <p:nvPr>
            <p:ph type="body" sz="quarter" idx="10" hasCustomPrompt="1"/>
          </p:nvPr>
        </p:nvSpPr>
        <p:spPr>
          <a:xfrm>
            <a:off x="962771" y="936147"/>
            <a:ext cx="68298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99850760-F7DA-F629-0DBA-DEBF79D5BE45}"/>
              </a:ext>
            </a:extLst>
          </p:cNvPr>
          <p:cNvSpPr>
            <a:spLocks noGrp="1"/>
          </p:cNvSpPr>
          <p:nvPr>
            <p:ph type="title" hasCustomPrompt="1"/>
          </p:nvPr>
        </p:nvSpPr>
        <p:spPr>
          <a:xfrm>
            <a:off x="958940" y="1151630"/>
            <a:ext cx="683363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7" name="Text Placeholder 11">
            <a:extLst>
              <a:ext uri="{FF2B5EF4-FFF2-40B4-BE49-F238E27FC236}">
                <a16:creationId xmlns:a16="http://schemas.microsoft.com/office/drawing/2014/main" id="{E4FCA25D-27DF-D63E-12EA-D85488024229}"/>
              </a:ext>
            </a:extLst>
          </p:cNvPr>
          <p:cNvSpPr>
            <a:spLocks noGrp="1"/>
          </p:cNvSpPr>
          <p:nvPr>
            <p:ph type="body" sz="quarter" idx="11" hasCustomPrompt="1"/>
          </p:nvPr>
        </p:nvSpPr>
        <p:spPr>
          <a:xfrm>
            <a:off x="967760" y="1639252"/>
            <a:ext cx="6830322"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4" name="Rounded Rectangle 13">
            <a:extLst>
              <a:ext uri="{FF2B5EF4-FFF2-40B4-BE49-F238E27FC236}">
                <a16:creationId xmlns:a16="http://schemas.microsoft.com/office/drawing/2014/main" id="{DDB6CCED-C4EF-BCEE-19E9-B9DB3DEC59E6}"/>
              </a:ext>
            </a:extLst>
          </p:cNvPr>
          <p:cNvSpPr/>
          <p:nvPr userDrawn="1"/>
        </p:nvSpPr>
        <p:spPr>
          <a:xfrm>
            <a:off x="8303559" y="685800"/>
            <a:ext cx="3287807" cy="5298141"/>
          </a:xfrm>
          <a:prstGeom prst="roundRect">
            <a:avLst>
              <a:gd name="adj" fmla="val 4724"/>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solidFill>
                <a:schemeClr val="lt1"/>
              </a:solidFill>
              <a:latin typeface="Arial" panose="020B0604020202020204" pitchFamily="34" charset="0"/>
            </a:endParaRPr>
          </a:p>
        </p:txBody>
      </p:sp>
      <p:sp>
        <p:nvSpPr>
          <p:cNvPr id="24" name="Text Placeholder 3">
            <a:extLst>
              <a:ext uri="{FF2B5EF4-FFF2-40B4-BE49-F238E27FC236}">
                <a16:creationId xmlns:a16="http://schemas.microsoft.com/office/drawing/2014/main" id="{E0CD95FD-4B12-2992-A4E9-E64507AFB6C8}"/>
              </a:ext>
            </a:extLst>
          </p:cNvPr>
          <p:cNvSpPr>
            <a:spLocks noGrp="1"/>
          </p:cNvSpPr>
          <p:nvPr>
            <p:ph type="body" sz="quarter" idx="18"/>
          </p:nvPr>
        </p:nvSpPr>
        <p:spPr>
          <a:xfrm>
            <a:off x="949512" y="2584197"/>
            <a:ext cx="6843059" cy="3075357"/>
          </a:xfrm>
          <a:prstGeom prst="rect">
            <a:avLst/>
          </a:prstGeom>
        </p:spPr>
        <p:txBody>
          <a:bodyPr lIns="0" tIns="0" rIns="0" bIns="0"/>
          <a:lstStyle>
            <a:lvl1pPr>
              <a:buClr>
                <a:schemeClr val="accent1"/>
              </a:buClr>
              <a:defRPr sz="1600" b="0" i="0">
                <a:solidFill>
                  <a:schemeClr val="bg1"/>
                </a:solidFill>
                <a:latin typeface="Arial" panose="020B0604020202020204" pitchFamily="34" charset="0"/>
              </a:defRPr>
            </a:lvl1pPr>
            <a:lvl2pPr>
              <a:buClr>
                <a:schemeClr val="accent1"/>
              </a:buClr>
              <a:defRPr sz="1400" b="0" i="0">
                <a:solidFill>
                  <a:schemeClr val="bg1"/>
                </a:solidFill>
                <a:latin typeface="Arial" panose="020B0604020202020204" pitchFamily="34" charset="0"/>
              </a:defRPr>
            </a:lvl2pPr>
            <a:lvl3pPr>
              <a:buClr>
                <a:schemeClr val="accent1"/>
              </a:buClr>
              <a:defRPr sz="1200" b="0" i="0">
                <a:solidFill>
                  <a:schemeClr val="bg1"/>
                </a:solidFill>
                <a:latin typeface="Arial" panose="020B0604020202020204" pitchFamily="34" charset="0"/>
              </a:defRPr>
            </a:lvl3pPr>
            <a:lvl4pPr>
              <a:buClr>
                <a:schemeClr val="accent1"/>
              </a:buClr>
              <a:defRPr sz="1100" b="0" i="0">
                <a:solidFill>
                  <a:schemeClr val="bg1"/>
                </a:solidFill>
                <a:latin typeface="Arial" panose="020B0604020202020204" pitchFamily="34" charset="0"/>
              </a:defRPr>
            </a:lvl4pPr>
            <a:lvl5pPr>
              <a:buClr>
                <a:schemeClr val="accent1"/>
              </a:buClr>
              <a:defRPr sz="11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4200DC00-D3C7-DF38-CAEB-7C6780A9408A}"/>
              </a:ext>
            </a:extLst>
          </p:cNvPr>
          <p:cNvSpPr>
            <a:spLocks noGrp="1"/>
          </p:cNvSpPr>
          <p:nvPr>
            <p:ph type="body" sz="quarter" idx="30"/>
          </p:nvPr>
        </p:nvSpPr>
        <p:spPr>
          <a:xfrm>
            <a:off x="8604077" y="2584197"/>
            <a:ext cx="2859541" cy="3075357"/>
          </a:xfrm>
          <a:prstGeom prst="rect">
            <a:avLst/>
          </a:prstGeom>
        </p:spPr>
        <p:txBody>
          <a:bodyPr lIns="0" tIns="0" rIns="0" bIns="0"/>
          <a:lstStyle>
            <a:lvl1pPr>
              <a:buClr>
                <a:schemeClr val="accent1"/>
              </a:buClr>
              <a:defRPr sz="1600" b="0" i="0">
                <a:solidFill>
                  <a:schemeClr val="tx1"/>
                </a:solidFill>
                <a:latin typeface="Arial" panose="020B0604020202020204" pitchFamily="34" charset="0"/>
              </a:defRPr>
            </a:lvl1pPr>
            <a:lvl2pPr>
              <a:buClr>
                <a:schemeClr val="accent1"/>
              </a:buClr>
              <a:defRPr sz="1400" b="0" i="0">
                <a:solidFill>
                  <a:schemeClr val="tx1"/>
                </a:solidFill>
                <a:latin typeface="Arial" panose="020B0604020202020204" pitchFamily="34" charset="0"/>
              </a:defRPr>
            </a:lvl2pPr>
            <a:lvl3pPr>
              <a:buClr>
                <a:schemeClr val="accent1"/>
              </a:buClr>
              <a:defRPr sz="1200" b="0" i="0">
                <a:solidFill>
                  <a:schemeClr val="tx1"/>
                </a:solidFill>
                <a:latin typeface="Arial" panose="020B0604020202020204" pitchFamily="34" charset="0"/>
              </a:defRPr>
            </a:lvl3pPr>
            <a:lvl4pPr>
              <a:buClr>
                <a:schemeClr val="accent1"/>
              </a:buClr>
              <a:defRPr sz="1100" b="0" i="0">
                <a:solidFill>
                  <a:schemeClr val="tx1"/>
                </a:solidFill>
                <a:latin typeface="Arial" panose="020B0604020202020204" pitchFamily="34" charset="0"/>
              </a:defRPr>
            </a:lvl4pPr>
            <a:lvl5pPr>
              <a:buClr>
                <a:schemeClr val="accent1"/>
              </a:buClr>
              <a:defRPr sz="11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9">
            <a:extLst>
              <a:ext uri="{FF2B5EF4-FFF2-40B4-BE49-F238E27FC236}">
                <a16:creationId xmlns:a16="http://schemas.microsoft.com/office/drawing/2014/main" id="{2F19F008-0449-6A9A-943F-C9581B19A120}"/>
              </a:ext>
            </a:extLst>
          </p:cNvPr>
          <p:cNvSpPr>
            <a:spLocks noGrp="1"/>
          </p:cNvSpPr>
          <p:nvPr>
            <p:ph type="body" sz="quarter" idx="12" hasCustomPrompt="1"/>
          </p:nvPr>
        </p:nvSpPr>
        <p:spPr>
          <a:xfrm>
            <a:off x="8607424" y="936147"/>
            <a:ext cx="2851205"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27" name="Text Placeholder 11">
            <a:extLst>
              <a:ext uri="{FF2B5EF4-FFF2-40B4-BE49-F238E27FC236}">
                <a16:creationId xmlns:a16="http://schemas.microsoft.com/office/drawing/2014/main" id="{65EB8FCA-B5C8-C69B-9EDA-971119DF30B8}"/>
              </a:ext>
            </a:extLst>
          </p:cNvPr>
          <p:cNvSpPr>
            <a:spLocks noGrp="1"/>
          </p:cNvSpPr>
          <p:nvPr>
            <p:ph type="body" sz="quarter" idx="13" hasCustomPrompt="1"/>
          </p:nvPr>
        </p:nvSpPr>
        <p:spPr>
          <a:xfrm>
            <a:off x="8612413" y="1639252"/>
            <a:ext cx="2851205" cy="445551"/>
          </a:xfrm>
          <a:prstGeom prst="rect">
            <a:avLst/>
          </a:prstGeom>
          <a:noFill/>
        </p:spPr>
        <p:txBody>
          <a:bodyPr wrap="square" lIns="0" tIns="0" rIns="0" bIns="0">
            <a:noAutofit/>
          </a:bodyPr>
          <a:lstStyle>
            <a:lvl1pPr marL="0" indent="0">
              <a:buNone/>
              <a:defRPr lang="en-US" sz="1200" b="0" i="0" u="none" strike="noStrike" dirty="0">
                <a:solidFill>
                  <a:schemeClr val="tx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28" name="Text Placeholder 11">
            <a:extLst>
              <a:ext uri="{FF2B5EF4-FFF2-40B4-BE49-F238E27FC236}">
                <a16:creationId xmlns:a16="http://schemas.microsoft.com/office/drawing/2014/main" id="{F326A94B-53F4-FBEF-C338-3E782E6E8A51}"/>
              </a:ext>
            </a:extLst>
          </p:cNvPr>
          <p:cNvSpPr>
            <a:spLocks noGrp="1"/>
          </p:cNvSpPr>
          <p:nvPr>
            <p:ph type="body" sz="quarter" idx="14" hasCustomPrompt="1"/>
          </p:nvPr>
        </p:nvSpPr>
        <p:spPr>
          <a:xfrm>
            <a:off x="8612413" y="1155158"/>
            <a:ext cx="2851205" cy="445551"/>
          </a:xfrm>
          <a:prstGeom prst="rect">
            <a:avLst/>
          </a:prstGeom>
          <a:noFill/>
        </p:spPr>
        <p:txBody>
          <a:bodyPr wrap="square" lIns="0" tIns="0" rIns="0" bIns="0">
            <a:noAutofit/>
          </a:bodyPr>
          <a:lstStyle>
            <a:lvl1pPr marL="0" indent="0">
              <a:buNone/>
              <a:defRPr lang="en-US" sz="3200" b="1" i="0" kern="1200" spc="50" baseline="0" noProof="0" dirty="0">
                <a:solidFill>
                  <a:schemeClr val="tx1"/>
                </a:solidFill>
                <a:latin typeface="Arial" panose="020B0604020202020204" pitchFamily="34" charset="0"/>
                <a:ea typeface="+mj-ea"/>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Header</a:t>
            </a:r>
          </a:p>
        </p:txBody>
      </p:sp>
    </p:spTree>
    <p:extLst>
      <p:ext uri="{BB962C8B-B14F-4D97-AF65-F5344CB8AC3E}">
        <p14:creationId xmlns:p14="http://schemas.microsoft.com/office/powerpoint/2010/main" val="2160394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Blank White">
    <p:bg>
      <p:bgPr>
        <a:solidFill>
          <a:schemeClr val="bg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E6D37AC-C2DF-4F4A-3AE9-FB536A4D0389}"/>
              </a:ext>
            </a:extLst>
          </p:cNvPr>
          <p:cNvSpPr/>
          <p:nvPr userDrawn="1"/>
        </p:nvSpPr>
        <p:spPr>
          <a:xfrm>
            <a:off x="-1" y="0"/>
            <a:ext cx="9177252"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gradFill flip="none" rotWithShape="1">
            <a:gsLst>
              <a:gs pos="9000">
                <a:srgbClr val="6CC794"/>
              </a:gs>
              <a:gs pos="100000">
                <a:schemeClr val="accent2"/>
              </a:gs>
            </a:gsLst>
            <a:lin ang="0" scaled="1"/>
            <a:tileRect/>
          </a:gra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pic>
        <p:nvPicPr>
          <p:cNvPr id="12" name="Picture 11">
            <a:extLst>
              <a:ext uri="{FF2B5EF4-FFF2-40B4-BE49-F238E27FC236}">
                <a16:creationId xmlns:a16="http://schemas.microsoft.com/office/drawing/2014/main" id="{A191C644-B641-9101-945A-3ACF775F7D40}"/>
              </a:ext>
            </a:extLst>
          </p:cNvPr>
          <p:cNvPicPr>
            <a:picLocks noChangeAspect="1"/>
          </p:cNvPicPr>
          <p:nvPr userDrawn="1"/>
        </p:nvPicPr>
        <p:blipFill>
          <a:blip r:embed="rId2">
            <a:lum bright="100000"/>
          </a:blip>
          <a:stretch>
            <a:fillRect/>
          </a:stretch>
        </p:blipFill>
        <p:spPr>
          <a:xfrm>
            <a:off x="609600" y="6420022"/>
            <a:ext cx="1289957" cy="192121"/>
          </a:xfrm>
          <a:prstGeom prst="rect">
            <a:avLst/>
          </a:prstGeom>
        </p:spPr>
      </p:pic>
      <p:sp>
        <p:nvSpPr>
          <p:cNvPr id="5" name="Text Placeholder 19">
            <a:extLst>
              <a:ext uri="{FF2B5EF4-FFF2-40B4-BE49-F238E27FC236}">
                <a16:creationId xmlns:a16="http://schemas.microsoft.com/office/drawing/2014/main" id="{12470D16-591B-CCDD-EB71-97894216AE8A}"/>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rgbClr val="EFF7FA"/>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12F85667-CF37-C12E-9134-8237594990AB}"/>
              </a:ext>
            </a:extLst>
          </p:cNvPr>
          <p:cNvSpPr>
            <a:spLocks noGrp="1"/>
          </p:cNvSpPr>
          <p:nvPr>
            <p:ph type="title" hasCustomPrompt="1"/>
          </p:nvPr>
        </p:nvSpPr>
        <p:spPr>
          <a:xfrm>
            <a:off x="602593" y="533065"/>
            <a:ext cx="7477378"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7" name="Text Placeholder 11">
            <a:extLst>
              <a:ext uri="{FF2B5EF4-FFF2-40B4-BE49-F238E27FC236}">
                <a16:creationId xmlns:a16="http://schemas.microsoft.com/office/drawing/2014/main" id="{FD52A68F-2498-2ED0-4C65-E32CB43AA196}"/>
              </a:ext>
            </a:extLst>
          </p:cNvPr>
          <p:cNvSpPr>
            <a:spLocks noGrp="1"/>
          </p:cNvSpPr>
          <p:nvPr>
            <p:ph type="body" sz="quarter" idx="11" hasCustomPrompt="1"/>
          </p:nvPr>
        </p:nvSpPr>
        <p:spPr>
          <a:xfrm>
            <a:off x="611413" y="1020687"/>
            <a:ext cx="7473757"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3" name="Rounded Rectangle 2">
            <a:extLst>
              <a:ext uri="{FF2B5EF4-FFF2-40B4-BE49-F238E27FC236}">
                <a16:creationId xmlns:a16="http://schemas.microsoft.com/office/drawing/2014/main" id="{4DF31911-2EF5-9018-CEEC-A2E2FD2BF810}"/>
              </a:ext>
            </a:extLst>
          </p:cNvPr>
          <p:cNvSpPr/>
          <p:nvPr userDrawn="1"/>
        </p:nvSpPr>
        <p:spPr>
          <a:xfrm>
            <a:off x="1379286"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Rounded Rectangle 7">
            <a:extLst>
              <a:ext uri="{FF2B5EF4-FFF2-40B4-BE49-F238E27FC236}">
                <a16:creationId xmlns:a16="http://schemas.microsoft.com/office/drawing/2014/main" id="{1420F7DF-4D09-645B-30B8-D101A71EEC2B}"/>
              </a:ext>
            </a:extLst>
          </p:cNvPr>
          <p:cNvSpPr/>
          <p:nvPr userDrawn="1"/>
        </p:nvSpPr>
        <p:spPr>
          <a:xfrm>
            <a:off x="4736020"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ed Rectangle 8">
            <a:extLst>
              <a:ext uri="{FF2B5EF4-FFF2-40B4-BE49-F238E27FC236}">
                <a16:creationId xmlns:a16="http://schemas.microsoft.com/office/drawing/2014/main" id="{50DC48DB-C0D7-4F3A-695E-4EA9AFF63CD3}"/>
              </a:ext>
            </a:extLst>
          </p:cNvPr>
          <p:cNvSpPr/>
          <p:nvPr userDrawn="1"/>
        </p:nvSpPr>
        <p:spPr>
          <a:xfrm>
            <a:off x="8076683"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Text Placeholder 3">
            <a:extLst>
              <a:ext uri="{FF2B5EF4-FFF2-40B4-BE49-F238E27FC236}">
                <a16:creationId xmlns:a16="http://schemas.microsoft.com/office/drawing/2014/main" id="{50740AEB-72EC-EC36-7CB0-36E8B44B5695}"/>
              </a:ext>
            </a:extLst>
          </p:cNvPr>
          <p:cNvSpPr>
            <a:spLocks noGrp="1"/>
          </p:cNvSpPr>
          <p:nvPr>
            <p:ph type="body" sz="quarter" idx="17"/>
          </p:nvPr>
        </p:nvSpPr>
        <p:spPr>
          <a:xfrm>
            <a:off x="2038930" y="3483518"/>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3" name="Text Placeholder 3">
            <a:extLst>
              <a:ext uri="{FF2B5EF4-FFF2-40B4-BE49-F238E27FC236}">
                <a16:creationId xmlns:a16="http://schemas.microsoft.com/office/drawing/2014/main" id="{F4F538E4-2D35-B34F-CEF8-DDB5169E937D}"/>
              </a:ext>
            </a:extLst>
          </p:cNvPr>
          <p:cNvSpPr>
            <a:spLocks noGrp="1"/>
          </p:cNvSpPr>
          <p:nvPr>
            <p:ph type="body" sz="quarter" idx="19"/>
          </p:nvPr>
        </p:nvSpPr>
        <p:spPr>
          <a:xfrm>
            <a:off x="5400851" y="3483518"/>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4" name="Text Placeholder 3">
            <a:extLst>
              <a:ext uri="{FF2B5EF4-FFF2-40B4-BE49-F238E27FC236}">
                <a16:creationId xmlns:a16="http://schemas.microsoft.com/office/drawing/2014/main" id="{271E8B7F-0C12-E7D6-646D-884322F055A7}"/>
              </a:ext>
            </a:extLst>
          </p:cNvPr>
          <p:cNvSpPr>
            <a:spLocks noGrp="1"/>
          </p:cNvSpPr>
          <p:nvPr>
            <p:ph type="body" sz="quarter" idx="21"/>
          </p:nvPr>
        </p:nvSpPr>
        <p:spPr>
          <a:xfrm>
            <a:off x="8739365" y="3466552"/>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8" name="Text Placeholder 3">
            <a:extLst>
              <a:ext uri="{FF2B5EF4-FFF2-40B4-BE49-F238E27FC236}">
                <a16:creationId xmlns:a16="http://schemas.microsoft.com/office/drawing/2014/main" id="{CDB4B697-FAA0-643F-4D13-8C7F4FA42B60}"/>
              </a:ext>
            </a:extLst>
          </p:cNvPr>
          <p:cNvSpPr>
            <a:spLocks noGrp="1"/>
          </p:cNvSpPr>
          <p:nvPr>
            <p:ph type="body" sz="quarter" idx="18" hasCustomPrompt="1"/>
          </p:nvPr>
        </p:nvSpPr>
        <p:spPr>
          <a:xfrm>
            <a:off x="1540345"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87DC69D8-FD22-803A-EBF0-5D4E06FF5745}"/>
              </a:ext>
            </a:extLst>
          </p:cNvPr>
          <p:cNvSpPr>
            <a:spLocks noGrp="1"/>
          </p:cNvSpPr>
          <p:nvPr>
            <p:ph type="body" sz="quarter" idx="20" hasCustomPrompt="1"/>
          </p:nvPr>
        </p:nvSpPr>
        <p:spPr>
          <a:xfrm>
            <a:off x="4892856"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0" name="Text Placeholder 3">
            <a:extLst>
              <a:ext uri="{FF2B5EF4-FFF2-40B4-BE49-F238E27FC236}">
                <a16:creationId xmlns:a16="http://schemas.microsoft.com/office/drawing/2014/main" id="{FFC470FF-97C9-2DDA-6073-96CB52B39349}"/>
              </a:ext>
            </a:extLst>
          </p:cNvPr>
          <p:cNvSpPr>
            <a:spLocks noGrp="1"/>
          </p:cNvSpPr>
          <p:nvPr>
            <p:ph type="body" sz="quarter" idx="22" hasCustomPrompt="1"/>
          </p:nvPr>
        </p:nvSpPr>
        <p:spPr>
          <a:xfrm>
            <a:off x="8233620"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1" name="Picture Placeholder 27">
            <a:extLst>
              <a:ext uri="{FF2B5EF4-FFF2-40B4-BE49-F238E27FC236}">
                <a16:creationId xmlns:a16="http://schemas.microsoft.com/office/drawing/2014/main" id="{02A6BE54-20CF-3EE2-C61B-AC7C55AE756C}"/>
              </a:ext>
            </a:extLst>
          </p:cNvPr>
          <p:cNvSpPr>
            <a:spLocks noGrp="1"/>
          </p:cNvSpPr>
          <p:nvPr>
            <p:ph type="pic" sz="quarter" idx="23" hasCustomPrompt="1"/>
          </p:nvPr>
        </p:nvSpPr>
        <p:spPr>
          <a:xfrm>
            <a:off x="2602760"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2" name="Picture Placeholder 27">
            <a:extLst>
              <a:ext uri="{FF2B5EF4-FFF2-40B4-BE49-F238E27FC236}">
                <a16:creationId xmlns:a16="http://schemas.microsoft.com/office/drawing/2014/main" id="{50390146-C891-8FB8-B31E-37DDD3EF5FC7}"/>
              </a:ext>
            </a:extLst>
          </p:cNvPr>
          <p:cNvSpPr>
            <a:spLocks noGrp="1"/>
          </p:cNvSpPr>
          <p:nvPr>
            <p:ph type="pic" sz="quarter" idx="24" hasCustomPrompt="1"/>
          </p:nvPr>
        </p:nvSpPr>
        <p:spPr>
          <a:xfrm>
            <a:off x="5959494"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3" name="Picture Placeholder 27">
            <a:extLst>
              <a:ext uri="{FF2B5EF4-FFF2-40B4-BE49-F238E27FC236}">
                <a16:creationId xmlns:a16="http://schemas.microsoft.com/office/drawing/2014/main" id="{75480269-CB98-5A7D-E852-7EACEEFE8AE6}"/>
              </a:ext>
            </a:extLst>
          </p:cNvPr>
          <p:cNvSpPr>
            <a:spLocks noGrp="1"/>
          </p:cNvSpPr>
          <p:nvPr>
            <p:ph type="pic" sz="quarter" idx="25" hasCustomPrompt="1"/>
          </p:nvPr>
        </p:nvSpPr>
        <p:spPr>
          <a:xfrm>
            <a:off x="9300157"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4" name="Text Placeholder 19">
            <a:extLst>
              <a:ext uri="{FF2B5EF4-FFF2-40B4-BE49-F238E27FC236}">
                <a16:creationId xmlns:a16="http://schemas.microsoft.com/office/drawing/2014/main" id="{C92FCB53-1BD3-9741-51C4-983259F7B0BD}"/>
              </a:ext>
            </a:extLst>
          </p:cNvPr>
          <p:cNvSpPr>
            <a:spLocks noGrp="1"/>
          </p:cNvSpPr>
          <p:nvPr>
            <p:ph type="body" sz="quarter" idx="26" hasCustomPrompt="1"/>
          </p:nvPr>
        </p:nvSpPr>
        <p:spPr>
          <a:xfrm>
            <a:off x="1540341"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25" name="Text Placeholder 19">
            <a:extLst>
              <a:ext uri="{FF2B5EF4-FFF2-40B4-BE49-F238E27FC236}">
                <a16:creationId xmlns:a16="http://schemas.microsoft.com/office/drawing/2014/main" id="{52839616-5B3C-8DF4-E1DF-DC339B059013}"/>
              </a:ext>
            </a:extLst>
          </p:cNvPr>
          <p:cNvSpPr>
            <a:spLocks noGrp="1"/>
          </p:cNvSpPr>
          <p:nvPr>
            <p:ph type="body" sz="quarter" idx="27" hasCustomPrompt="1"/>
          </p:nvPr>
        </p:nvSpPr>
        <p:spPr>
          <a:xfrm>
            <a:off x="4893875"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26" name="Text Placeholder 19">
            <a:extLst>
              <a:ext uri="{FF2B5EF4-FFF2-40B4-BE49-F238E27FC236}">
                <a16:creationId xmlns:a16="http://schemas.microsoft.com/office/drawing/2014/main" id="{4DF35CAB-1689-B143-6C64-1C3274384532}"/>
              </a:ext>
            </a:extLst>
          </p:cNvPr>
          <p:cNvSpPr>
            <a:spLocks noGrp="1"/>
          </p:cNvSpPr>
          <p:nvPr>
            <p:ph type="body" sz="quarter" idx="28" hasCustomPrompt="1"/>
          </p:nvPr>
        </p:nvSpPr>
        <p:spPr>
          <a:xfrm>
            <a:off x="8233620"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27" name="Text Placeholder 3">
            <a:extLst>
              <a:ext uri="{FF2B5EF4-FFF2-40B4-BE49-F238E27FC236}">
                <a16:creationId xmlns:a16="http://schemas.microsoft.com/office/drawing/2014/main" id="{C942AC5A-8ACD-5135-4501-E0F15A69537D}"/>
              </a:ext>
            </a:extLst>
          </p:cNvPr>
          <p:cNvSpPr>
            <a:spLocks noGrp="1"/>
          </p:cNvSpPr>
          <p:nvPr>
            <p:ph type="body" sz="quarter" idx="29"/>
          </p:nvPr>
        </p:nvSpPr>
        <p:spPr>
          <a:xfrm>
            <a:off x="2038930" y="4057676"/>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8" name="Text Placeholder 3">
            <a:extLst>
              <a:ext uri="{FF2B5EF4-FFF2-40B4-BE49-F238E27FC236}">
                <a16:creationId xmlns:a16="http://schemas.microsoft.com/office/drawing/2014/main" id="{9F760A8F-105D-117F-C9DE-9D60D0E044DF}"/>
              </a:ext>
            </a:extLst>
          </p:cNvPr>
          <p:cNvSpPr>
            <a:spLocks noGrp="1"/>
          </p:cNvSpPr>
          <p:nvPr>
            <p:ph type="body" sz="quarter" idx="30"/>
          </p:nvPr>
        </p:nvSpPr>
        <p:spPr>
          <a:xfrm>
            <a:off x="5400851" y="4057676"/>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9" name="Text Placeholder 3">
            <a:extLst>
              <a:ext uri="{FF2B5EF4-FFF2-40B4-BE49-F238E27FC236}">
                <a16:creationId xmlns:a16="http://schemas.microsoft.com/office/drawing/2014/main" id="{5F84FAE4-1CA0-7E14-B236-512266B40BBF}"/>
              </a:ext>
            </a:extLst>
          </p:cNvPr>
          <p:cNvSpPr>
            <a:spLocks noGrp="1"/>
          </p:cNvSpPr>
          <p:nvPr>
            <p:ph type="body" sz="quarter" idx="31"/>
          </p:nvPr>
        </p:nvSpPr>
        <p:spPr>
          <a:xfrm>
            <a:off x="8739365" y="4040710"/>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0" name="Text Placeholder 3">
            <a:extLst>
              <a:ext uri="{FF2B5EF4-FFF2-40B4-BE49-F238E27FC236}">
                <a16:creationId xmlns:a16="http://schemas.microsoft.com/office/drawing/2014/main" id="{1A5EE32D-86F2-D606-1DC7-BB5F5128E1DA}"/>
              </a:ext>
            </a:extLst>
          </p:cNvPr>
          <p:cNvSpPr>
            <a:spLocks noGrp="1"/>
          </p:cNvSpPr>
          <p:nvPr>
            <p:ph type="body" sz="quarter" idx="32"/>
          </p:nvPr>
        </p:nvSpPr>
        <p:spPr>
          <a:xfrm>
            <a:off x="2038930" y="4621201"/>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1" name="Text Placeholder 3">
            <a:extLst>
              <a:ext uri="{FF2B5EF4-FFF2-40B4-BE49-F238E27FC236}">
                <a16:creationId xmlns:a16="http://schemas.microsoft.com/office/drawing/2014/main" id="{5296CB38-ECF7-C093-027D-52E629862103}"/>
              </a:ext>
            </a:extLst>
          </p:cNvPr>
          <p:cNvSpPr>
            <a:spLocks noGrp="1"/>
          </p:cNvSpPr>
          <p:nvPr>
            <p:ph type="body" sz="quarter" idx="33"/>
          </p:nvPr>
        </p:nvSpPr>
        <p:spPr>
          <a:xfrm>
            <a:off x="5400851" y="4621201"/>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2" name="Text Placeholder 3">
            <a:extLst>
              <a:ext uri="{FF2B5EF4-FFF2-40B4-BE49-F238E27FC236}">
                <a16:creationId xmlns:a16="http://schemas.microsoft.com/office/drawing/2014/main" id="{5E4684FC-882E-2743-6E99-99027E64BC39}"/>
              </a:ext>
            </a:extLst>
          </p:cNvPr>
          <p:cNvSpPr>
            <a:spLocks noGrp="1"/>
          </p:cNvSpPr>
          <p:nvPr>
            <p:ph type="body" sz="quarter" idx="34"/>
          </p:nvPr>
        </p:nvSpPr>
        <p:spPr>
          <a:xfrm>
            <a:off x="8739365" y="4604235"/>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3" name="Text Placeholder 3">
            <a:extLst>
              <a:ext uri="{FF2B5EF4-FFF2-40B4-BE49-F238E27FC236}">
                <a16:creationId xmlns:a16="http://schemas.microsoft.com/office/drawing/2014/main" id="{4FF82B85-3F5F-0C3C-4CAF-ECDB61C1BF4D}"/>
              </a:ext>
            </a:extLst>
          </p:cNvPr>
          <p:cNvSpPr>
            <a:spLocks noGrp="1"/>
          </p:cNvSpPr>
          <p:nvPr>
            <p:ph type="body" sz="quarter" idx="35"/>
          </p:nvPr>
        </p:nvSpPr>
        <p:spPr>
          <a:xfrm>
            <a:off x="2038930" y="5195359"/>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4" name="Text Placeholder 3">
            <a:extLst>
              <a:ext uri="{FF2B5EF4-FFF2-40B4-BE49-F238E27FC236}">
                <a16:creationId xmlns:a16="http://schemas.microsoft.com/office/drawing/2014/main" id="{A9F7A46D-E345-6053-0163-3DD02820591C}"/>
              </a:ext>
            </a:extLst>
          </p:cNvPr>
          <p:cNvSpPr>
            <a:spLocks noGrp="1"/>
          </p:cNvSpPr>
          <p:nvPr>
            <p:ph type="body" sz="quarter" idx="36"/>
          </p:nvPr>
        </p:nvSpPr>
        <p:spPr>
          <a:xfrm>
            <a:off x="5400851" y="5195359"/>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5" name="Text Placeholder 3">
            <a:extLst>
              <a:ext uri="{FF2B5EF4-FFF2-40B4-BE49-F238E27FC236}">
                <a16:creationId xmlns:a16="http://schemas.microsoft.com/office/drawing/2014/main" id="{8A479850-5DDE-245A-B6B9-A6450EC3B3EA}"/>
              </a:ext>
            </a:extLst>
          </p:cNvPr>
          <p:cNvSpPr>
            <a:spLocks noGrp="1"/>
          </p:cNvSpPr>
          <p:nvPr>
            <p:ph type="body" sz="quarter" idx="37"/>
          </p:nvPr>
        </p:nvSpPr>
        <p:spPr>
          <a:xfrm>
            <a:off x="8739365" y="5178393"/>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5" name="Rectangle 14">
            <a:extLst>
              <a:ext uri="{FF2B5EF4-FFF2-40B4-BE49-F238E27FC236}">
                <a16:creationId xmlns:a16="http://schemas.microsoft.com/office/drawing/2014/main" id="{1EF2E5AA-C22B-0857-DB2A-B2AC6BBE6980}"/>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792669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Blank White">
    <p:bg>
      <p:bgPr>
        <a:solidFill>
          <a:schemeClr val="bg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E6D37AC-C2DF-4F4A-3AE9-FB536A4D0389}"/>
              </a:ext>
            </a:extLst>
          </p:cNvPr>
          <p:cNvSpPr/>
          <p:nvPr userDrawn="1"/>
        </p:nvSpPr>
        <p:spPr>
          <a:xfrm>
            <a:off x="-1" y="0"/>
            <a:ext cx="9177252" cy="6879102"/>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gradFill>
            <a:gsLst>
              <a:gs pos="0">
                <a:schemeClr val="tx1">
                  <a:lumMod val="10000"/>
                  <a:lumOff val="90000"/>
                </a:schemeClr>
              </a:gs>
              <a:gs pos="100000">
                <a:schemeClr val="accent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pic>
        <p:nvPicPr>
          <p:cNvPr id="12" name="Picture 11">
            <a:extLst>
              <a:ext uri="{FF2B5EF4-FFF2-40B4-BE49-F238E27FC236}">
                <a16:creationId xmlns:a16="http://schemas.microsoft.com/office/drawing/2014/main" id="{A191C644-B641-9101-945A-3ACF775F7D40}"/>
              </a:ext>
            </a:extLst>
          </p:cNvPr>
          <p:cNvPicPr>
            <a:picLocks noChangeAspect="1"/>
          </p:cNvPicPr>
          <p:nvPr userDrawn="1"/>
        </p:nvPicPr>
        <p:blipFill>
          <a:blip r:embed="rId2"/>
          <a:stretch>
            <a:fillRect/>
          </a:stretch>
        </p:blipFill>
        <p:spPr>
          <a:xfrm>
            <a:off x="609600" y="6420022"/>
            <a:ext cx="1289957" cy="192121"/>
          </a:xfrm>
          <a:prstGeom prst="rect">
            <a:avLst/>
          </a:prstGeom>
        </p:spPr>
      </p:pic>
      <p:sp>
        <p:nvSpPr>
          <p:cNvPr id="3" name="Text Placeholder 19">
            <a:extLst>
              <a:ext uri="{FF2B5EF4-FFF2-40B4-BE49-F238E27FC236}">
                <a16:creationId xmlns:a16="http://schemas.microsoft.com/office/drawing/2014/main" id="{E2AB7B85-6125-3D0C-B632-46C31607DB45}"/>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A2C5981C-2EEC-57FD-B666-F37D709F6C96}"/>
              </a:ext>
            </a:extLst>
          </p:cNvPr>
          <p:cNvSpPr>
            <a:spLocks noGrp="1"/>
          </p:cNvSpPr>
          <p:nvPr>
            <p:ph type="title" hasCustomPrompt="1"/>
          </p:nvPr>
        </p:nvSpPr>
        <p:spPr>
          <a:xfrm>
            <a:off x="602593" y="533065"/>
            <a:ext cx="7477378"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5" name="Text Placeholder 11">
            <a:extLst>
              <a:ext uri="{FF2B5EF4-FFF2-40B4-BE49-F238E27FC236}">
                <a16:creationId xmlns:a16="http://schemas.microsoft.com/office/drawing/2014/main" id="{7FEC069F-762A-FB75-4B36-46CA76BEE975}"/>
              </a:ext>
            </a:extLst>
          </p:cNvPr>
          <p:cNvSpPr>
            <a:spLocks noGrp="1"/>
          </p:cNvSpPr>
          <p:nvPr>
            <p:ph type="body" sz="quarter" idx="11" hasCustomPrompt="1"/>
          </p:nvPr>
        </p:nvSpPr>
        <p:spPr>
          <a:xfrm>
            <a:off x="611413" y="1020687"/>
            <a:ext cx="7473757"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6" name="Rounded Rectangle 5">
            <a:extLst>
              <a:ext uri="{FF2B5EF4-FFF2-40B4-BE49-F238E27FC236}">
                <a16:creationId xmlns:a16="http://schemas.microsoft.com/office/drawing/2014/main" id="{B1DF11F4-8997-07A6-2A4D-B30B27F404F6}"/>
              </a:ext>
            </a:extLst>
          </p:cNvPr>
          <p:cNvSpPr/>
          <p:nvPr userDrawn="1"/>
        </p:nvSpPr>
        <p:spPr>
          <a:xfrm>
            <a:off x="1379286"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Rounded Rectangle 6">
            <a:extLst>
              <a:ext uri="{FF2B5EF4-FFF2-40B4-BE49-F238E27FC236}">
                <a16:creationId xmlns:a16="http://schemas.microsoft.com/office/drawing/2014/main" id="{DB74A82E-3560-6859-16A7-A076126D4A49}"/>
              </a:ext>
            </a:extLst>
          </p:cNvPr>
          <p:cNvSpPr/>
          <p:nvPr userDrawn="1"/>
        </p:nvSpPr>
        <p:spPr>
          <a:xfrm>
            <a:off x="4736020"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Rounded Rectangle 7">
            <a:extLst>
              <a:ext uri="{FF2B5EF4-FFF2-40B4-BE49-F238E27FC236}">
                <a16:creationId xmlns:a16="http://schemas.microsoft.com/office/drawing/2014/main" id="{233ED56C-CC2D-7DF6-8975-1C46860C8E4C}"/>
              </a:ext>
            </a:extLst>
          </p:cNvPr>
          <p:cNvSpPr/>
          <p:nvPr userDrawn="1"/>
        </p:nvSpPr>
        <p:spPr>
          <a:xfrm>
            <a:off x="8076683"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 Placeholder 3">
            <a:extLst>
              <a:ext uri="{FF2B5EF4-FFF2-40B4-BE49-F238E27FC236}">
                <a16:creationId xmlns:a16="http://schemas.microsoft.com/office/drawing/2014/main" id="{356CEA1C-B494-E1BF-EC5F-2584AFDFD619}"/>
              </a:ext>
            </a:extLst>
          </p:cNvPr>
          <p:cNvSpPr>
            <a:spLocks noGrp="1"/>
          </p:cNvSpPr>
          <p:nvPr>
            <p:ph type="body" sz="quarter" idx="17"/>
          </p:nvPr>
        </p:nvSpPr>
        <p:spPr>
          <a:xfrm>
            <a:off x="2038930" y="3483518"/>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0" name="Text Placeholder 3">
            <a:extLst>
              <a:ext uri="{FF2B5EF4-FFF2-40B4-BE49-F238E27FC236}">
                <a16:creationId xmlns:a16="http://schemas.microsoft.com/office/drawing/2014/main" id="{BA0F2EF4-9AC7-5381-1FB3-CAE7726D1ED6}"/>
              </a:ext>
            </a:extLst>
          </p:cNvPr>
          <p:cNvSpPr>
            <a:spLocks noGrp="1"/>
          </p:cNvSpPr>
          <p:nvPr>
            <p:ph type="body" sz="quarter" idx="19"/>
          </p:nvPr>
        </p:nvSpPr>
        <p:spPr>
          <a:xfrm>
            <a:off x="5400851" y="3483518"/>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4" name="Text Placeholder 3">
            <a:extLst>
              <a:ext uri="{FF2B5EF4-FFF2-40B4-BE49-F238E27FC236}">
                <a16:creationId xmlns:a16="http://schemas.microsoft.com/office/drawing/2014/main" id="{6B9E749F-7D4C-8B50-01A9-E10B75DCB40E}"/>
              </a:ext>
            </a:extLst>
          </p:cNvPr>
          <p:cNvSpPr>
            <a:spLocks noGrp="1"/>
          </p:cNvSpPr>
          <p:nvPr>
            <p:ph type="body" sz="quarter" idx="21"/>
          </p:nvPr>
        </p:nvSpPr>
        <p:spPr>
          <a:xfrm>
            <a:off x="8739365" y="3466552"/>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15" name="Text Placeholder 3">
            <a:extLst>
              <a:ext uri="{FF2B5EF4-FFF2-40B4-BE49-F238E27FC236}">
                <a16:creationId xmlns:a16="http://schemas.microsoft.com/office/drawing/2014/main" id="{5268408A-4249-8D45-0DBD-B8CDAD673341}"/>
              </a:ext>
            </a:extLst>
          </p:cNvPr>
          <p:cNvSpPr>
            <a:spLocks noGrp="1"/>
          </p:cNvSpPr>
          <p:nvPr>
            <p:ph type="body" sz="quarter" idx="18" hasCustomPrompt="1"/>
          </p:nvPr>
        </p:nvSpPr>
        <p:spPr>
          <a:xfrm>
            <a:off x="1540345"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6" name="Text Placeholder 3">
            <a:extLst>
              <a:ext uri="{FF2B5EF4-FFF2-40B4-BE49-F238E27FC236}">
                <a16:creationId xmlns:a16="http://schemas.microsoft.com/office/drawing/2014/main" id="{B01D3C1E-9317-21FB-8518-59989EDB3B6C}"/>
              </a:ext>
            </a:extLst>
          </p:cNvPr>
          <p:cNvSpPr>
            <a:spLocks noGrp="1"/>
          </p:cNvSpPr>
          <p:nvPr>
            <p:ph type="body" sz="quarter" idx="20" hasCustomPrompt="1"/>
          </p:nvPr>
        </p:nvSpPr>
        <p:spPr>
          <a:xfrm>
            <a:off x="4892856"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7" name="Text Placeholder 3">
            <a:extLst>
              <a:ext uri="{FF2B5EF4-FFF2-40B4-BE49-F238E27FC236}">
                <a16:creationId xmlns:a16="http://schemas.microsoft.com/office/drawing/2014/main" id="{583FF712-80ED-22EA-A129-05AE3538474A}"/>
              </a:ext>
            </a:extLst>
          </p:cNvPr>
          <p:cNvSpPr>
            <a:spLocks noGrp="1"/>
          </p:cNvSpPr>
          <p:nvPr>
            <p:ph type="body" sz="quarter" idx="22" hasCustomPrompt="1"/>
          </p:nvPr>
        </p:nvSpPr>
        <p:spPr>
          <a:xfrm>
            <a:off x="8233620"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8" name="Picture Placeholder 27">
            <a:extLst>
              <a:ext uri="{FF2B5EF4-FFF2-40B4-BE49-F238E27FC236}">
                <a16:creationId xmlns:a16="http://schemas.microsoft.com/office/drawing/2014/main" id="{C462A60B-7B48-8BE7-BD73-11EF7ADCCAD2}"/>
              </a:ext>
            </a:extLst>
          </p:cNvPr>
          <p:cNvSpPr>
            <a:spLocks noGrp="1"/>
          </p:cNvSpPr>
          <p:nvPr>
            <p:ph type="pic" sz="quarter" idx="23" hasCustomPrompt="1"/>
          </p:nvPr>
        </p:nvSpPr>
        <p:spPr>
          <a:xfrm>
            <a:off x="2602760"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9" name="Picture Placeholder 27">
            <a:extLst>
              <a:ext uri="{FF2B5EF4-FFF2-40B4-BE49-F238E27FC236}">
                <a16:creationId xmlns:a16="http://schemas.microsoft.com/office/drawing/2014/main" id="{3486E300-D9F6-3ECF-B950-07E68700EE4F}"/>
              </a:ext>
            </a:extLst>
          </p:cNvPr>
          <p:cNvSpPr>
            <a:spLocks noGrp="1"/>
          </p:cNvSpPr>
          <p:nvPr>
            <p:ph type="pic" sz="quarter" idx="24" hasCustomPrompt="1"/>
          </p:nvPr>
        </p:nvSpPr>
        <p:spPr>
          <a:xfrm>
            <a:off x="5959494"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0" name="Picture Placeholder 27">
            <a:extLst>
              <a:ext uri="{FF2B5EF4-FFF2-40B4-BE49-F238E27FC236}">
                <a16:creationId xmlns:a16="http://schemas.microsoft.com/office/drawing/2014/main" id="{384219C6-9818-10F7-915E-80CF7294189B}"/>
              </a:ext>
            </a:extLst>
          </p:cNvPr>
          <p:cNvSpPr>
            <a:spLocks noGrp="1"/>
          </p:cNvSpPr>
          <p:nvPr>
            <p:ph type="pic" sz="quarter" idx="25" hasCustomPrompt="1"/>
          </p:nvPr>
        </p:nvSpPr>
        <p:spPr>
          <a:xfrm>
            <a:off x="9300157"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4" name="Text Placeholder 3">
            <a:extLst>
              <a:ext uri="{FF2B5EF4-FFF2-40B4-BE49-F238E27FC236}">
                <a16:creationId xmlns:a16="http://schemas.microsoft.com/office/drawing/2014/main" id="{EDF367D8-F5EF-C32C-1287-1470B203CA63}"/>
              </a:ext>
            </a:extLst>
          </p:cNvPr>
          <p:cNvSpPr>
            <a:spLocks noGrp="1"/>
          </p:cNvSpPr>
          <p:nvPr>
            <p:ph type="body" sz="quarter" idx="29"/>
          </p:nvPr>
        </p:nvSpPr>
        <p:spPr>
          <a:xfrm>
            <a:off x="2038930" y="4057676"/>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5" name="Text Placeholder 3">
            <a:extLst>
              <a:ext uri="{FF2B5EF4-FFF2-40B4-BE49-F238E27FC236}">
                <a16:creationId xmlns:a16="http://schemas.microsoft.com/office/drawing/2014/main" id="{64EAB4A4-CF93-E017-2AD7-2966A816021A}"/>
              </a:ext>
            </a:extLst>
          </p:cNvPr>
          <p:cNvSpPr>
            <a:spLocks noGrp="1"/>
          </p:cNvSpPr>
          <p:nvPr>
            <p:ph type="body" sz="quarter" idx="30"/>
          </p:nvPr>
        </p:nvSpPr>
        <p:spPr>
          <a:xfrm>
            <a:off x="5400851" y="4057676"/>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6" name="Text Placeholder 3">
            <a:extLst>
              <a:ext uri="{FF2B5EF4-FFF2-40B4-BE49-F238E27FC236}">
                <a16:creationId xmlns:a16="http://schemas.microsoft.com/office/drawing/2014/main" id="{5A802115-9F9E-9DF0-97DE-5F1BA9F85167}"/>
              </a:ext>
            </a:extLst>
          </p:cNvPr>
          <p:cNvSpPr>
            <a:spLocks noGrp="1"/>
          </p:cNvSpPr>
          <p:nvPr>
            <p:ph type="body" sz="quarter" idx="31"/>
          </p:nvPr>
        </p:nvSpPr>
        <p:spPr>
          <a:xfrm>
            <a:off x="8739365" y="4040710"/>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7" name="Text Placeholder 3">
            <a:extLst>
              <a:ext uri="{FF2B5EF4-FFF2-40B4-BE49-F238E27FC236}">
                <a16:creationId xmlns:a16="http://schemas.microsoft.com/office/drawing/2014/main" id="{6C89B3AA-D054-2B82-9C7D-17C8F82BCD74}"/>
              </a:ext>
            </a:extLst>
          </p:cNvPr>
          <p:cNvSpPr>
            <a:spLocks noGrp="1"/>
          </p:cNvSpPr>
          <p:nvPr>
            <p:ph type="body" sz="quarter" idx="32"/>
          </p:nvPr>
        </p:nvSpPr>
        <p:spPr>
          <a:xfrm>
            <a:off x="2038930" y="4621201"/>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8" name="Text Placeholder 3">
            <a:extLst>
              <a:ext uri="{FF2B5EF4-FFF2-40B4-BE49-F238E27FC236}">
                <a16:creationId xmlns:a16="http://schemas.microsoft.com/office/drawing/2014/main" id="{735B7981-EC01-C858-5E4F-7079D53EECDB}"/>
              </a:ext>
            </a:extLst>
          </p:cNvPr>
          <p:cNvSpPr>
            <a:spLocks noGrp="1"/>
          </p:cNvSpPr>
          <p:nvPr>
            <p:ph type="body" sz="quarter" idx="33"/>
          </p:nvPr>
        </p:nvSpPr>
        <p:spPr>
          <a:xfrm>
            <a:off x="5400851" y="4621201"/>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9" name="Text Placeholder 3">
            <a:extLst>
              <a:ext uri="{FF2B5EF4-FFF2-40B4-BE49-F238E27FC236}">
                <a16:creationId xmlns:a16="http://schemas.microsoft.com/office/drawing/2014/main" id="{938FE6BB-968B-A844-2230-9986EDB59FF0}"/>
              </a:ext>
            </a:extLst>
          </p:cNvPr>
          <p:cNvSpPr>
            <a:spLocks noGrp="1"/>
          </p:cNvSpPr>
          <p:nvPr>
            <p:ph type="body" sz="quarter" idx="34"/>
          </p:nvPr>
        </p:nvSpPr>
        <p:spPr>
          <a:xfrm>
            <a:off x="8739365" y="4604235"/>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0" name="Text Placeholder 3">
            <a:extLst>
              <a:ext uri="{FF2B5EF4-FFF2-40B4-BE49-F238E27FC236}">
                <a16:creationId xmlns:a16="http://schemas.microsoft.com/office/drawing/2014/main" id="{3D98E5F6-F0DB-2198-C796-1203C697337A}"/>
              </a:ext>
            </a:extLst>
          </p:cNvPr>
          <p:cNvSpPr>
            <a:spLocks noGrp="1"/>
          </p:cNvSpPr>
          <p:nvPr>
            <p:ph type="body" sz="quarter" idx="35"/>
          </p:nvPr>
        </p:nvSpPr>
        <p:spPr>
          <a:xfrm>
            <a:off x="2038930" y="5195359"/>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1" name="Text Placeholder 3">
            <a:extLst>
              <a:ext uri="{FF2B5EF4-FFF2-40B4-BE49-F238E27FC236}">
                <a16:creationId xmlns:a16="http://schemas.microsoft.com/office/drawing/2014/main" id="{54F6CB84-A5CC-F3CF-0B27-ED984E01FE55}"/>
              </a:ext>
            </a:extLst>
          </p:cNvPr>
          <p:cNvSpPr>
            <a:spLocks noGrp="1"/>
          </p:cNvSpPr>
          <p:nvPr>
            <p:ph type="body" sz="quarter" idx="36"/>
          </p:nvPr>
        </p:nvSpPr>
        <p:spPr>
          <a:xfrm>
            <a:off x="5400851" y="5195359"/>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2" name="Text Placeholder 3">
            <a:extLst>
              <a:ext uri="{FF2B5EF4-FFF2-40B4-BE49-F238E27FC236}">
                <a16:creationId xmlns:a16="http://schemas.microsoft.com/office/drawing/2014/main" id="{F71B3656-4AFF-158F-2F54-589DED06DF19}"/>
              </a:ext>
            </a:extLst>
          </p:cNvPr>
          <p:cNvSpPr>
            <a:spLocks noGrp="1"/>
          </p:cNvSpPr>
          <p:nvPr>
            <p:ph type="body" sz="quarter" idx="37"/>
          </p:nvPr>
        </p:nvSpPr>
        <p:spPr>
          <a:xfrm>
            <a:off x="8739365" y="5178393"/>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57" name="Text Placeholder 19">
            <a:extLst>
              <a:ext uri="{FF2B5EF4-FFF2-40B4-BE49-F238E27FC236}">
                <a16:creationId xmlns:a16="http://schemas.microsoft.com/office/drawing/2014/main" id="{4B34212F-681F-F74F-56E6-5E82C3B5A698}"/>
              </a:ext>
            </a:extLst>
          </p:cNvPr>
          <p:cNvSpPr>
            <a:spLocks noGrp="1"/>
          </p:cNvSpPr>
          <p:nvPr>
            <p:ph type="body" sz="quarter" idx="26" hasCustomPrompt="1"/>
          </p:nvPr>
        </p:nvSpPr>
        <p:spPr>
          <a:xfrm>
            <a:off x="1540341"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58" name="Text Placeholder 19">
            <a:extLst>
              <a:ext uri="{FF2B5EF4-FFF2-40B4-BE49-F238E27FC236}">
                <a16:creationId xmlns:a16="http://schemas.microsoft.com/office/drawing/2014/main" id="{8B65FEDC-3CC2-E994-4CCA-7F6C028C50C9}"/>
              </a:ext>
            </a:extLst>
          </p:cNvPr>
          <p:cNvSpPr>
            <a:spLocks noGrp="1"/>
          </p:cNvSpPr>
          <p:nvPr>
            <p:ph type="body" sz="quarter" idx="27" hasCustomPrompt="1"/>
          </p:nvPr>
        </p:nvSpPr>
        <p:spPr>
          <a:xfrm>
            <a:off x="4893875"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59" name="Text Placeholder 19">
            <a:extLst>
              <a:ext uri="{FF2B5EF4-FFF2-40B4-BE49-F238E27FC236}">
                <a16:creationId xmlns:a16="http://schemas.microsoft.com/office/drawing/2014/main" id="{00774FEB-E1AB-8B81-9392-0AE6F4AAE96B}"/>
              </a:ext>
            </a:extLst>
          </p:cNvPr>
          <p:cNvSpPr>
            <a:spLocks noGrp="1"/>
          </p:cNvSpPr>
          <p:nvPr>
            <p:ph type="body" sz="quarter" idx="28" hasCustomPrompt="1"/>
          </p:nvPr>
        </p:nvSpPr>
        <p:spPr>
          <a:xfrm>
            <a:off x="8233620"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21" name="Rectangle 20">
            <a:extLst>
              <a:ext uri="{FF2B5EF4-FFF2-40B4-BE49-F238E27FC236}">
                <a16:creationId xmlns:a16="http://schemas.microsoft.com/office/drawing/2014/main" id="{1C0887BF-682C-4144-A033-FF87CF07E692}"/>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6949464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5_Blank White">
    <p:bg>
      <p:bgPr>
        <a:solidFill>
          <a:schemeClr val="bg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E6D37AC-C2DF-4F4A-3AE9-FB536A4D0389}"/>
              </a:ext>
            </a:extLst>
          </p:cNvPr>
          <p:cNvSpPr/>
          <p:nvPr userDrawn="1"/>
        </p:nvSpPr>
        <p:spPr>
          <a:xfrm>
            <a:off x="-1" y="0"/>
            <a:ext cx="9177252" cy="6858000"/>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gradFill>
            <a:gsLst>
              <a:gs pos="0">
                <a:schemeClr val="tx1"/>
              </a:gs>
              <a:gs pos="100000">
                <a:schemeClr val="tx1"/>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pic>
        <p:nvPicPr>
          <p:cNvPr id="12" name="Picture 11">
            <a:extLst>
              <a:ext uri="{FF2B5EF4-FFF2-40B4-BE49-F238E27FC236}">
                <a16:creationId xmlns:a16="http://schemas.microsoft.com/office/drawing/2014/main" id="{A191C644-B641-9101-945A-3ACF775F7D40}"/>
              </a:ext>
            </a:extLst>
          </p:cNvPr>
          <p:cNvPicPr>
            <a:picLocks noChangeAspect="1"/>
          </p:cNvPicPr>
          <p:nvPr userDrawn="1"/>
        </p:nvPicPr>
        <p:blipFill>
          <a:blip r:embed="rId2">
            <a:lum bright="100000"/>
          </a:blip>
          <a:stretch>
            <a:fillRect/>
          </a:stretch>
        </p:blipFill>
        <p:spPr>
          <a:xfrm>
            <a:off x="609600" y="6420022"/>
            <a:ext cx="1289957" cy="192121"/>
          </a:xfrm>
          <a:prstGeom prst="rect">
            <a:avLst/>
          </a:prstGeom>
        </p:spPr>
      </p:pic>
      <p:sp>
        <p:nvSpPr>
          <p:cNvPr id="14" name="Text Placeholder 19">
            <a:extLst>
              <a:ext uri="{FF2B5EF4-FFF2-40B4-BE49-F238E27FC236}">
                <a16:creationId xmlns:a16="http://schemas.microsoft.com/office/drawing/2014/main" id="{58AEB62C-3E7A-EC0C-492E-3E9822E88FFA}"/>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5" name="Title 23">
            <a:extLst>
              <a:ext uri="{FF2B5EF4-FFF2-40B4-BE49-F238E27FC236}">
                <a16:creationId xmlns:a16="http://schemas.microsoft.com/office/drawing/2014/main" id="{85ACA4CF-FC09-5EC3-3F49-03C6F3303A82}"/>
              </a:ext>
            </a:extLst>
          </p:cNvPr>
          <p:cNvSpPr>
            <a:spLocks noGrp="1"/>
          </p:cNvSpPr>
          <p:nvPr>
            <p:ph type="title" hasCustomPrompt="1"/>
          </p:nvPr>
        </p:nvSpPr>
        <p:spPr>
          <a:xfrm>
            <a:off x="602593" y="533065"/>
            <a:ext cx="7477378"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16" name="Text Placeholder 11">
            <a:extLst>
              <a:ext uri="{FF2B5EF4-FFF2-40B4-BE49-F238E27FC236}">
                <a16:creationId xmlns:a16="http://schemas.microsoft.com/office/drawing/2014/main" id="{0F112287-9CAE-94E4-2149-17F577B16138}"/>
              </a:ext>
            </a:extLst>
          </p:cNvPr>
          <p:cNvSpPr>
            <a:spLocks noGrp="1"/>
          </p:cNvSpPr>
          <p:nvPr>
            <p:ph type="body" sz="quarter" idx="11" hasCustomPrompt="1"/>
          </p:nvPr>
        </p:nvSpPr>
        <p:spPr>
          <a:xfrm>
            <a:off x="611413" y="1020687"/>
            <a:ext cx="7473757"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3" name="Rounded Rectangle 2">
            <a:extLst>
              <a:ext uri="{FF2B5EF4-FFF2-40B4-BE49-F238E27FC236}">
                <a16:creationId xmlns:a16="http://schemas.microsoft.com/office/drawing/2014/main" id="{DBFB6E1A-0880-45D3-039A-501A173CC07B}"/>
              </a:ext>
            </a:extLst>
          </p:cNvPr>
          <p:cNvSpPr/>
          <p:nvPr userDrawn="1"/>
        </p:nvSpPr>
        <p:spPr>
          <a:xfrm>
            <a:off x="1379286"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8171AD71-322F-556E-6A3F-3C2126484EB8}"/>
              </a:ext>
            </a:extLst>
          </p:cNvPr>
          <p:cNvSpPr/>
          <p:nvPr userDrawn="1"/>
        </p:nvSpPr>
        <p:spPr>
          <a:xfrm>
            <a:off x="4736020"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Rounded Rectangle 4">
            <a:extLst>
              <a:ext uri="{FF2B5EF4-FFF2-40B4-BE49-F238E27FC236}">
                <a16:creationId xmlns:a16="http://schemas.microsoft.com/office/drawing/2014/main" id="{6D36BEC2-C2FB-3842-DB58-3B8C62EC16DE}"/>
              </a:ext>
            </a:extLst>
          </p:cNvPr>
          <p:cNvSpPr/>
          <p:nvPr userDrawn="1"/>
        </p:nvSpPr>
        <p:spPr>
          <a:xfrm>
            <a:off x="8076683" y="1527216"/>
            <a:ext cx="3048517" cy="4501444"/>
          </a:xfrm>
          <a:prstGeom prst="roundRect">
            <a:avLst>
              <a:gd name="adj" fmla="val 6141"/>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 Placeholder 3">
            <a:extLst>
              <a:ext uri="{FF2B5EF4-FFF2-40B4-BE49-F238E27FC236}">
                <a16:creationId xmlns:a16="http://schemas.microsoft.com/office/drawing/2014/main" id="{8194FFD5-D687-7371-8C30-071B7E51CE16}"/>
              </a:ext>
            </a:extLst>
          </p:cNvPr>
          <p:cNvSpPr>
            <a:spLocks noGrp="1"/>
          </p:cNvSpPr>
          <p:nvPr>
            <p:ph type="body" sz="quarter" idx="17"/>
          </p:nvPr>
        </p:nvSpPr>
        <p:spPr>
          <a:xfrm>
            <a:off x="2038930" y="3483518"/>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7" name="Text Placeholder 3">
            <a:extLst>
              <a:ext uri="{FF2B5EF4-FFF2-40B4-BE49-F238E27FC236}">
                <a16:creationId xmlns:a16="http://schemas.microsoft.com/office/drawing/2014/main" id="{B1483584-B686-E12A-8287-44DF37D7E996}"/>
              </a:ext>
            </a:extLst>
          </p:cNvPr>
          <p:cNvSpPr>
            <a:spLocks noGrp="1"/>
          </p:cNvSpPr>
          <p:nvPr>
            <p:ph type="body" sz="quarter" idx="19"/>
          </p:nvPr>
        </p:nvSpPr>
        <p:spPr>
          <a:xfrm>
            <a:off x="5400851" y="3483518"/>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8" name="Text Placeholder 3">
            <a:extLst>
              <a:ext uri="{FF2B5EF4-FFF2-40B4-BE49-F238E27FC236}">
                <a16:creationId xmlns:a16="http://schemas.microsoft.com/office/drawing/2014/main" id="{8DB6B3DD-D537-2629-1F8B-BFB724E0F2B4}"/>
              </a:ext>
            </a:extLst>
          </p:cNvPr>
          <p:cNvSpPr>
            <a:spLocks noGrp="1"/>
          </p:cNvSpPr>
          <p:nvPr>
            <p:ph type="body" sz="quarter" idx="21"/>
          </p:nvPr>
        </p:nvSpPr>
        <p:spPr>
          <a:xfrm>
            <a:off x="8739365" y="3466552"/>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9" name="Text Placeholder 3">
            <a:extLst>
              <a:ext uri="{FF2B5EF4-FFF2-40B4-BE49-F238E27FC236}">
                <a16:creationId xmlns:a16="http://schemas.microsoft.com/office/drawing/2014/main" id="{9A89FBAF-BB5F-3607-ED3C-BE2888AD4C87}"/>
              </a:ext>
            </a:extLst>
          </p:cNvPr>
          <p:cNvSpPr>
            <a:spLocks noGrp="1"/>
          </p:cNvSpPr>
          <p:nvPr>
            <p:ph type="body" sz="quarter" idx="18" hasCustomPrompt="1"/>
          </p:nvPr>
        </p:nvSpPr>
        <p:spPr>
          <a:xfrm>
            <a:off x="1540345"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0" name="Text Placeholder 3">
            <a:extLst>
              <a:ext uri="{FF2B5EF4-FFF2-40B4-BE49-F238E27FC236}">
                <a16:creationId xmlns:a16="http://schemas.microsoft.com/office/drawing/2014/main" id="{FD3FBF14-5B74-C37E-04F4-9C1E8D0727A8}"/>
              </a:ext>
            </a:extLst>
          </p:cNvPr>
          <p:cNvSpPr>
            <a:spLocks noGrp="1"/>
          </p:cNvSpPr>
          <p:nvPr>
            <p:ph type="body" sz="quarter" idx="20" hasCustomPrompt="1"/>
          </p:nvPr>
        </p:nvSpPr>
        <p:spPr>
          <a:xfrm>
            <a:off x="4892856"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7" name="Text Placeholder 3">
            <a:extLst>
              <a:ext uri="{FF2B5EF4-FFF2-40B4-BE49-F238E27FC236}">
                <a16:creationId xmlns:a16="http://schemas.microsoft.com/office/drawing/2014/main" id="{A179094C-AE07-3163-C048-272CE2EDCD48}"/>
              </a:ext>
            </a:extLst>
          </p:cNvPr>
          <p:cNvSpPr>
            <a:spLocks noGrp="1"/>
          </p:cNvSpPr>
          <p:nvPr>
            <p:ph type="body" sz="quarter" idx="22" hasCustomPrompt="1"/>
          </p:nvPr>
        </p:nvSpPr>
        <p:spPr>
          <a:xfrm>
            <a:off x="8233620" y="2854770"/>
            <a:ext cx="2732610" cy="311340"/>
          </a:xfrm>
          <a:prstGeom prst="rect">
            <a:avLst/>
          </a:prstGeom>
        </p:spPr>
        <p:txBody>
          <a:bodyPr lIns="0" tIns="0" rIns="0" bIns="0"/>
          <a:lstStyle>
            <a:lvl1pPr marL="0" indent="0" algn="ctr">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8" name="Picture Placeholder 27">
            <a:extLst>
              <a:ext uri="{FF2B5EF4-FFF2-40B4-BE49-F238E27FC236}">
                <a16:creationId xmlns:a16="http://schemas.microsoft.com/office/drawing/2014/main" id="{C435B340-F0DE-BBE3-5E14-5BA60284033F}"/>
              </a:ext>
            </a:extLst>
          </p:cNvPr>
          <p:cNvSpPr>
            <a:spLocks noGrp="1"/>
          </p:cNvSpPr>
          <p:nvPr>
            <p:ph type="pic" sz="quarter" idx="23" hasCustomPrompt="1"/>
          </p:nvPr>
        </p:nvSpPr>
        <p:spPr>
          <a:xfrm>
            <a:off x="2602760"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9" name="Picture Placeholder 27">
            <a:extLst>
              <a:ext uri="{FF2B5EF4-FFF2-40B4-BE49-F238E27FC236}">
                <a16:creationId xmlns:a16="http://schemas.microsoft.com/office/drawing/2014/main" id="{EE146D08-F473-2196-309C-4707DC5B85D1}"/>
              </a:ext>
            </a:extLst>
          </p:cNvPr>
          <p:cNvSpPr>
            <a:spLocks noGrp="1"/>
          </p:cNvSpPr>
          <p:nvPr>
            <p:ph type="pic" sz="quarter" idx="24" hasCustomPrompt="1"/>
          </p:nvPr>
        </p:nvSpPr>
        <p:spPr>
          <a:xfrm>
            <a:off x="5959494"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0" name="Picture Placeholder 27">
            <a:extLst>
              <a:ext uri="{FF2B5EF4-FFF2-40B4-BE49-F238E27FC236}">
                <a16:creationId xmlns:a16="http://schemas.microsoft.com/office/drawing/2014/main" id="{63A729E7-995A-4BB1-622C-457F9DEE4534}"/>
              </a:ext>
            </a:extLst>
          </p:cNvPr>
          <p:cNvSpPr>
            <a:spLocks noGrp="1"/>
          </p:cNvSpPr>
          <p:nvPr>
            <p:ph type="pic" sz="quarter" idx="25" hasCustomPrompt="1"/>
          </p:nvPr>
        </p:nvSpPr>
        <p:spPr>
          <a:xfrm>
            <a:off x="9300157" y="1968885"/>
            <a:ext cx="601568" cy="600029"/>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24" name="Text Placeholder 3">
            <a:extLst>
              <a:ext uri="{FF2B5EF4-FFF2-40B4-BE49-F238E27FC236}">
                <a16:creationId xmlns:a16="http://schemas.microsoft.com/office/drawing/2014/main" id="{1142C9C9-4E53-7826-4565-94699B02119C}"/>
              </a:ext>
            </a:extLst>
          </p:cNvPr>
          <p:cNvSpPr>
            <a:spLocks noGrp="1"/>
          </p:cNvSpPr>
          <p:nvPr>
            <p:ph type="body" sz="quarter" idx="29"/>
          </p:nvPr>
        </p:nvSpPr>
        <p:spPr>
          <a:xfrm>
            <a:off x="2038930" y="4057676"/>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5" name="Text Placeholder 3">
            <a:extLst>
              <a:ext uri="{FF2B5EF4-FFF2-40B4-BE49-F238E27FC236}">
                <a16:creationId xmlns:a16="http://schemas.microsoft.com/office/drawing/2014/main" id="{D5E3EABF-C360-427F-2DB9-81B499A20A71}"/>
              </a:ext>
            </a:extLst>
          </p:cNvPr>
          <p:cNvSpPr>
            <a:spLocks noGrp="1"/>
          </p:cNvSpPr>
          <p:nvPr>
            <p:ph type="body" sz="quarter" idx="30"/>
          </p:nvPr>
        </p:nvSpPr>
        <p:spPr>
          <a:xfrm>
            <a:off x="5400851" y="4057676"/>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6" name="Text Placeholder 3">
            <a:extLst>
              <a:ext uri="{FF2B5EF4-FFF2-40B4-BE49-F238E27FC236}">
                <a16:creationId xmlns:a16="http://schemas.microsoft.com/office/drawing/2014/main" id="{051B2781-1650-83A8-18EA-41607B0F0998}"/>
              </a:ext>
            </a:extLst>
          </p:cNvPr>
          <p:cNvSpPr>
            <a:spLocks noGrp="1"/>
          </p:cNvSpPr>
          <p:nvPr>
            <p:ph type="body" sz="quarter" idx="31"/>
          </p:nvPr>
        </p:nvSpPr>
        <p:spPr>
          <a:xfrm>
            <a:off x="8739365" y="4040710"/>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7" name="Text Placeholder 3">
            <a:extLst>
              <a:ext uri="{FF2B5EF4-FFF2-40B4-BE49-F238E27FC236}">
                <a16:creationId xmlns:a16="http://schemas.microsoft.com/office/drawing/2014/main" id="{3E301E76-7BFE-47FC-7CB2-F0AC7396DF84}"/>
              </a:ext>
            </a:extLst>
          </p:cNvPr>
          <p:cNvSpPr>
            <a:spLocks noGrp="1"/>
          </p:cNvSpPr>
          <p:nvPr>
            <p:ph type="body" sz="quarter" idx="32"/>
          </p:nvPr>
        </p:nvSpPr>
        <p:spPr>
          <a:xfrm>
            <a:off x="2038930" y="4621201"/>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8" name="Text Placeholder 3">
            <a:extLst>
              <a:ext uri="{FF2B5EF4-FFF2-40B4-BE49-F238E27FC236}">
                <a16:creationId xmlns:a16="http://schemas.microsoft.com/office/drawing/2014/main" id="{31C9A438-E438-4C51-AA06-3FDD45F2D73D}"/>
              </a:ext>
            </a:extLst>
          </p:cNvPr>
          <p:cNvSpPr>
            <a:spLocks noGrp="1"/>
          </p:cNvSpPr>
          <p:nvPr>
            <p:ph type="body" sz="quarter" idx="33"/>
          </p:nvPr>
        </p:nvSpPr>
        <p:spPr>
          <a:xfrm>
            <a:off x="5400851" y="4621201"/>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9" name="Text Placeholder 3">
            <a:extLst>
              <a:ext uri="{FF2B5EF4-FFF2-40B4-BE49-F238E27FC236}">
                <a16:creationId xmlns:a16="http://schemas.microsoft.com/office/drawing/2014/main" id="{4E973AC1-0F89-0EBE-EFE0-EEF93F5E69BC}"/>
              </a:ext>
            </a:extLst>
          </p:cNvPr>
          <p:cNvSpPr>
            <a:spLocks noGrp="1"/>
          </p:cNvSpPr>
          <p:nvPr>
            <p:ph type="body" sz="quarter" idx="34"/>
          </p:nvPr>
        </p:nvSpPr>
        <p:spPr>
          <a:xfrm>
            <a:off x="8739365" y="4604235"/>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0" name="Text Placeholder 3">
            <a:extLst>
              <a:ext uri="{FF2B5EF4-FFF2-40B4-BE49-F238E27FC236}">
                <a16:creationId xmlns:a16="http://schemas.microsoft.com/office/drawing/2014/main" id="{B1D75731-825B-7124-A7DA-A282565AE5EC}"/>
              </a:ext>
            </a:extLst>
          </p:cNvPr>
          <p:cNvSpPr>
            <a:spLocks noGrp="1"/>
          </p:cNvSpPr>
          <p:nvPr>
            <p:ph type="body" sz="quarter" idx="35"/>
          </p:nvPr>
        </p:nvSpPr>
        <p:spPr>
          <a:xfrm>
            <a:off x="2038930" y="5195359"/>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1" name="Text Placeholder 3">
            <a:extLst>
              <a:ext uri="{FF2B5EF4-FFF2-40B4-BE49-F238E27FC236}">
                <a16:creationId xmlns:a16="http://schemas.microsoft.com/office/drawing/2014/main" id="{977EFB70-548F-DC88-2626-5E82BCCA8FF9}"/>
              </a:ext>
            </a:extLst>
          </p:cNvPr>
          <p:cNvSpPr>
            <a:spLocks noGrp="1"/>
          </p:cNvSpPr>
          <p:nvPr>
            <p:ph type="body" sz="quarter" idx="36"/>
          </p:nvPr>
        </p:nvSpPr>
        <p:spPr>
          <a:xfrm>
            <a:off x="5400851" y="5195359"/>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32" name="Text Placeholder 3">
            <a:extLst>
              <a:ext uri="{FF2B5EF4-FFF2-40B4-BE49-F238E27FC236}">
                <a16:creationId xmlns:a16="http://schemas.microsoft.com/office/drawing/2014/main" id="{A9F80D3C-42AE-2191-6A98-C58020916B20}"/>
              </a:ext>
            </a:extLst>
          </p:cNvPr>
          <p:cNvSpPr>
            <a:spLocks noGrp="1"/>
          </p:cNvSpPr>
          <p:nvPr>
            <p:ph type="body" sz="quarter" idx="37"/>
          </p:nvPr>
        </p:nvSpPr>
        <p:spPr>
          <a:xfrm>
            <a:off x="8739365" y="5178393"/>
            <a:ext cx="2277889" cy="412950"/>
          </a:xfrm>
          <a:prstGeom prst="rect">
            <a:avLst/>
          </a:prstGeom>
        </p:spPr>
        <p:txBody>
          <a:bodyPr lIns="0" tIns="0" rIns="0" bIns="0"/>
          <a:lstStyle>
            <a:lvl1pPr marL="0" indent="0" algn="l">
              <a:buClr>
                <a:schemeClr val="accent1"/>
              </a:buClr>
              <a:buNone/>
              <a:defRPr sz="11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57" name="Text Placeholder 19">
            <a:extLst>
              <a:ext uri="{FF2B5EF4-FFF2-40B4-BE49-F238E27FC236}">
                <a16:creationId xmlns:a16="http://schemas.microsoft.com/office/drawing/2014/main" id="{6CB6D1A3-9318-381F-E71D-FBCE22433A9B}"/>
              </a:ext>
            </a:extLst>
          </p:cNvPr>
          <p:cNvSpPr>
            <a:spLocks noGrp="1"/>
          </p:cNvSpPr>
          <p:nvPr>
            <p:ph type="body" sz="quarter" idx="26" hasCustomPrompt="1"/>
          </p:nvPr>
        </p:nvSpPr>
        <p:spPr>
          <a:xfrm>
            <a:off x="1540341"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58" name="Text Placeholder 19">
            <a:extLst>
              <a:ext uri="{FF2B5EF4-FFF2-40B4-BE49-F238E27FC236}">
                <a16:creationId xmlns:a16="http://schemas.microsoft.com/office/drawing/2014/main" id="{2F6FF1AB-3EC0-59DA-9362-BECC52B27A24}"/>
              </a:ext>
            </a:extLst>
          </p:cNvPr>
          <p:cNvSpPr>
            <a:spLocks noGrp="1"/>
          </p:cNvSpPr>
          <p:nvPr>
            <p:ph type="body" sz="quarter" idx="27" hasCustomPrompt="1"/>
          </p:nvPr>
        </p:nvSpPr>
        <p:spPr>
          <a:xfrm>
            <a:off x="4893875"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59" name="Text Placeholder 19">
            <a:extLst>
              <a:ext uri="{FF2B5EF4-FFF2-40B4-BE49-F238E27FC236}">
                <a16:creationId xmlns:a16="http://schemas.microsoft.com/office/drawing/2014/main" id="{512A6ACF-EEE6-7D89-6CE6-52D1EAAADF93}"/>
              </a:ext>
            </a:extLst>
          </p:cNvPr>
          <p:cNvSpPr>
            <a:spLocks noGrp="1"/>
          </p:cNvSpPr>
          <p:nvPr>
            <p:ph type="body" sz="quarter" idx="28" hasCustomPrompt="1"/>
          </p:nvPr>
        </p:nvSpPr>
        <p:spPr>
          <a:xfrm>
            <a:off x="8233620" y="3175471"/>
            <a:ext cx="2732610" cy="194284"/>
          </a:xfrm>
          <a:prstGeom prst="rect">
            <a:avLst/>
          </a:prstGeom>
          <a:noFill/>
        </p:spPr>
        <p:txBody>
          <a:bodyPr wrap="square" lIns="0" tIns="0" rIns="0" bIns="0" anchor="ctr">
            <a:spAutoFit/>
          </a:bodyPr>
          <a:lstStyle>
            <a:lvl1pPr marL="0" indent="0" algn="ctr" defTabSz="914400" rtl="0" eaLnBrk="1" latinLnBrk="0" hangingPunct="1">
              <a:lnSpc>
                <a:spcPts val="1700"/>
              </a:lnSpc>
              <a:spcAft>
                <a:spcPts val="0"/>
              </a:spcAft>
              <a:buNone/>
              <a:defRPr kumimoji="0" lang="en-US" sz="900" b="1" i="0" u="none" strike="noStrike" kern="1200" cap="none" spc="200" normalizeH="0" baseline="0" noProof="0" dirty="0">
                <a:ln>
                  <a:noFill/>
                </a:ln>
                <a:solidFill>
                  <a:srgbClr val="1D9CB8"/>
                </a:solidFill>
                <a:effectLst/>
                <a:uLnTx/>
                <a:uFillTx/>
                <a:latin typeface="Poppins SemiBold" pitchFamily="2" charset="77"/>
                <a:ea typeface="+mn-ea"/>
                <a:cs typeface="Poppins SemiBold" pitchFamily="2" charset="77"/>
              </a:defRPr>
            </a:lvl1pPr>
          </a:lstStyle>
          <a:p>
            <a:pPr marL="0" marR="0" lvl="0" indent="0" algn="ctr" defTabSz="914400" rtl="0" eaLnBrk="1" fontAlgn="auto" latinLnBrk="0" hangingPunct="1">
              <a:lnSpc>
                <a:spcPts val="1700"/>
              </a:lnSpc>
              <a:spcBef>
                <a:spcPct val="20000"/>
              </a:spcBef>
              <a:spcAft>
                <a:spcPts val="1125"/>
              </a:spcAft>
              <a:buClr>
                <a:schemeClr val="accent1"/>
              </a:buClr>
              <a:buSzTx/>
              <a:buFont typeface="Arial" panose="020B0604020202020204" pitchFamily="34" charset="0"/>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SUBHEADER</a:t>
            </a:r>
          </a:p>
        </p:txBody>
      </p:sp>
      <p:sp>
        <p:nvSpPr>
          <p:cNvPr id="21" name="Rectangle 20">
            <a:extLst>
              <a:ext uri="{FF2B5EF4-FFF2-40B4-BE49-F238E27FC236}">
                <a16:creationId xmlns:a16="http://schemas.microsoft.com/office/drawing/2014/main" id="{184CE5ED-77E0-3436-DDAA-996FB546078A}"/>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630525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Blank White">
    <p:bg>
      <p:bgPr>
        <a:solidFill>
          <a:schemeClr val="bg1"/>
        </a:solidFill>
        <a:effectLst/>
      </p:bgPr>
    </p:bg>
    <p:spTree>
      <p:nvGrpSpPr>
        <p:cNvPr id="1" name=""/>
        <p:cNvGrpSpPr/>
        <p:nvPr/>
      </p:nvGrpSpPr>
      <p:grpSpPr>
        <a:xfrm>
          <a:off x="0" y="0"/>
          <a:ext cx="0" cy="0"/>
          <a:chOff x="0" y="0"/>
          <a:chExt cx="0" cy="0"/>
        </a:xfrm>
      </p:grpSpPr>
      <p:pic>
        <p:nvPicPr>
          <p:cNvPr id="8" name="Picture 7" descr="A black and grey gradient&#10;&#10;AI-generated content may be incorrect.">
            <a:extLst>
              <a:ext uri="{FF2B5EF4-FFF2-40B4-BE49-F238E27FC236}">
                <a16:creationId xmlns:a16="http://schemas.microsoft.com/office/drawing/2014/main" id="{7B193878-749A-9606-5B1B-ECD0E924F565}"/>
              </a:ext>
            </a:extLst>
          </p:cNvPr>
          <p:cNvPicPr>
            <a:picLocks noChangeAspect="1"/>
          </p:cNvPicPr>
          <p:nvPr userDrawn="1"/>
        </p:nvPicPr>
        <p:blipFill>
          <a:blip/>
          <a:stretch>
            <a:fillRect/>
          </a:stretch>
        </p:blipFill>
        <p:spPr>
          <a:xfrm>
            <a:off x="0" y="4601608"/>
            <a:ext cx="1711105" cy="1711105"/>
          </a:xfrm>
          <a:prstGeom prst="rect">
            <a:avLst/>
          </a:prstGeom>
        </p:spPr>
      </p:pic>
      <p:sp>
        <p:nvSpPr>
          <p:cNvPr id="15" name="Rectangle 14">
            <a:extLst>
              <a:ext uri="{FF2B5EF4-FFF2-40B4-BE49-F238E27FC236}">
                <a16:creationId xmlns:a16="http://schemas.microsoft.com/office/drawing/2014/main" id="{BE7E8217-634D-5547-9D53-74F356F8273B}"/>
              </a:ext>
            </a:extLst>
          </p:cNvPr>
          <p:cNvSpPr/>
          <p:nvPr userDrawn="1"/>
        </p:nvSpPr>
        <p:spPr>
          <a:xfrm>
            <a:off x="501682" y="6334627"/>
            <a:ext cx="1922864" cy="384825"/>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238605C3-FFE1-5CA7-B562-E7BC283E0E4F}"/>
              </a:ext>
            </a:extLst>
          </p:cNvPr>
          <p:cNvPicPr>
            <a:picLocks noChangeAspect="1"/>
          </p:cNvPicPr>
          <p:nvPr userDrawn="1"/>
        </p:nvPicPr>
        <p:blipFill>
          <a:blip r:embed="rId2"/>
          <a:stretch>
            <a:fillRect/>
          </a:stretch>
        </p:blipFill>
        <p:spPr>
          <a:xfrm>
            <a:off x="609600" y="6420022"/>
            <a:ext cx="1289957" cy="192121"/>
          </a:xfrm>
          <a:prstGeom prst="rect">
            <a:avLst/>
          </a:prstGeom>
        </p:spPr>
      </p:pic>
      <p:sp>
        <p:nvSpPr>
          <p:cNvPr id="18" name="Text Placeholder 19">
            <a:extLst>
              <a:ext uri="{FF2B5EF4-FFF2-40B4-BE49-F238E27FC236}">
                <a16:creationId xmlns:a16="http://schemas.microsoft.com/office/drawing/2014/main" id="{718A576A-E9A0-83C5-A8E8-86FFC11921FD}"/>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9" name="Title 23">
            <a:extLst>
              <a:ext uri="{FF2B5EF4-FFF2-40B4-BE49-F238E27FC236}">
                <a16:creationId xmlns:a16="http://schemas.microsoft.com/office/drawing/2014/main" id="{59D4D0B5-04C5-7D0D-C829-3033FC93D1A8}"/>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20" name="Text Placeholder 11">
            <a:extLst>
              <a:ext uri="{FF2B5EF4-FFF2-40B4-BE49-F238E27FC236}">
                <a16:creationId xmlns:a16="http://schemas.microsoft.com/office/drawing/2014/main" id="{32256B94-A2DD-2B1F-A7F2-8A9AA847F2D5}"/>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pic>
        <p:nvPicPr>
          <p:cNvPr id="4" name="Picture 3" descr="A black and purple logo&#10;&#10;AI-generated content may be incorrect.">
            <a:extLst>
              <a:ext uri="{FF2B5EF4-FFF2-40B4-BE49-F238E27FC236}">
                <a16:creationId xmlns:a16="http://schemas.microsoft.com/office/drawing/2014/main" id="{6573B1B7-FC52-128E-459C-E7C1A6E7C1C5}"/>
              </a:ext>
            </a:extLst>
          </p:cNvPr>
          <p:cNvPicPr>
            <a:picLocks noChangeAspect="1"/>
          </p:cNvPicPr>
          <p:nvPr userDrawn="1"/>
        </p:nvPicPr>
        <p:blipFill>
          <a:blip>
            <a:alphaModFix/>
          </a:blip>
          <a:stretch>
            <a:fillRect/>
          </a:stretch>
        </p:blipFill>
        <p:spPr>
          <a:xfrm>
            <a:off x="6212845" y="511865"/>
            <a:ext cx="5996473" cy="2647793"/>
          </a:xfrm>
          <a:prstGeom prst="rect">
            <a:avLst/>
          </a:prstGeom>
        </p:spPr>
      </p:pic>
      <p:sp>
        <p:nvSpPr>
          <p:cNvPr id="3" name="TextBox 2">
            <a:extLst>
              <a:ext uri="{FF2B5EF4-FFF2-40B4-BE49-F238E27FC236}">
                <a16:creationId xmlns:a16="http://schemas.microsoft.com/office/drawing/2014/main" id="{D0DA6330-AD20-1BDD-FF4A-92D34A5DF352}"/>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Poppins" pitchFamily="2" charset="77"/>
                <a:cs typeface="Poppins" pitchFamily="2" charset="77"/>
              </a:rPr>
              <a:t>© Copyright Nerdio 2026. All Rights Reserved.</a:t>
            </a:r>
          </a:p>
        </p:txBody>
      </p:sp>
    </p:spTree>
    <p:extLst>
      <p:ext uri="{BB962C8B-B14F-4D97-AF65-F5344CB8AC3E}">
        <p14:creationId xmlns:p14="http://schemas.microsoft.com/office/powerpoint/2010/main" val="15540651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Blank Whit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6AFA0B-E264-4941-9207-6339E3B14FCC}"/>
              </a:ext>
            </a:extLst>
          </p:cNvPr>
          <p:cNvSpPr/>
          <p:nvPr userDrawn="1"/>
        </p:nvSpPr>
        <p:spPr>
          <a:xfrm>
            <a:off x="320842" y="6288505"/>
            <a:ext cx="1925053" cy="449179"/>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4" name="Picture 3">
            <a:extLst>
              <a:ext uri="{FF2B5EF4-FFF2-40B4-BE49-F238E27FC236}">
                <a16:creationId xmlns:a16="http://schemas.microsoft.com/office/drawing/2014/main" id="{DC4905B9-BDEC-13BB-E1DE-756C99336A27}"/>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9" name="Picture 8">
            <a:extLst>
              <a:ext uri="{FF2B5EF4-FFF2-40B4-BE49-F238E27FC236}">
                <a16:creationId xmlns:a16="http://schemas.microsoft.com/office/drawing/2014/main" id="{71C2F726-8498-B4A9-5AEC-633D9C927903}"/>
              </a:ext>
            </a:extLst>
          </p:cNvPr>
          <p:cNvPicPr>
            <a:picLocks noChangeAspect="1"/>
          </p:cNvPicPr>
          <p:nvPr userDrawn="1"/>
        </p:nvPicPr>
        <p:blipFill>
          <a:blip/>
          <a:srcRect b="1253"/>
          <a:stretch/>
        </p:blipFill>
        <p:spPr>
          <a:xfrm>
            <a:off x="-1" y="476"/>
            <a:ext cx="12192001" cy="6796931"/>
          </a:xfrm>
          <a:prstGeom prst="rect">
            <a:avLst/>
          </a:prstGeom>
        </p:spPr>
      </p:pic>
      <p:sp>
        <p:nvSpPr>
          <p:cNvPr id="19" name="Text Placeholder 19">
            <a:extLst>
              <a:ext uri="{FF2B5EF4-FFF2-40B4-BE49-F238E27FC236}">
                <a16:creationId xmlns:a16="http://schemas.microsoft.com/office/drawing/2014/main" id="{18A6FED3-A547-6A3C-0A3B-9091CABCECED}"/>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rgbClr val="EFF7FA"/>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20" name="Title 23">
            <a:extLst>
              <a:ext uri="{FF2B5EF4-FFF2-40B4-BE49-F238E27FC236}">
                <a16:creationId xmlns:a16="http://schemas.microsoft.com/office/drawing/2014/main" id="{7016F61F-B8F5-4957-074C-75EBE395B57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21" name="Text Placeholder 11">
            <a:extLst>
              <a:ext uri="{FF2B5EF4-FFF2-40B4-BE49-F238E27FC236}">
                <a16:creationId xmlns:a16="http://schemas.microsoft.com/office/drawing/2014/main" id="{AB7AC1F3-D424-83A6-2943-1573AC56E8C9}"/>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Tree>
    <p:extLst>
      <p:ext uri="{BB962C8B-B14F-4D97-AF65-F5344CB8AC3E}">
        <p14:creationId xmlns:p14="http://schemas.microsoft.com/office/powerpoint/2010/main" val="12282430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Blank Whit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CC380B-AD98-111F-48B5-00423DFD2432}"/>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3" name="Picture 2">
            <a:extLst>
              <a:ext uri="{FF2B5EF4-FFF2-40B4-BE49-F238E27FC236}">
                <a16:creationId xmlns:a16="http://schemas.microsoft.com/office/drawing/2014/main" id="{806F2FA9-113E-026F-7BE5-091898606269}"/>
              </a:ext>
            </a:extLst>
          </p:cNvPr>
          <p:cNvPicPr>
            <a:picLocks noChangeAspect="1"/>
          </p:cNvPicPr>
          <p:nvPr userDrawn="1"/>
        </p:nvPicPr>
        <p:blipFill>
          <a:blip/>
          <a:stretch>
            <a:fillRect/>
          </a:stretch>
        </p:blipFill>
        <p:spPr>
          <a:xfrm>
            <a:off x="609600" y="6414846"/>
            <a:ext cx="1289957" cy="195119"/>
          </a:xfrm>
          <a:prstGeom prst="rect">
            <a:avLst/>
          </a:prstGeom>
        </p:spPr>
      </p:pic>
      <p:sp>
        <p:nvSpPr>
          <p:cNvPr id="5" name="Text Placeholder 19">
            <a:extLst>
              <a:ext uri="{FF2B5EF4-FFF2-40B4-BE49-F238E27FC236}">
                <a16:creationId xmlns:a16="http://schemas.microsoft.com/office/drawing/2014/main" id="{A249F630-3919-A5FE-7293-5552EC67274C}"/>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9" name="Title 23">
            <a:extLst>
              <a:ext uri="{FF2B5EF4-FFF2-40B4-BE49-F238E27FC236}">
                <a16:creationId xmlns:a16="http://schemas.microsoft.com/office/drawing/2014/main" id="{24CCCA76-C495-F199-6BB1-7527A91A99C1}"/>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10" name="Text Placeholder 11">
            <a:extLst>
              <a:ext uri="{FF2B5EF4-FFF2-40B4-BE49-F238E27FC236}">
                <a16:creationId xmlns:a16="http://schemas.microsoft.com/office/drawing/2014/main" id="{95EF8AE5-AE20-BCAE-FE88-3F37B5E5A71A}"/>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solidFill>
                  <a:srgbClr val="EFF7FA"/>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1" name="Chord 10">
            <a:extLst>
              <a:ext uri="{FF2B5EF4-FFF2-40B4-BE49-F238E27FC236}">
                <a16:creationId xmlns:a16="http://schemas.microsoft.com/office/drawing/2014/main" id="{B090DC60-3548-1DF3-2982-3EAB3C0C7413}"/>
              </a:ext>
            </a:extLst>
          </p:cNvPr>
          <p:cNvSpPr/>
          <p:nvPr userDrawn="1"/>
        </p:nvSpPr>
        <p:spPr>
          <a:xfrm rot="16200000" flipH="1">
            <a:off x="11220802" y="251847"/>
            <a:ext cx="2158507" cy="2158507"/>
          </a:xfrm>
          <a:prstGeom prst="chord">
            <a:avLst>
              <a:gd name="adj1" fmla="val 11114427"/>
              <a:gd name="adj2" fmla="val 21349663"/>
            </a:avLst>
          </a:prstGeom>
          <a:gradFill flip="none" rotWithShape="1">
            <a:gsLst>
              <a:gs pos="0">
                <a:schemeClr val="accent3">
                  <a:alpha val="59235"/>
                </a:schemeClr>
              </a:gs>
              <a:gs pos="52000">
                <a:schemeClr val="bg2">
                  <a:alpha val="0"/>
                </a:schemeClr>
              </a:gs>
            </a:gsLst>
            <a:lin ang="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4" name="Picture 13" descr="A black and grey logo&#10;&#10;AI-generated content may be incorrect.">
            <a:extLst>
              <a:ext uri="{FF2B5EF4-FFF2-40B4-BE49-F238E27FC236}">
                <a16:creationId xmlns:a16="http://schemas.microsoft.com/office/drawing/2014/main" id="{0246C034-7654-071F-9690-A7424F987BFD}"/>
              </a:ext>
            </a:extLst>
          </p:cNvPr>
          <p:cNvPicPr>
            <a:picLocks noChangeAspect="1"/>
          </p:cNvPicPr>
          <p:nvPr userDrawn="1"/>
        </p:nvPicPr>
        <p:blipFill>
          <a:blip cstate="hqprint">
            <a:extLst>
              <a:ext uri="{28A0092B-C50C-407E-A947-70E740481C1C}">
                <a14:useLocalDpi xmlns:a14="http://schemas.microsoft.com/office/drawing/2010/main"/>
              </a:ext>
            </a:extLst>
          </a:blip>
          <a:srcRect r="11623"/>
          <a:stretch/>
        </p:blipFill>
        <p:spPr>
          <a:xfrm>
            <a:off x="6455121" y="2587664"/>
            <a:ext cx="5736879" cy="3452243"/>
          </a:xfrm>
          <a:prstGeom prst="rect">
            <a:avLst/>
          </a:prstGeom>
        </p:spPr>
      </p:pic>
      <p:sp>
        <p:nvSpPr>
          <p:cNvPr id="15" name="Block Arc 14">
            <a:extLst>
              <a:ext uri="{FF2B5EF4-FFF2-40B4-BE49-F238E27FC236}">
                <a16:creationId xmlns:a16="http://schemas.microsoft.com/office/drawing/2014/main" id="{23FEA2C8-11DA-C5EC-5639-087A32341DDF}"/>
              </a:ext>
            </a:extLst>
          </p:cNvPr>
          <p:cNvSpPr/>
          <p:nvPr userDrawn="1"/>
        </p:nvSpPr>
        <p:spPr>
          <a:xfrm rot="9000000">
            <a:off x="-1470100" y="1554828"/>
            <a:ext cx="2918603" cy="2918603"/>
          </a:xfrm>
          <a:prstGeom prst="blockArc">
            <a:avLst>
              <a:gd name="adj1" fmla="val 11771211"/>
              <a:gd name="adj2" fmla="val 18025409"/>
              <a:gd name="adj3" fmla="val 2232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6026867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Blank White">
    <p:bg>
      <p:bgPr>
        <a:gradFill flip="none" rotWithShape="1">
          <a:gsLst>
            <a:gs pos="4000">
              <a:schemeClr val="tx1">
                <a:lumMod val="10000"/>
                <a:lumOff val="90000"/>
              </a:schemeClr>
            </a:gs>
            <a:gs pos="100000">
              <a:schemeClr val="accent3">
                <a:lumMod val="40000"/>
                <a:lumOff val="60000"/>
              </a:schemeClr>
            </a:gs>
          </a:gsLst>
          <a:lin ang="18900000" scaled="1"/>
          <a:tileRect/>
        </a:gradFill>
        <a:effectLst/>
      </p:bgPr>
    </p:bg>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577CF106-4F5D-0903-05D3-C9AC2356A134}"/>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7" name="Title 23">
            <a:extLst>
              <a:ext uri="{FF2B5EF4-FFF2-40B4-BE49-F238E27FC236}">
                <a16:creationId xmlns:a16="http://schemas.microsoft.com/office/drawing/2014/main" id="{0E691A4A-2569-7594-29CE-4BDD51DA5F45}"/>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8" name="Text Placeholder 11">
            <a:extLst>
              <a:ext uri="{FF2B5EF4-FFF2-40B4-BE49-F238E27FC236}">
                <a16:creationId xmlns:a16="http://schemas.microsoft.com/office/drawing/2014/main" id="{C04DF564-44B6-BFE8-6907-83BBB5ECE1B2}"/>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pic>
        <p:nvPicPr>
          <p:cNvPr id="9" name="Picture 8" descr="A blue and purple circle logo&#10;&#10;AI-generated content may be incorrect.">
            <a:extLst>
              <a:ext uri="{FF2B5EF4-FFF2-40B4-BE49-F238E27FC236}">
                <a16:creationId xmlns:a16="http://schemas.microsoft.com/office/drawing/2014/main" id="{9DB73734-B2A0-85BD-96F3-04D18E657003}"/>
              </a:ext>
            </a:extLst>
          </p:cNvPr>
          <p:cNvPicPr>
            <a:picLocks noChangeAspect="1"/>
          </p:cNvPicPr>
          <p:nvPr userDrawn="1"/>
        </p:nvPicPr>
        <p:blipFill>
          <a:blip cstate="hqprint">
            <a:alphaModFix amt="49000"/>
            <a:extLst>
              <a:ext uri="{28A0092B-C50C-407E-A947-70E740481C1C}">
                <a14:useLocalDpi xmlns:a14="http://schemas.microsoft.com/office/drawing/2010/main"/>
              </a:ext>
            </a:extLst>
          </a:blip>
          <a:stretch>
            <a:fillRect/>
          </a:stretch>
        </p:blipFill>
        <p:spPr>
          <a:xfrm>
            <a:off x="-1" y="3784665"/>
            <a:ext cx="5486399" cy="2423842"/>
          </a:xfrm>
          <a:prstGeom prst="rect">
            <a:avLst/>
          </a:prstGeom>
        </p:spPr>
      </p:pic>
      <p:pic>
        <p:nvPicPr>
          <p:cNvPr id="12" name="Picture 11" descr="A black and grey gradient&#10;&#10;AI-generated content may be incorrect.">
            <a:extLst>
              <a:ext uri="{FF2B5EF4-FFF2-40B4-BE49-F238E27FC236}">
                <a16:creationId xmlns:a16="http://schemas.microsoft.com/office/drawing/2014/main" id="{9D5C14B6-DBD9-609F-7D8D-B9E680FDFE83}"/>
              </a:ext>
            </a:extLst>
          </p:cNvPr>
          <p:cNvPicPr>
            <a:picLocks noChangeAspect="1"/>
          </p:cNvPicPr>
          <p:nvPr userDrawn="1"/>
        </p:nvPicPr>
        <p:blipFill>
          <a:blip/>
          <a:stretch>
            <a:fillRect/>
          </a:stretch>
        </p:blipFill>
        <p:spPr>
          <a:xfrm rot="10800000">
            <a:off x="9995026" y="0"/>
            <a:ext cx="2196974" cy="2196974"/>
          </a:xfrm>
          <a:prstGeom prst="rect">
            <a:avLst/>
          </a:prstGeom>
        </p:spPr>
      </p:pic>
    </p:spTree>
    <p:extLst>
      <p:ext uri="{BB962C8B-B14F-4D97-AF65-F5344CB8AC3E}">
        <p14:creationId xmlns:p14="http://schemas.microsoft.com/office/powerpoint/2010/main" val="29692035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ne Third Red Box">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6878CC3-90AB-4D4E-8BA6-DC672361D86A}"/>
              </a:ext>
            </a:extLst>
          </p:cNvPr>
          <p:cNvSpPr/>
          <p:nvPr userDrawn="1"/>
        </p:nvSpPr>
        <p:spPr>
          <a:xfrm>
            <a:off x="3535250" y="1612785"/>
            <a:ext cx="8656750" cy="5245215"/>
          </a:xfrm>
          <a:prstGeom prst="rect">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3" name="Rectangle 2">
            <a:extLst>
              <a:ext uri="{FF2B5EF4-FFF2-40B4-BE49-F238E27FC236}">
                <a16:creationId xmlns:a16="http://schemas.microsoft.com/office/drawing/2014/main" id="{F13A5F92-CBE8-0575-622E-E06CD1F18B98}"/>
              </a:ext>
            </a:extLst>
          </p:cNvPr>
          <p:cNvSpPr/>
          <p:nvPr userDrawn="1"/>
        </p:nvSpPr>
        <p:spPr>
          <a:xfrm>
            <a:off x="1" y="1612785"/>
            <a:ext cx="4044361" cy="5245215"/>
          </a:xfrm>
          <a:prstGeom prst="rect">
            <a:avLst/>
          </a:prstGeom>
          <a:gradFill>
            <a:gsLst>
              <a:gs pos="67000">
                <a:srgbClr val="68C68A"/>
              </a:gs>
              <a:gs pos="100000">
                <a:schemeClr val="accent2">
                  <a:alpha val="77129"/>
                </a:schemeClr>
              </a:gs>
              <a:gs pos="52000">
                <a:srgbClr val="43B1A1"/>
              </a:gs>
              <a:gs pos="21000">
                <a:schemeClr val="accent1"/>
              </a:gs>
            </a:gsLst>
            <a:lin ang="18900000" scaled="1"/>
          </a:gradFill>
          <a:ln>
            <a:noFill/>
          </a:ln>
          <a:effectLst>
            <a:outerShdw blurRad="164784" dist="27469" sx="99913" sy="99913" algn="l" rotWithShape="0">
              <a:prstClr val="black">
                <a:alpha val="28084"/>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15" name="Text Placeholder 3">
            <a:extLst>
              <a:ext uri="{FF2B5EF4-FFF2-40B4-BE49-F238E27FC236}">
                <a16:creationId xmlns:a16="http://schemas.microsoft.com/office/drawing/2014/main" id="{41A735F3-89AE-121E-30AC-8C8F216DDB7D}"/>
              </a:ext>
            </a:extLst>
          </p:cNvPr>
          <p:cNvSpPr>
            <a:spLocks noGrp="1"/>
          </p:cNvSpPr>
          <p:nvPr>
            <p:ph type="body" sz="quarter" idx="14"/>
          </p:nvPr>
        </p:nvSpPr>
        <p:spPr>
          <a:xfrm>
            <a:off x="4470401" y="2080010"/>
            <a:ext cx="7116763" cy="3765805"/>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8F38AB6D-F59D-92F8-B8EE-9C2FC11F59E8}"/>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7A39C8AB-3D2B-3517-EC9B-ACF3A899E950}"/>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5" name="Text Placeholder 11">
            <a:extLst>
              <a:ext uri="{FF2B5EF4-FFF2-40B4-BE49-F238E27FC236}">
                <a16:creationId xmlns:a16="http://schemas.microsoft.com/office/drawing/2014/main" id="{9E01F441-F261-05FA-1833-205A7E428505}"/>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6" name="Text Placeholder 3">
            <a:extLst>
              <a:ext uri="{FF2B5EF4-FFF2-40B4-BE49-F238E27FC236}">
                <a16:creationId xmlns:a16="http://schemas.microsoft.com/office/drawing/2014/main" id="{FBACBC0E-AE2D-9804-182D-A30D376C0BEC}"/>
              </a:ext>
            </a:extLst>
          </p:cNvPr>
          <p:cNvSpPr>
            <a:spLocks noGrp="1"/>
          </p:cNvSpPr>
          <p:nvPr>
            <p:ph type="body" sz="quarter" idx="15" hasCustomPrompt="1"/>
          </p:nvPr>
        </p:nvSpPr>
        <p:spPr>
          <a:xfrm>
            <a:off x="604836" y="2080010"/>
            <a:ext cx="3058160" cy="1270136"/>
          </a:xfrm>
          <a:prstGeom prst="rect">
            <a:avLst/>
          </a:prstGeom>
        </p:spPr>
        <p:txBody>
          <a:bodyPr lIns="0" tIns="0" rIns="0" bIns="0" anchor="t"/>
          <a:lstStyle>
            <a:lvl1pPr marL="0" indent="0">
              <a:buClr>
                <a:schemeClr val="accent2"/>
              </a:buClr>
              <a:buNone/>
              <a:defRPr sz="2800" b="1" i="0">
                <a:solidFill>
                  <a:schemeClr val="bg1"/>
                </a:solidFill>
                <a:latin typeface="Arial" panose="020B0604020202020204" pitchFamily="34" charset="0"/>
                <a:cs typeface="Arial" panose="020B0604020202020204" pitchFamily="34" charset="0"/>
              </a:defRPr>
            </a:lvl1pPr>
            <a:lvl2pPr>
              <a:buClr>
                <a:schemeClr val="accent2"/>
              </a:buClr>
              <a:defRPr sz="1400" b="0" i="0">
                <a:solidFill>
                  <a:schemeClr val="bg1"/>
                </a:solidFill>
                <a:latin typeface="Arial" panose="020B0604020202020204" pitchFamily="34" charset="0"/>
              </a:defRPr>
            </a:lvl2pPr>
            <a:lvl3pPr>
              <a:buClr>
                <a:schemeClr val="accent2"/>
              </a:buClr>
              <a:defRPr sz="1200" b="0" i="0">
                <a:solidFill>
                  <a:schemeClr val="bg1"/>
                </a:solidFill>
                <a:latin typeface="Arial" panose="020B0604020202020204" pitchFamily="34" charset="0"/>
              </a:defRPr>
            </a:lvl3pPr>
            <a:lvl4pPr>
              <a:buClr>
                <a:schemeClr val="accent2"/>
              </a:buClr>
              <a:defRPr sz="1100" b="0" i="0">
                <a:solidFill>
                  <a:schemeClr val="bg1"/>
                </a:solidFill>
                <a:latin typeface="Arial" panose="020B0604020202020204" pitchFamily="34" charset="0"/>
              </a:defRPr>
            </a:lvl4pPr>
            <a:lvl5pPr>
              <a:buClr>
                <a:schemeClr val="accent2"/>
              </a:buClr>
              <a:defRPr sz="1100" b="0" i="0">
                <a:solidFill>
                  <a:schemeClr val="bg1"/>
                </a:solidFill>
                <a:latin typeface="Arial" panose="020B0604020202020204" pitchFamily="34" charset="0"/>
              </a:defRPr>
            </a:lvl5pPr>
          </a:lstStyle>
          <a:p>
            <a:pPr lvl="0"/>
            <a:r>
              <a:rPr lang="en-US"/>
              <a:t>Header</a:t>
            </a:r>
          </a:p>
        </p:txBody>
      </p:sp>
      <p:sp>
        <p:nvSpPr>
          <p:cNvPr id="8" name="Text Placeholder 3">
            <a:extLst>
              <a:ext uri="{FF2B5EF4-FFF2-40B4-BE49-F238E27FC236}">
                <a16:creationId xmlns:a16="http://schemas.microsoft.com/office/drawing/2014/main" id="{6EF4688A-85A9-4CF7-8F94-0194B52F8B04}"/>
              </a:ext>
            </a:extLst>
          </p:cNvPr>
          <p:cNvSpPr>
            <a:spLocks noGrp="1"/>
          </p:cNvSpPr>
          <p:nvPr>
            <p:ph type="body" sz="quarter" idx="16" hasCustomPrompt="1"/>
          </p:nvPr>
        </p:nvSpPr>
        <p:spPr>
          <a:xfrm>
            <a:off x="604836" y="3441585"/>
            <a:ext cx="3068320" cy="2404229"/>
          </a:xfrm>
          <a:prstGeom prst="rect">
            <a:avLst/>
          </a:prstGeom>
        </p:spPr>
        <p:txBody>
          <a:bodyPr lIns="0" tIns="0" rIns="0" bIns="0"/>
          <a:lstStyle>
            <a:lvl1pPr marL="0" indent="0">
              <a:buClr>
                <a:schemeClr val="accent1"/>
              </a:buClr>
              <a:buNone/>
              <a:defRPr sz="1600" b="0" i="0">
                <a:solidFill>
                  <a:schemeClr val="bg1"/>
                </a:solidFill>
                <a:latin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Subheader</a:t>
            </a:r>
          </a:p>
        </p:txBody>
      </p:sp>
      <p:sp>
        <p:nvSpPr>
          <p:cNvPr id="9" name="TextBox 8">
            <a:extLst>
              <a:ext uri="{FF2B5EF4-FFF2-40B4-BE49-F238E27FC236}">
                <a16:creationId xmlns:a16="http://schemas.microsoft.com/office/drawing/2014/main" id="{E8E5158A-9218-0852-DD6E-6113398EF29C}"/>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7" name="Slide Number Placeholder 5">
            <a:extLst>
              <a:ext uri="{FF2B5EF4-FFF2-40B4-BE49-F238E27FC236}">
                <a16:creationId xmlns:a16="http://schemas.microsoft.com/office/drawing/2014/main" id="{F44CBF64-A21B-5DF5-2AF6-41FA71AA2115}"/>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pic>
        <p:nvPicPr>
          <p:cNvPr id="11" name="Picture 10">
            <a:extLst>
              <a:ext uri="{FF2B5EF4-FFF2-40B4-BE49-F238E27FC236}">
                <a16:creationId xmlns:a16="http://schemas.microsoft.com/office/drawing/2014/main" id="{45DFCFD1-2294-53B3-FE05-467E7BE8E293}"/>
              </a:ext>
            </a:extLst>
          </p:cNvPr>
          <p:cNvPicPr>
            <a:picLocks noChangeAspect="1"/>
          </p:cNvPicPr>
          <p:nvPr userDrawn="1"/>
        </p:nvPicPr>
        <p:blipFill>
          <a:blip/>
          <a:stretch>
            <a:fillRect/>
          </a:stretch>
        </p:blipFill>
        <p:spPr>
          <a:xfrm>
            <a:off x="609600" y="6414846"/>
            <a:ext cx="1289957" cy="195119"/>
          </a:xfrm>
          <a:prstGeom prst="rect">
            <a:avLst/>
          </a:prstGeom>
        </p:spPr>
      </p:pic>
      <p:sp>
        <p:nvSpPr>
          <p:cNvPr id="10" name="Rectangle 9">
            <a:extLst>
              <a:ext uri="{FF2B5EF4-FFF2-40B4-BE49-F238E27FC236}">
                <a16:creationId xmlns:a16="http://schemas.microsoft.com/office/drawing/2014/main" id="{C7D4E955-B181-2455-07E9-A99B4E553341}"/>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3" name="Block Arc 12">
            <a:extLst>
              <a:ext uri="{FF2B5EF4-FFF2-40B4-BE49-F238E27FC236}">
                <a16:creationId xmlns:a16="http://schemas.microsoft.com/office/drawing/2014/main" id="{A604722B-E8B5-A412-E348-F1BEEE9652A4}"/>
              </a:ext>
            </a:extLst>
          </p:cNvPr>
          <p:cNvSpPr/>
          <p:nvPr userDrawn="1"/>
        </p:nvSpPr>
        <p:spPr>
          <a:xfrm rot="14400000">
            <a:off x="11151125" y="-1261112"/>
            <a:ext cx="2522224" cy="2522224"/>
          </a:xfrm>
          <a:prstGeom prst="blockArc">
            <a:avLst>
              <a:gd name="adj1" fmla="val 12600277"/>
              <a:gd name="adj2" fmla="val 18005837"/>
              <a:gd name="adj3" fmla="val 19293"/>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802849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One Third Gradient Box">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6878CC3-90AB-4D4E-8BA6-DC672361D86A}"/>
              </a:ext>
            </a:extLst>
          </p:cNvPr>
          <p:cNvSpPr/>
          <p:nvPr userDrawn="1"/>
        </p:nvSpPr>
        <p:spPr>
          <a:xfrm>
            <a:off x="3535250" y="1612785"/>
            <a:ext cx="8656750" cy="5245215"/>
          </a:xfrm>
          <a:prstGeom prst="rect">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3" name="Rectangle 2">
            <a:extLst>
              <a:ext uri="{FF2B5EF4-FFF2-40B4-BE49-F238E27FC236}">
                <a16:creationId xmlns:a16="http://schemas.microsoft.com/office/drawing/2014/main" id="{F13A5F92-CBE8-0575-622E-E06CD1F18B98}"/>
              </a:ext>
            </a:extLst>
          </p:cNvPr>
          <p:cNvSpPr/>
          <p:nvPr userDrawn="1"/>
        </p:nvSpPr>
        <p:spPr>
          <a:xfrm>
            <a:off x="1" y="1612785"/>
            <a:ext cx="4044361" cy="5245215"/>
          </a:xfrm>
          <a:prstGeom prst="rect">
            <a:avLst/>
          </a:prstGeom>
          <a:solidFill>
            <a:schemeClr val="accent1"/>
          </a:solidFill>
          <a:ln>
            <a:noFill/>
          </a:ln>
          <a:effectLst>
            <a:outerShdw blurRad="164784" dist="27469" sx="99913" sy="99913" algn="l" rotWithShape="0">
              <a:prstClr val="black">
                <a:alpha val="52313"/>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5" name="Rectangle 4">
            <a:extLst>
              <a:ext uri="{FF2B5EF4-FFF2-40B4-BE49-F238E27FC236}">
                <a16:creationId xmlns:a16="http://schemas.microsoft.com/office/drawing/2014/main" id="{6D5F683B-74F0-CC63-65DB-FF95947248D9}"/>
              </a:ext>
            </a:extLst>
          </p:cNvPr>
          <p:cNvSpPr/>
          <p:nvPr userDrawn="1"/>
        </p:nvSpPr>
        <p:spPr>
          <a:xfrm>
            <a:off x="-7098" y="1612785"/>
            <a:ext cx="4051460" cy="5245215"/>
          </a:xfrm>
          <a:prstGeom prst="rect">
            <a:avLst/>
          </a:prstGeom>
          <a:solidFill>
            <a:schemeClr val="accent1"/>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Text Placeholder 3">
            <a:extLst>
              <a:ext uri="{FF2B5EF4-FFF2-40B4-BE49-F238E27FC236}">
                <a16:creationId xmlns:a16="http://schemas.microsoft.com/office/drawing/2014/main" id="{1702DD2D-4FA2-9FDA-6565-3C5BCD6464C4}"/>
              </a:ext>
            </a:extLst>
          </p:cNvPr>
          <p:cNvSpPr>
            <a:spLocks noGrp="1"/>
          </p:cNvSpPr>
          <p:nvPr>
            <p:ph type="body" sz="quarter" idx="14"/>
          </p:nvPr>
        </p:nvSpPr>
        <p:spPr>
          <a:xfrm>
            <a:off x="4470400" y="2080010"/>
            <a:ext cx="7116763" cy="3765805"/>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AD9ABC2F-F552-83A7-963C-CAAAE9F6E56E}"/>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4A56771D-7FDA-6319-5002-E57EC5FBC2FB}"/>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0EEAEBC7-3F77-913B-423D-574D9C2A24A2}"/>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Text Placeholder 3">
            <a:extLst>
              <a:ext uri="{FF2B5EF4-FFF2-40B4-BE49-F238E27FC236}">
                <a16:creationId xmlns:a16="http://schemas.microsoft.com/office/drawing/2014/main" id="{319B0278-AA43-DF5D-62CC-C284C26281D4}"/>
              </a:ext>
            </a:extLst>
          </p:cNvPr>
          <p:cNvSpPr>
            <a:spLocks noGrp="1"/>
          </p:cNvSpPr>
          <p:nvPr>
            <p:ph type="body" sz="quarter" idx="15" hasCustomPrompt="1"/>
          </p:nvPr>
        </p:nvSpPr>
        <p:spPr>
          <a:xfrm>
            <a:off x="604836" y="2080010"/>
            <a:ext cx="3058160" cy="1270136"/>
          </a:xfrm>
          <a:prstGeom prst="rect">
            <a:avLst/>
          </a:prstGeom>
        </p:spPr>
        <p:txBody>
          <a:bodyPr lIns="0" tIns="0" rIns="0" bIns="0" anchor="t"/>
          <a:lstStyle>
            <a:lvl1pPr marL="0" indent="0">
              <a:buClr>
                <a:schemeClr val="accent2"/>
              </a:buClr>
              <a:buNone/>
              <a:defRPr sz="2800" b="1" i="0">
                <a:solidFill>
                  <a:schemeClr val="bg1"/>
                </a:solidFill>
                <a:latin typeface="Arial" panose="020B0604020202020204" pitchFamily="34" charset="0"/>
                <a:cs typeface="Arial" panose="020B0604020202020204" pitchFamily="34" charset="0"/>
              </a:defRPr>
            </a:lvl1pPr>
            <a:lvl2pPr>
              <a:buClr>
                <a:schemeClr val="accent2"/>
              </a:buClr>
              <a:defRPr sz="1400" b="0" i="0">
                <a:solidFill>
                  <a:schemeClr val="bg1"/>
                </a:solidFill>
                <a:latin typeface="Arial" panose="020B0604020202020204" pitchFamily="34" charset="0"/>
              </a:defRPr>
            </a:lvl2pPr>
            <a:lvl3pPr>
              <a:buClr>
                <a:schemeClr val="accent2"/>
              </a:buClr>
              <a:defRPr sz="1200" b="0" i="0">
                <a:solidFill>
                  <a:schemeClr val="bg1"/>
                </a:solidFill>
                <a:latin typeface="Arial" panose="020B0604020202020204" pitchFamily="34" charset="0"/>
              </a:defRPr>
            </a:lvl3pPr>
            <a:lvl4pPr>
              <a:buClr>
                <a:schemeClr val="accent2"/>
              </a:buClr>
              <a:defRPr sz="1100" b="0" i="0">
                <a:solidFill>
                  <a:schemeClr val="bg1"/>
                </a:solidFill>
                <a:latin typeface="Arial" panose="020B0604020202020204" pitchFamily="34" charset="0"/>
              </a:defRPr>
            </a:lvl4pPr>
            <a:lvl5pPr>
              <a:buClr>
                <a:schemeClr val="accent2"/>
              </a:buClr>
              <a:defRPr sz="1100" b="0" i="0">
                <a:solidFill>
                  <a:schemeClr val="bg1"/>
                </a:solidFill>
                <a:latin typeface="Arial" panose="020B0604020202020204" pitchFamily="34" charset="0"/>
              </a:defRPr>
            </a:lvl5pPr>
          </a:lstStyle>
          <a:p>
            <a:pPr lvl="0"/>
            <a:r>
              <a:rPr lang="en-US"/>
              <a:t>Header</a:t>
            </a:r>
          </a:p>
        </p:txBody>
      </p:sp>
      <p:sp>
        <p:nvSpPr>
          <p:cNvPr id="9" name="Text Placeholder 3">
            <a:extLst>
              <a:ext uri="{FF2B5EF4-FFF2-40B4-BE49-F238E27FC236}">
                <a16:creationId xmlns:a16="http://schemas.microsoft.com/office/drawing/2014/main" id="{420F5714-EDCE-4D23-981B-9842E1E3329E}"/>
              </a:ext>
            </a:extLst>
          </p:cNvPr>
          <p:cNvSpPr>
            <a:spLocks noGrp="1"/>
          </p:cNvSpPr>
          <p:nvPr>
            <p:ph type="body" sz="quarter" idx="16" hasCustomPrompt="1"/>
          </p:nvPr>
        </p:nvSpPr>
        <p:spPr>
          <a:xfrm>
            <a:off x="604836" y="3441585"/>
            <a:ext cx="3068320" cy="2404229"/>
          </a:xfrm>
          <a:prstGeom prst="rect">
            <a:avLst/>
          </a:prstGeom>
        </p:spPr>
        <p:txBody>
          <a:bodyPr lIns="0" tIns="0" rIns="0" bIns="0"/>
          <a:lstStyle>
            <a:lvl1pPr marL="0" indent="0">
              <a:buClr>
                <a:schemeClr val="accent1"/>
              </a:buClr>
              <a:buNone/>
              <a:defRPr sz="1600" b="0" i="0">
                <a:solidFill>
                  <a:schemeClr val="bg1"/>
                </a:solidFill>
                <a:latin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Subheader</a:t>
            </a:r>
          </a:p>
        </p:txBody>
      </p:sp>
      <p:sp>
        <p:nvSpPr>
          <p:cNvPr id="7" name="TextBox 6">
            <a:extLst>
              <a:ext uri="{FF2B5EF4-FFF2-40B4-BE49-F238E27FC236}">
                <a16:creationId xmlns:a16="http://schemas.microsoft.com/office/drawing/2014/main" id="{7BE6F74A-23E6-821A-CDC7-3793D711A4F8}"/>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10" name="Slide Number Placeholder 5">
            <a:extLst>
              <a:ext uri="{FF2B5EF4-FFF2-40B4-BE49-F238E27FC236}">
                <a16:creationId xmlns:a16="http://schemas.microsoft.com/office/drawing/2014/main" id="{C83A5BF3-DBE2-D679-3F3D-2167D8F9082E}"/>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pic>
        <p:nvPicPr>
          <p:cNvPr id="11" name="Picture 10">
            <a:extLst>
              <a:ext uri="{FF2B5EF4-FFF2-40B4-BE49-F238E27FC236}">
                <a16:creationId xmlns:a16="http://schemas.microsoft.com/office/drawing/2014/main" id="{5BB289C0-0E56-7164-471A-82E2F8D88B67}"/>
              </a:ext>
            </a:extLst>
          </p:cNvPr>
          <p:cNvPicPr>
            <a:picLocks noChangeAspect="1"/>
          </p:cNvPicPr>
          <p:nvPr userDrawn="1"/>
        </p:nvPicPr>
        <p:blipFill>
          <a:blip/>
          <a:stretch>
            <a:fillRect/>
          </a:stretch>
        </p:blipFill>
        <p:spPr>
          <a:xfrm>
            <a:off x="609600" y="6414846"/>
            <a:ext cx="1289957" cy="195119"/>
          </a:xfrm>
          <a:prstGeom prst="rect">
            <a:avLst/>
          </a:prstGeom>
        </p:spPr>
      </p:pic>
      <p:sp>
        <p:nvSpPr>
          <p:cNvPr id="12" name="Rectangle 11">
            <a:extLst>
              <a:ext uri="{FF2B5EF4-FFF2-40B4-BE49-F238E27FC236}">
                <a16:creationId xmlns:a16="http://schemas.microsoft.com/office/drawing/2014/main" id="{EA611ADA-37D2-0540-A520-82D185064BEC}"/>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3" name="Block Arc 12">
            <a:extLst>
              <a:ext uri="{FF2B5EF4-FFF2-40B4-BE49-F238E27FC236}">
                <a16:creationId xmlns:a16="http://schemas.microsoft.com/office/drawing/2014/main" id="{68D795AA-8BDB-9164-4BFD-C8E98A6D099F}"/>
              </a:ext>
            </a:extLst>
          </p:cNvPr>
          <p:cNvSpPr/>
          <p:nvPr userDrawn="1"/>
        </p:nvSpPr>
        <p:spPr>
          <a:xfrm rot="14400000">
            <a:off x="11151125" y="-1261112"/>
            <a:ext cx="2522224" cy="2522224"/>
          </a:xfrm>
          <a:prstGeom prst="blockArc">
            <a:avLst>
              <a:gd name="adj1" fmla="val 12600277"/>
              <a:gd name="adj2" fmla="val 18005837"/>
              <a:gd name="adj3" fmla="val 19293"/>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02121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6A1E67-EE46-9295-E702-B5B921C1FB7E}"/>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05FD02-0EAA-C928-C257-6A20B6086804}"/>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12" name="Rectangle 11">
            <a:extLst>
              <a:ext uri="{FF2B5EF4-FFF2-40B4-BE49-F238E27FC236}">
                <a16:creationId xmlns:a16="http://schemas.microsoft.com/office/drawing/2014/main" id="{D57B47E6-968E-9BC0-10FE-619526F3BFCB}"/>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Rectangle 14">
            <a:extLst>
              <a:ext uri="{FF2B5EF4-FFF2-40B4-BE49-F238E27FC236}">
                <a16:creationId xmlns:a16="http://schemas.microsoft.com/office/drawing/2014/main" id="{8A771B63-41EA-247E-457B-2190C3AF11B1}"/>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1">
            <a:extLst>
              <a:ext uri="{FF2B5EF4-FFF2-40B4-BE49-F238E27FC236}">
                <a16:creationId xmlns:a16="http://schemas.microsoft.com/office/drawing/2014/main" id="{F85AF0DB-E5A7-B49F-8FFA-686E478B84AA}"/>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6" name="Text Placeholder 3">
            <a:extLst>
              <a:ext uri="{FF2B5EF4-FFF2-40B4-BE49-F238E27FC236}">
                <a16:creationId xmlns:a16="http://schemas.microsoft.com/office/drawing/2014/main" id="{5F170FA8-7D6B-F82B-5458-49FC9A448C13}"/>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8" name="Text Placeholder 3">
            <a:extLst>
              <a:ext uri="{FF2B5EF4-FFF2-40B4-BE49-F238E27FC236}">
                <a16:creationId xmlns:a16="http://schemas.microsoft.com/office/drawing/2014/main" id="{3CF037AA-0C2B-FA96-CC9B-26867FD70F0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9" name="Text Placeholder 3">
            <a:extLst>
              <a:ext uri="{FF2B5EF4-FFF2-40B4-BE49-F238E27FC236}">
                <a16:creationId xmlns:a16="http://schemas.microsoft.com/office/drawing/2014/main" id="{545A8785-F3EE-4740-59F4-D100F16E9200}"/>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1" name="Text Placeholder 3">
            <a:extLst>
              <a:ext uri="{FF2B5EF4-FFF2-40B4-BE49-F238E27FC236}">
                <a16:creationId xmlns:a16="http://schemas.microsoft.com/office/drawing/2014/main" id="{C76300CC-A626-F51D-B957-FF58FEC9529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3" name="Text Placeholder 3">
            <a:extLst>
              <a:ext uri="{FF2B5EF4-FFF2-40B4-BE49-F238E27FC236}">
                <a16:creationId xmlns:a16="http://schemas.microsoft.com/office/drawing/2014/main" id="{9FC69175-73A3-63CA-F8B7-50268D8CDBD3}"/>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E28933E2-5B9B-22D5-E742-5AD951E82A0F}"/>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7142568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ne Third Gradient Box">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6878CC3-90AB-4D4E-8BA6-DC672361D86A}"/>
              </a:ext>
            </a:extLst>
          </p:cNvPr>
          <p:cNvSpPr/>
          <p:nvPr userDrawn="1"/>
        </p:nvSpPr>
        <p:spPr>
          <a:xfrm>
            <a:off x="3535250" y="1612785"/>
            <a:ext cx="8656750" cy="5245215"/>
          </a:xfrm>
          <a:prstGeom prst="rect">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3" name="Rectangle 2">
            <a:extLst>
              <a:ext uri="{FF2B5EF4-FFF2-40B4-BE49-F238E27FC236}">
                <a16:creationId xmlns:a16="http://schemas.microsoft.com/office/drawing/2014/main" id="{F13A5F92-CBE8-0575-622E-E06CD1F18B98}"/>
              </a:ext>
            </a:extLst>
          </p:cNvPr>
          <p:cNvSpPr/>
          <p:nvPr userDrawn="1"/>
        </p:nvSpPr>
        <p:spPr>
          <a:xfrm>
            <a:off x="1" y="1612785"/>
            <a:ext cx="4044361" cy="5245215"/>
          </a:xfrm>
          <a:prstGeom prst="rect">
            <a:avLst/>
          </a:prstGeom>
          <a:solidFill>
            <a:schemeClr val="accent1"/>
          </a:solidFill>
          <a:ln>
            <a:noFill/>
          </a:ln>
          <a:effectLst>
            <a:outerShdw blurRad="164784" dist="27469" sx="99913" sy="99913" algn="l" rotWithShape="0">
              <a:prstClr val="black">
                <a:alpha val="52313"/>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5" name="Rectangle 4">
            <a:extLst>
              <a:ext uri="{FF2B5EF4-FFF2-40B4-BE49-F238E27FC236}">
                <a16:creationId xmlns:a16="http://schemas.microsoft.com/office/drawing/2014/main" id="{6D5F683B-74F0-CC63-65DB-FF95947248D9}"/>
              </a:ext>
            </a:extLst>
          </p:cNvPr>
          <p:cNvSpPr/>
          <p:nvPr userDrawn="1"/>
        </p:nvSpPr>
        <p:spPr>
          <a:xfrm>
            <a:off x="-7098" y="1612785"/>
            <a:ext cx="4051460" cy="5245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Text Placeholder 3">
            <a:extLst>
              <a:ext uri="{FF2B5EF4-FFF2-40B4-BE49-F238E27FC236}">
                <a16:creationId xmlns:a16="http://schemas.microsoft.com/office/drawing/2014/main" id="{1702DD2D-4FA2-9FDA-6565-3C5BCD6464C4}"/>
              </a:ext>
            </a:extLst>
          </p:cNvPr>
          <p:cNvSpPr>
            <a:spLocks noGrp="1"/>
          </p:cNvSpPr>
          <p:nvPr>
            <p:ph type="body" sz="quarter" idx="14"/>
          </p:nvPr>
        </p:nvSpPr>
        <p:spPr>
          <a:xfrm>
            <a:off x="4470400" y="2080010"/>
            <a:ext cx="7116763" cy="3765805"/>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AD9ABC2F-F552-83A7-963C-CAAAE9F6E56E}"/>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4A56771D-7FDA-6319-5002-E57EC5FBC2FB}"/>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0EEAEBC7-3F77-913B-423D-574D9C2A24A2}"/>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Text Placeholder 3">
            <a:extLst>
              <a:ext uri="{FF2B5EF4-FFF2-40B4-BE49-F238E27FC236}">
                <a16:creationId xmlns:a16="http://schemas.microsoft.com/office/drawing/2014/main" id="{319B0278-AA43-DF5D-62CC-C284C26281D4}"/>
              </a:ext>
            </a:extLst>
          </p:cNvPr>
          <p:cNvSpPr>
            <a:spLocks noGrp="1"/>
          </p:cNvSpPr>
          <p:nvPr>
            <p:ph type="body" sz="quarter" idx="15" hasCustomPrompt="1"/>
          </p:nvPr>
        </p:nvSpPr>
        <p:spPr>
          <a:xfrm>
            <a:off x="604836" y="2080010"/>
            <a:ext cx="3058160" cy="1270136"/>
          </a:xfrm>
          <a:prstGeom prst="rect">
            <a:avLst/>
          </a:prstGeom>
        </p:spPr>
        <p:txBody>
          <a:bodyPr lIns="0" tIns="0" rIns="0" bIns="0" anchor="t"/>
          <a:lstStyle>
            <a:lvl1pPr marL="0" indent="0">
              <a:buClr>
                <a:schemeClr val="accent2"/>
              </a:buClr>
              <a:buNone/>
              <a:defRPr sz="2800" b="1" i="0">
                <a:solidFill>
                  <a:schemeClr val="bg1"/>
                </a:solidFill>
                <a:latin typeface="Arial" panose="020B0604020202020204" pitchFamily="34" charset="0"/>
                <a:cs typeface="Arial" panose="020B0604020202020204" pitchFamily="34" charset="0"/>
              </a:defRPr>
            </a:lvl1pPr>
            <a:lvl2pPr>
              <a:buClr>
                <a:schemeClr val="accent2"/>
              </a:buClr>
              <a:defRPr sz="1400" b="0" i="0">
                <a:solidFill>
                  <a:schemeClr val="bg1"/>
                </a:solidFill>
                <a:latin typeface="Arial" panose="020B0604020202020204" pitchFamily="34" charset="0"/>
              </a:defRPr>
            </a:lvl2pPr>
            <a:lvl3pPr>
              <a:buClr>
                <a:schemeClr val="accent2"/>
              </a:buClr>
              <a:defRPr sz="1200" b="0" i="0">
                <a:solidFill>
                  <a:schemeClr val="bg1"/>
                </a:solidFill>
                <a:latin typeface="Arial" panose="020B0604020202020204" pitchFamily="34" charset="0"/>
              </a:defRPr>
            </a:lvl3pPr>
            <a:lvl4pPr>
              <a:buClr>
                <a:schemeClr val="accent2"/>
              </a:buClr>
              <a:defRPr sz="1100" b="0" i="0">
                <a:solidFill>
                  <a:schemeClr val="bg1"/>
                </a:solidFill>
                <a:latin typeface="Arial" panose="020B0604020202020204" pitchFamily="34" charset="0"/>
              </a:defRPr>
            </a:lvl4pPr>
            <a:lvl5pPr>
              <a:buClr>
                <a:schemeClr val="accent2"/>
              </a:buClr>
              <a:defRPr sz="1100" b="0" i="0">
                <a:solidFill>
                  <a:schemeClr val="bg1"/>
                </a:solidFill>
                <a:latin typeface="Arial" panose="020B0604020202020204" pitchFamily="34" charset="0"/>
              </a:defRPr>
            </a:lvl5pPr>
          </a:lstStyle>
          <a:p>
            <a:pPr lvl="0"/>
            <a:r>
              <a:rPr lang="en-US"/>
              <a:t>Header</a:t>
            </a:r>
          </a:p>
        </p:txBody>
      </p:sp>
      <p:sp>
        <p:nvSpPr>
          <p:cNvPr id="9" name="Text Placeholder 3">
            <a:extLst>
              <a:ext uri="{FF2B5EF4-FFF2-40B4-BE49-F238E27FC236}">
                <a16:creationId xmlns:a16="http://schemas.microsoft.com/office/drawing/2014/main" id="{420F5714-EDCE-4D23-981B-9842E1E3329E}"/>
              </a:ext>
            </a:extLst>
          </p:cNvPr>
          <p:cNvSpPr>
            <a:spLocks noGrp="1"/>
          </p:cNvSpPr>
          <p:nvPr>
            <p:ph type="body" sz="quarter" idx="16" hasCustomPrompt="1"/>
          </p:nvPr>
        </p:nvSpPr>
        <p:spPr>
          <a:xfrm>
            <a:off x="604836" y="3441585"/>
            <a:ext cx="3068320" cy="2404229"/>
          </a:xfrm>
          <a:prstGeom prst="rect">
            <a:avLst/>
          </a:prstGeom>
        </p:spPr>
        <p:txBody>
          <a:bodyPr lIns="0" tIns="0" rIns="0" bIns="0"/>
          <a:lstStyle>
            <a:lvl1pPr marL="0" indent="0">
              <a:buClr>
                <a:schemeClr val="accent1"/>
              </a:buClr>
              <a:buNone/>
              <a:defRPr sz="1600" b="0" i="0">
                <a:solidFill>
                  <a:schemeClr val="bg1"/>
                </a:solidFill>
                <a:latin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Subheader</a:t>
            </a:r>
          </a:p>
        </p:txBody>
      </p:sp>
      <p:sp>
        <p:nvSpPr>
          <p:cNvPr id="10" name="TextBox 9">
            <a:extLst>
              <a:ext uri="{FF2B5EF4-FFF2-40B4-BE49-F238E27FC236}">
                <a16:creationId xmlns:a16="http://schemas.microsoft.com/office/drawing/2014/main" id="{BE258DAF-F3B1-357F-738D-7796746CCB81}"/>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7" name="Slide Number Placeholder 5">
            <a:extLst>
              <a:ext uri="{FF2B5EF4-FFF2-40B4-BE49-F238E27FC236}">
                <a16:creationId xmlns:a16="http://schemas.microsoft.com/office/drawing/2014/main" id="{7E92A8A8-5C7E-517B-7D33-7253089B5123}"/>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pic>
        <p:nvPicPr>
          <p:cNvPr id="11" name="Picture 10">
            <a:extLst>
              <a:ext uri="{FF2B5EF4-FFF2-40B4-BE49-F238E27FC236}">
                <a16:creationId xmlns:a16="http://schemas.microsoft.com/office/drawing/2014/main" id="{2EB5554A-C191-2DB5-298A-1554C5EE6A98}"/>
              </a:ext>
            </a:extLst>
          </p:cNvPr>
          <p:cNvPicPr>
            <a:picLocks noChangeAspect="1"/>
          </p:cNvPicPr>
          <p:nvPr userDrawn="1"/>
        </p:nvPicPr>
        <p:blipFill>
          <a:blip/>
          <a:stretch>
            <a:fillRect/>
          </a:stretch>
        </p:blipFill>
        <p:spPr>
          <a:xfrm>
            <a:off x="609600" y="6414846"/>
            <a:ext cx="1289957" cy="195119"/>
          </a:xfrm>
          <a:prstGeom prst="rect">
            <a:avLst/>
          </a:prstGeom>
        </p:spPr>
      </p:pic>
      <p:sp>
        <p:nvSpPr>
          <p:cNvPr id="12" name="Rectangle 11">
            <a:extLst>
              <a:ext uri="{FF2B5EF4-FFF2-40B4-BE49-F238E27FC236}">
                <a16:creationId xmlns:a16="http://schemas.microsoft.com/office/drawing/2014/main" id="{AD4FE492-CC6F-7DF0-CC45-D7F45D9CC1B2}"/>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3" name="Block Arc 12">
            <a:extLst>
              <a:ext uri="{FF2B5EF4-FFF2-40B4-BE49-F238E27FC236}">
                <a16:creationId xmlns:a16="http://schemas.microsoft.com/office/drawing/2014/main" id="{E3A132ED-CF0F-1E96-FF5A-DE5D4C06E22C}"/>
              </a:ext>
            </a:extLst>
          </p:cNvPr>
          <p:cNvSpPr/>
          <p:nvPr userDrawn="1"/>
        </p:nvSpPr>
        <p:spPr>
          <a:xfrm rot="14400000">
            <a:off x="11151125" y="-1261112"/>
            <a:ext cx="2522224" cy="2522224"/>
          </a:xfrm>
          <a:prstGeom prst="blockArc">
            <a:avLst>
              <a:gd name="adj1" fmla="val 12600277"/>
              <a:gd name="adj2" fmla="val 18005837"/>
              <a:gd name="adj3" fmla="val 19293"/>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2639415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One Half Red Box">
    <p:bg>
      <p:bgPr>
        <a:gradFill>
          <a:gsLst>
            <a:gs pos="86000">
              <a:schemeClr val="accent3"/>
            </a:gs>
            <a:gs pos="42000">
              <a:srgbClr val="2698B1"/>
            </a:gs>
          </a:gsLst>
          <a:lin ang="6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443909-732B-F618-9E63-A0281401C622}"/>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0"/>
            <a:ext cx="6096000" cy="6841672"/>
          </a:xfrm>
          <a:prstGeom prst="rect">
            <a:avLst/>
          </a:prstGeom>
          <a:ln>
            <a:noFill/>
          </a:ln>
        </p:spPr>
      </p:pic>
      <p:sp>
        <p:nvSpPr>
          <p:cNvPr id="3" name="Text Placeholder 19">
            <a:extLst>
              <a:ext uri="{FF2B5EF4-FFF2-40B4-BE49-F238E27FC236}">
                <a16:creationId xmlns:a16="http://schemas.microsoft.com/office/drawing/2014/main" id="{A8016967-0609-6060-B42C-E15846750A1B}"/>
              </a:ext>
            </a:extLst>
          </p:cNvPr>
          <p:cNvSpPr>
            <a:spLocks noGrp="1"/>
          </p:cNvSpPr>
          <p:nvPr>
            <p:ph type="body" sz="quarter" idx="10" hasCustomPrompt="1"/>
          </p:nvPr>
        </p:nvSpPr>
        <p:spPr>
          <a:xfrm>
            <a:off x="6524876" y="317582"/>
            <a:ext cx="4981491"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5" name="Title 23">
            <a:extLst>
              <a:ext uri="{FF2B5EF4-FFF2-40B4-BE49-F238E27FC236}">
                <a16:creationId xmlns:a16="http://schemas.microsoft.com/office/drawing/2014/main" id="{60C67BAB-3190-A13B-9F6A-B254495D0EE2}"/>
              </a:ext>
            </a:extLst>
          </p:cNvPr>
          <p:cNvSpPr>
            <a:spLocks noGrp="1"/>
          </p:cNvSpPr>
          <p:nvPr>
            <p:ph type="title" hasCustomPrompt="1"/>
          </p:nvPr>
        </p:nvSpPr>
        <p:spPr>
          <a:xfrm>
            <a:off x="6521044" y="533065"/>
            <a:ext cx="498149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7C0C782E-BDF3-1356-6742-8D4DCB620F8C}"/>
              </a:ext>
            </a:extLst>
          </p:cNvPr>
          <p:cNvSpPr>
            <a:spLocks noGrp="1"/>
          </p:cNvSpPr>
          <p:nvPr>
            <p:ph type="body" sz="quarter" idx="11" hasCustomPrompt="1"/>
          </p:nvPr>
        </p:nvSpPr>
        <p:spPr>
          <a:xfrm>
            <a:off x="6529865" y="1020687"/>
            <a:ext cx="4972671"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7" name="Text Placeholder 3">
            <a:extLst>
              <a:ext uri="{FF2B5EF4-FFF2-40B4-BE49-F238E27FC236}">
                <a16:creationId xmlns:a16="http://schemas.microsoft.com/office/drawing/2014/main" id="{80793D60-A0AE-F56B-B1EA-002E561B75CF}"/>
              </a:ext>
            </a:extLst>
          </p:cNvPr>
          <p:cNvSpPr>
            <a:spLocks noGrp="1"/>
          </p:cNvSpPr>
          <p:nvPr>
            <p:ph type="body" sz="quarter" idx="14"/>
          </p:nvPr>
        </p:nvSpPr>
        <p:spPr>
          <a:xfrm>
            <a:off x="6529865" y="1600200"/>
            <a:ext cx="5042261" cy="4219034"/>
          </a:xfrm>
          <a:prstGeom prst="rect">
            <a:avLst/>
          </a:prstGeom>
        </p:spPr>
        <p:txBody>
          <a:bodyPr lIns="0" tIns="0" rIns="0" bIns="0"/>
          <a:lstStyle>
            <a:lvl1pPr>
              <a:buClr>
                <a:schemeClr val="bg2"/>
              </a:buClr>
              <a:defRPr sz="1600" b="0" i="0">
                <a:solidFill>
                  <a:schemeClr val="bg1"/>
                </a:solidFill>
                <a:latin typeface="Arial" panose="020B0604020202020204" pitchFamily="34" charset="0"/>
              </a:defRPr>
            </a:lvl1pPr>
            <a:lvl2pPr>
              <a:buClr>
                <a:schemeClr val="bg2"/>
              </a:buClr>
              <a:defRPr sz="1400" b="0" i="0">
                <a:solidFill>
                  <a:schemeClr val="bg1"/>
                </a:solidFill>
                <a:latin typeface="Arial" panose="020B0604020202020204" pitchFamily="34" charset="0"/>
              </a:defRPr>
            </a:lvl2pPr>
            <a:lvl3pPr>
              <a:buClr>
                <a:schemeClr val="bg2"/>
              </a:buClr>
              <a:defRPr sz="1200" b="0" i="0">
                <a:solidFill>
                  <a:schemeClr val="bg1"/>
                </a:solidFill>
                <a:latin typeface="Arial" panose="020B0604020202020204" pitchFamily="34" charset="0"/>
              </a:defRPr>
            </a:lvl3pPr>
            <a:lvl4pPr>
              <a:buClr>
                <a:schemeClr val="bg2"/>
              </a:buClr>
              <a:defRPr sz="1100" b="0" i="0">
                <a:solidFill>
                  <a:schemeClr val="bg1"/>
                </a:solidFill>
                <a:latin typeface="Arial" panose="020B0604020202020204" pitchFamily="34" charset="0"/>
              </a:defRPr>
            </a:lvl4pPr>
            <a:lvl5pPr>
              <a:buClr>
                <a:schemeClr val="bg2"/>
              </a:buClr>
              <a:defRPr sz="11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E6B1421-FBE0-CC8B-E7B6-839D67CE7522}"/>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chemeClr val="bg1"/>
                </a:solidFill>
                <a:latin typeface="Arial" panose="020B0604020202020204" pitchFamily="34" charset="0"/>
              </a:defRPr>
            </a:lvl1pPr>
          </a:lstStyle>
          <a:p>
            <a:fld id="{AE62DD0B-EFFE-4362-BEA1-169B9AF2B251}" type="slidenum">
              <a:rPr lang="en-US" smtClean="0"/>
              <a:pPr/>
              <a:t>‹#›</a:t>
            </a:fld>
            <a:endParaRPr lang="en-US"/>
          </a:p>
        </p:txBody>
      </p:sp>
      <p:sp>
        <p:nvSpPr>
          <p:cNvPr id="9" name="TextBox 8">
            <a:extLst>
              <a:ext uri="{FF2B5EF4-FFF2-40B4-BE49-F238E27FC236}">
                <a16:creationId xmlns:a16="http://schemas.microsoft.com/office/drawing/2014/main" id="{CA770991-58E6-26F6-5A4B-E18DD077D762}"/>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chemeClr val="bg1"/>
                </a:solidFill>
                <a:effectLst/>
                <a:latin typeface="Arial" panose="020B0604020202020204" pitchFamily="34" charset="0"/>
              </a:rPr>
              <a:t>© Copyright Nerdio 2026. All Rights Reserved.</a:t>
            </a:r>
          </a:p>
        </p:txBody>
      </p:sp>
      <p:pic>
        <p:nvPicPr>
          <p:cNvPr id="12" name="Picture 11">
            <a:extLst>
              <a:ext uri="{FF2B5EF4-FFF2-40B4-BE49-F238E27FC236}">
                <a16:creationId xmlns:a16="http://schemas.microsoft.com/office/drawing/2014/main" id="{26A423DF-83BA-0307-33B1-F757DDC78AB2}"/>
              </a:ext>
            </a:extLst>
          </p:cNvPr>
          <p:cNvPicPr>
            <a:picLocks noChangeAspect="1"/>
          </p:cNvPicPr>
          <p:nvPr userDrawn="1"/>
        </p:nvPicPr>
        <p:blipFill>
          <a:blip/>
          <a:stretch>
            <a:fillRect/>
          </a:stretch>
        </p:blipFill>
        <p:spPr>
          <a:xfrm>
            <a:off x="609600" y="6414846"/>
            <a:ext cx="1289957" cy="195119"/>
          </a:xfrm>
          <a:prstGeom prst="rect">
            <a:avLst/>
          </a:prstGeom>
        </p:spPr>
      </p:pic>
      <p:sp>
        <p:nvSpPr>
          <p:cNvPr id="2" name="Rectangle 1">
            <a:extLst>
              <a:ext uri="{FF2B5EF4-FFF2-40B4-BE49-F238E27FC236}">
                <a16:creationId xmlns:a16="http://schemas.microsoft.com/office/drawing/2014/main" id="{370C02AA-86F5-4F27-B10E-95C1BCD27F61}"/>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605618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One Half Red Box">
    <p:bg>
      <p:bgPr>
        <a:gradFill flip="none" rotWithShape="1">
          <a:gsLst>
            <a:gs pos="100000">
              <a:schemeClr val="accent3"/>
            </a:gs>
            <a:gs pos="88000">
              <a:srgbClr val="9CB5DC"/>
            </a:gs>
            <a:gs pos="54000">
              <a:srgbClr val="90DCF4"/>
            </a:gs>
          </a:gsLst>
          <a:lin ang="600000" scaled="0"/>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8B28EA-323E-AA6A-17D2-39AE7BBBEA4C}"/>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0"/>
            <a:ext cx="6096000" cy="6858000"/>
          </a:xfrm>
          <a:prstGeom prst="rect">
            <a:avLst/>
          </a:prstGeom>
          <a:ln>
            <a:noFill/>
          </a:ln>
        </p:spPr>
      </p:pic>
      <p:sp>
        <p:nvSpPr>
          <p:cNvPr id="3" name="Text Placeholder 19">
            <a:extLst>
              <a:ext uri="{FF2B5EF4-FFF2-40B4-BE49-F238E27FC236}">
                <a16:creationId xmlns:a16="http://schemas.microsoft.com/office/drawing/2014/main" id="{A8016967-0609-6060-B42C-E15846750A1B}"/>
              </a:ext>
            </a:extLst>
          </p:cNvPr>
          <p:cNvSpPr>
            <a:spLocks noGrp="1"/>
          </p:cNvSpPr>
          <p:nvPr>
            <p:ph type="body" sz="quarter" idx="10" hasCustomPrompt="1"/>
          </p:nvPr>
        </p:nvSpPr>
        <p:spPr>
          <a:xfrm>
            <a:off x="6524876" y="317582"/>
            <a:ext cx="4981491"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5" name="Title 23">
            <a:extLst>
              <a:ext uri="{FF2B5EF4-FFF2-40B4-BE49-F238E27FC236}">
                <a16:creationId xmlns:a16="http://schemas.microsoft.com/office/drawing/2014/main" id="{60C67BAB-3190-A13B-9F6A-B254495D0EE2}"/>
              </a:ext>
            </a:extLst>
          </p:cNvPr>
          <p:cNvSpPr>
            <a:spLocks noGrp="1"/>
          </p:cNvSpPr>
          <p:nvPr>
            <p:ph type="title" hasCustomPrompt="1"/>
          </p:nvPr>
        </p:nvSpPr>
        <p:spPr>
          <a:xfrm>
            <a:off x="6521044" y="533065"/>
            <a:ext cx="498149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7C0C782E-BDF3-1356-6742-8D4DCB620F8C}"/>
              </a:ext>
            </a:extLst>
          </p:cNvPr>
          <p:cNvSpPr>
            <a:spLocks noGrp="1"/>
          </p:cNvSpPr>
          <p:nvPr>
            <p:ph type="body" sz="quarter" idx="11" hasCustomPrompt="1"/>
          </p:nvPr>
        </p:nvSpPr>
        <p:spPr>
          <a:xfrm>
            <a:off x="6529865" y="1020687"/>
            <a:ext cx="4972671" cy="445551"/>
          </a:xfrm>
          <a:prstGeom prst="rect">
            <a:avLst/>
          </a:prstGeom>
          <a:noFill/>
        </p:spPr>
        <p:txBody>
          <a:bodyPr wrap="square" lIns="0" tIns="0" rIns="0" bIns="0">
            <a:noAutofit/>
          </a:bodyPr>
          <a:lstStyle>
            <a:lvl1pPr marL="0" indent="0">
              <a:buNone/>
              <a:defRPr lang="en-US" sz="1200" b="0" i="0" u="none" strike="noStrike" dirty="0">
                <a:solidFill>
                  <a:schemeClr val="tx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7" name="Text Placeholder 3">
            <a:extLst>
              <a:ext uri="{FF2B5EF4-FFF2-40B4-BE49-F238E27FC236}">
                <a16:creationId xmlns:a16="http://schemas.microsoft.com/office/drawing/2014/main" id="{80793D60-A0AE-F56B-B1EA-002E561B75CF}"/>
              </a:ext>
            </a:extLst>
          </p:cNvPr>
          <p:cNvSpPr>
            <a:spLocks noGrp="1"/>
          </p:cNvSpPr>
          <p:nvPr>
            <p:ph type="body" sz="quarter" idx="14"/>
          </p:nvPr>
        </p:nvSpPr>
        <p:spPr>
          <a:xfrm>
            <a:off x="6529865" y="1600200"/>
            <a:ext cx="5042261" cy="4219034"/>
          </a:xfrm>
          <a:prstGeom prst="rect">
            <a:avLst/>
          </a:prstGeom>
        </p:spPr>
        <p:txBody>
          <a:bodyPr lIns="0" tIns="0" rIns="0" bIns="0"/>
          <a:lstStyle>
            <a:lvl1pPr>
              <a:defRPr lang="en-US" sz="1600" b="0" i="0" dirty="0">
                <a:latin typeface="Arial" panose="020B0604020202020204" pitchFamily="34" charset="0"/>
              </a:defRPr>
            </a:lvl1pPr>
            <a:lvl2pPr>
              <a:defRPr lang="en-US" sz="1400" b="0" i="0" dirty="0">
                <a:latin typeface="Arial" panose="020B0604020202020204" pitchFamily="34" charset="0"/>
              </a:defRPr>
            </a:lvl2pPr>
            <a:lvl3pPr>
              <a:defRPr lang="en-US" sz="1200" b="0" i="0" dirty="0">
                <a:latin typeface="Arial" panose="020B0604020202020204" pitchFamily="34" charset="0"/>
              </a:defRPr>
            </a:lvl3pPr>
            <a:lvl4pPr>
              <a:defRPr lang="en-US" sz="1100" b="0" i="0" dirty="0">
                <a:latin typeface="Arial" panose="020B0604020202020204" pitchFamily="34" charset="0"/>
              </a:defRPr>
            </a:lvl4pPr>
            <a:lvl5pPr>
              <a:defRPr lang="en-US" sz="1100" b="0" i="0" dirty="0">
                <a:latin typeface="Arial" panose="020B0604020202020204" pitchFamily="34" charset="0"/>
              </a:defRPr>
            </a:lvl5pPr>
          </a:lstStyle>
          <a:p>
            <a:pPr lvl="0">
              <a:buClr>
                <a:schemeClr val="accent1"/>
              </a:buClr>
            </a:pPr>
            <a:r>
              <a:rPr lang="en-US"/>
              <a:t>Click to edit Master text styles</a:t>
            </a:r>
          </a:p>
          <a:p>
            <a:pPr lvl="1">
              <a:buClr>
                <a:schemeClr val="accent1"/>
              </a:buClr>
            </a:pPr>
            <a:r>
              <a:rPr lang="en-US"/>
              <a:t>Second level</a:t>
            </a:r>
          </a:p>
          <a:p>
            <a:pPr lvl="2">
              <a:buClr>
                <a:schemeClr val="accent1"/>
              </a:buClr>
            </a:pPr>
            <a:r>
              <a:rPr lang="en-US"/>
              <a:t>Third level</a:t>
            </a:r>
          </a:p>
          <a:p>
            <a:pPr lvl="3">
              <a:buClr>
                <a:schemeClr val="accent1"/>
              </a:buClr>
            </a:pPr>
            <a:r>
              <a:rPr lang="en-US"/>
              <a:t>Fourth level</a:t>
            </a:r>
          </a:p>
          <a:p>
            <a:pPr lvl="4">
              <a:buClr>
                <a:schemeClr val="accent1"/>
              </a:buClr>
            </a:pPr>
            <a:r>
              <a:rPr lang="en-US"/>
              <a:t>Fifth level</a:t>
            </a:r>
          </a:p>
        </p:txBody>
      </p:sp>
      <p:sp>
        <p:nvSpPr>
          <p:cNvPr id="4" name="Slide Number Placeholder 5">
            <a:extLst>
              <a:ext uri="{FF2B5EF4-FFF2-40B4-BE49-F238E27FC236}">
                <a16:creationId xmlns:a16="http://schemas.microsoft.com/office/drawing/2014/main" id="{9E6B1421-FBE0-CC8B-E7B6-839D67CE7522}"/>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chemeClr val="bg1"/>
                </a:solidFill>
                <a:latin typeface="Arial" panose="020B0604020202020204" pitchFamily="34" charset="0"/>
              </a:defRPr>
            </a:lvl1pPr>
          </a:lstStyle>
          <a:p>
            <a:fld id="{AE62DD0B-EFFE-4362-BEA1-169B9AF2B251}" type="slidenum">
              <a:rPr lang="en-US" smtClean="0"/>
              <a:pPr/>
              <a:t>‹#›</a:t>
            </a:fld>
            <a:endParaRPr lang="en-US"/>
          </a:p>
        </p:txBody>
      </p:sp>
      <p:sp>
        <p:nvSpPr>
          <p:cNvPr id="9" name="TextBox 8">
            <a:extLst>
              <a:ext uri="{FF2B5EF4-FFF2-40B4-BE49-F238E27FC236}">
                <a16:creationId xmlns:a16="http://schemas.microsoft.com/office/drawing/2014/main" id="{CA770991-58E6-26F6-5A4B-E18DD077D762}"/>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chemeClr val="bg1"/>
                </a:solidFill>
                <a:effectLst/>
                <a:latin typeface="Arial" panose="020B0604020202020204" pitchFamily="34" charset="0"/>
              </a:rPr>
              <a:t>© Copyright Nerdio 2026. All Rights Reserved.</a:t>
            </a:r>
          </a:p>
        </p:txBody>
      </p:sp>
      <p:pic>
        <p:nvPicPr>
          <p:cNvPr id="12" name="Picture 11">
            <a:extLst>
              <a:ext uri="{FF2B5EF4-FFF2-40B4-BE49-F238E27FC236}">
                <a16:creationId xmlns:a16="http://schemas.microsoft.com/office/drawing/2014/main" id="{26A423DF-83BA-0307-33B1-F757DDC78AB2}"/>
              </a:ext>
            </a:extLst>
          </p:cNvPr>
          <p:cNvPicPr>
            <a:picLocks noChangeAspect="1"/>
          </p:cNvPicPr>
          <p:nvPr userDrawn="1"/>
        </p:nvPicPr>
        <p:blipFill>
          <a:blip/>
          <a:stretch>
            <a:fillRect/>
          </a:stretch>
        </p:blipFill>
        <p:spPr>
          <a:xfrm>
            <a:off x="609600" y="6414846"/>
            <a:ext cx="1289957" cy="195119"/>
          </a:xfrm>
          <a:prstGeom prst="rect">
            <a:avLst/>
          </a:prstGeom>
        </p:spPr>
      </p:pic>
      <p:sp>
        <p:nvSpPr>
          <p:cNvPr id="2" name="Rectangle 1">
            <a:extLst>
              <a:ext uri="{FF2B5EF4-FFF2-40B4-BE49-F238E27FC236}">
                <a16:creationId xmlns:a16="http://schemas.microsoft.com/office/drawing/2014/main" id="{370C02AA-86F5-4F27-B10E-95C1BCD27F61}"/>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5016527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One Half Red Box">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8B28EA-323E-AA6A-17D2-39AE7BBBEA4C}"/>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flipH="1">
            <a:off x="0" y="0"/>
            <a:ext cx="6096002" cy="6857999"/>
          </a:xfrm>
          <a:prstGeom prst="rect">
            <a:avLst/>
          </a:prstGeom>
        </p:spPr>
      </p:pic>
      <p:sp>
        <p:nvSpPr>
          <p:cNvPr id="4" name="Slide Number Placeholder 5">
            <a:extLst>
              <a:ext uri="{FF2B5EF4-FFF2-40B4-BE49-F238E27FC236}">
                <a16:creationId xmlns:a16="http://schemas.microsoft.com/office/drawing/2014/main" id="{9E6B1421-FBE0-CC8B-E7B6-839D67CE7522}"/>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chemeClr val="bg1"/>
                </a:solidFill>
                <a:latin typeface="Arial" panose="020B0604020202020204" pitchFamily="34" charset="0"/>
              </a:defRPr>
            </a:lvl1pPr>
          </a:lstStyle>
          <a:p>
            <a:fld id="{AE62DD0B-EFFE-4362-BEA1-169B9AF2B251}" type="slidenum">
              <a:rPr lang="en-US" smtClean="0"/>
              <a:pPr/>
              <a:t>‹#›</a:t>
            </a:fld>
            <a:endParaRPr lang="en-US"/>
          </a:p>
        </p:txBody>
      </p:sp>
      <p:sp>
        <p:nvSpPr>
          <p:cNvPr id="9" name="TextBox 8">
            <a:extLst>
              <a:ext uri="{FF2B5EF4-FFF2-40B4-BE49-F238E27FC236}">
                <a16:creationId xmlns:a16="http://schemas.microsoft.com/office/drawing/2014/main" id="{CA770991-58E6-26F6-5A4B-E18DD077D762}"/>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chemeClr val="bg1"/>
                </a:solidFill>
                <a:effectLst/>
                <a:latin typeface="Arial" panose="020B0604020202020204" pitchFamily="34" charset="0"/>
              </a:rPr>
              <a:t>© Copyright Nerdio 2026. All Rights Reserved.</a:t>
            </a:r>
          </a:p>
        </p:txBody>
      </p:sp>
      <p:pic>
        <p:nvPicPr>
          <p:cNvPr id="12" name="Picture 11">
            <a:extLst>
              <a:ext uri="{FF2B5EF4-FFF2-40B4-BE49-F238E27FC236}">
                <a16:creationId xmlns:a16="http://schemas.microsoft.com/office/drawing/2014/main" id="{26A423DF-83BA-0307-33B1-F757DDC78AB2}"/>
              </a:ext>
            </a:extLst>
          </p:cNvPr>
          <p:cNvPicPr>
            <a:picLocks noChangeAspect="1"/>
          </p:cNvPicPr>
          <p:nvPr userDrawn="1"/>
        </p:nvPicPr>
        <p:blipFill>
          <a:blip/>
          <a:stretch>
            <a:fillRect/>
          </a:stretch>
        </p:blipFill>
        <p:spPr>
          <a:xfrm>
            <a:off x="609600" y="6414846"/>
            <a:ext cx="1289957" cy="195119"/>
          </a:xfrm>
          <a:prstGeom prst="rect">
            <a:avLst/>
          </a:prstGeom>
        </p:spPr>
      </p:pic>
      <p:sp>
        <p:nvSpPr>
          <p:cNvPr id="2" name="Rectangle 1">
            <a:extLst>
              <a:ext uri="{FF2B5EF4-FFF2-40B4-BE49-F238E27FC236}">
                <a16:creationId xmlns:a16="http://schemas.microsoft.com/office/drawing/2014/main" id="{370C02AA-86F5-4F27-B10E-95C1BCD27F61}"/>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8" name="Text Placeholder 19">
            <a:extLst>
              <a:ext uri="{FF2B5EF4-FFF2-40B4-BE49-F238E27FC236}">
                <a16:creationId xmlns:a16="http://schemas.microsoft.com/office/drawing/2014/main" id="{571A3887-6AF3-5BCE-DA3B-1379EEFC9F4B}"/>
              </a:ext>
            </a:extLst>
          </p:cNvPr>
          <p:cNvSpPr>
            <a:spLocks noGrp="1"/>
          </p:cNvSpPr>
          <p:nvPr>
            <p:ph type="body" sz="quarter" idx="10" hasCustomPrompt="1"/>
          </p:nvPr>
        </p:nvSpPr>
        <p:spPr>
          <a:xfrm>
            <a:off x="6524876" y="317582"/>
            <a:ext cx="4981491"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0" name="Title 23">
            <a:extLst>
              <a:ext uri="{FF2B5EF4-FFF2-40B4-BE49-F238E27FC236}">
                <a16:creationId xmlns:a16="http://schemas.microsoft.com/office/drawing/2014/main" id="{62D862E4-18CD-2F4D-80F0-A90B6A23B5F9}"/>
              </a:ext>
            </a:extLst>
          </p:cNvPr>
          <p:cNvSpPr>
            <a:spLocks noGrp="1"/>
          </p:cNvSpPr>
          <p:nvPr>
            <p:ph type="title" hasCustomPrompt="1"/>
          </p:nvPr>
        </p:nvSpPr>
        <p:spPr>
          <a:xfrm>
            <a:off x="6521044" y="533065"/>
            <a:ext cx="498149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13" name="Text Placeholder 11">
            <a:extLst>
              <a:ext uri="{FF2B5EF4-FFF2-40B4-BE49-F238E27FC236}">
                <a16:creationId xmlns:a16="http://schemas.microsoft.com/office/drawing/2014/main" id="{07260D7C-3ACC-C50E-5024-395964BC34FA}"/>
              </a:ext>
            </a:extLst>
          </p:cNvPr>
          <p:cNvSpPr>
            <a:spLocks noGrp="1"/>
          </p:cNvSpPr>
          <p:nvPr>
            <p:ph type="body" sz="quarter" idx="11" hasCustomPrompt="1"/>
          </p:nvPr>
        </p:nvSpPr>
        <p:spPr>
          <a:xfrm>
            <a:off x="6529865" y="1020687"/>
            <a:ext cx="4972671"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4" name="Text Placeholder 3">
            <a:extLst>
              <a:ext uri="{FF2B5EF4-FFF2-40B4-BE49-F238E27FC236}">
                <a16:creationId xmlns:a16="http://schemas.microsoft.com/office/drawing/2014/main" id="{B1F4473C-2C59-0A7B-A023-DA68771D00D4}"/>
              </a:ext>
            </a:extLst>
          </p:cNvPr>
          <p:cNvSpPr>
            <a:spLocks noGrp="1"/>
          </p:cNvSpPr>
          <p:nvPr>
            <p:ph type="body" sz="quarter" idx="14"/>
          </p:nvPr>
        </p:nvSpPr>
        <p:spPr>
          <a:xfrm>
            <a:off x="6529865" y="1600200"/>
            <a:ext cx="5042261" cy="4219034"/>
          </a:xfrm>
          <a:prstGeom prst="rect">
            <a:avLst/>
          </a:prstGeom>
        </p:spPr>
        <p:txBody>
          <a:bodyPr lIns="0" tIns="0" rIns="0" bIns="0"/>
          <a:lstStyle>
            <a:lvl1pPr>
              <a:buClr>
                <a:schemeClr val="accent1"/>
              </a:buClr>
              <a:defRPr sz="1600" b="0" i="0">
                <a:solidFill>
                  <a:schemeClr val="bg1"/>
                </a:solidFill>
                <a:latin typeface="Arial" panose="020B0604020202020204" pitchFamily="34" charset="0"/>
              </a:defRPr>
            </a:lvl1pPr>
            <a:lvl2pPr>
              <a:buClr>
                <a:schemeClr val="accent1"/>
              </a:buClr>
              <a:defRPr sz="1400" b="0" i="0">
                <a:solidFill>
                  <a:schemeClr val="bg1"/>
                </a:solidFill>
                <a:latin typeface="Arial" panose="020B0604020202020204" pitchFamily="34" charset="0"/>
              </a:defRPr>
            </a:lvl2pPr>
            <a:lvl3pPr>
              <a:buClr>
                <a:schemeClr val="accent1"/>
              </a:buClr>
              <a:defRPr sz="1200" b="0" i="0">
                <a:solidFill>
                  <a:schemeClr val="bg1"/>
                </a:solidFill>
                <a:latin typeface="Arial" panose="020B0604020202020204" pitchFamily="34" charset="0"/>
              </a:defRPr>
            </a:lvl3pPr>
            <a:lvl4pPr>
              <a:buClr>
                <a:schemeClr val="accent1"/>
              </a:buClr>
              <a:defRPr sz="1100" b="0" i="0">
                <a:solidFill>
                  <a:schemeClr val="bg1"/>
                </a:solidFill>
                <a:latin typeface="Arial" panose="020B0604020202020204" pitchFamily="34" charset="0"/>
              </a:defRPr>
            </a:lvl4pPr>
            <a:lvl5pPr>
              <a:buClr>
                <a:schemeClr val="accent1"/>
              </a:buClr>
              <a:defRPr sz="11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2283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ne Half Gradien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22CFA3-7CF5-96ED-46FF-3C52C4E7BBD9}"/>
              </a:ext>
            </a:extLst>
          </p:cNvPr>
          <p:cNvSpPr/>
          <p:nvPr userDrawn="1"/>
        </p:nvSpPr>
        <p:spPr>
          <a:xfrm rot="10800000" flipV="1">
            <a:off x="6096000" y="0"/>
            <a:ext cx="6095999" cy="6858000"/>
          </a:xfrm>
          <a:prstGeom prst="rect">
            <a:avLst/>
          </a:prstGeom>
          <a:gradFill flip="none" rotWithShape="1">
            <a:gsLst>
              <a:gs pos="0">
                <a:srgbClr val="3DAEA4"/>
              </a:gs>
              <a:gs pos="100000">
                <a:schemeClr val="accent2">
                  <a:alpha val="76945"/>
                </a:schemeClr>
              </a:gs>
            </a:gsLst>
            <a:lin ang="2700000" scaled="1"/>
            <a:tileRect/>
          </a:gradFill>
          <a:ln>
            <a:noFill/>
          </a:ln>
          <a:effectLst>
            <a:outerShdw blurRad="164784" dist="27469" sx="99913" sy="99913" algn="l" rotWithShape="0">
              <a:prstClr val="black">
                <a:alpha val="29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11" name="Text Placeholder 3"/>
          <p:cNvSpPr>
            <a:spLocks noGrp="1"/>
          </p:cNvSpPr>
          <p:nvPr>
            <p:ph type="body" sz="quarter" idx="15"/>
          </p:nvPr>
        </p:nvSpPr>
        <p:spPr>
          <a:xfrm>
            <a:off x="6522557" y="1606924"/>
            <a:ext cx="5051306" cy="4219034"/>
          </a:xfrm>
          <a:prstGeom prst="rect">
            <a:avLst/>
          </a:prstGeom>
        </p:spPr>
        <p:txBody>
          <a:bodyPr lIns="0" tIns="0" rIns="0" bIns="0"/>
          <a:lstStyle>
            <a:lvl1pPr>
              <a:defRPr lang="en-US" sz="1600" b="0" i="0" dirty="0">
                <a:latin typeface="Arial" panose="020B0604020202020204" pitchFamily="34" charset="0"/>
              </a:defRPr>
            </a:lvl1pPr>
            <a:lvl2pPr>
              <a:defRPr lang="en-US" sz="1400" b="0" i="0" dirty="0">
                <a:latin typeface="Arial" panose="020B0604020202020204" pitchFamily="34" charset="0"/>
              </a:defRPr>
            </a:lvl2pPr>
            <a:lvl3pPr>
              <a:defRPr lang="en-US" sz="1200" b="0" i="0" dirty="0">
                <a:latin typeface="Arial" panose="020B0604020202020204" pitchFamily="34" charset="0"/>
              </a:defRPr>
            </a:lvl3pPr>
            <a:lvl4pPr>
              <a:defRPr lang="en-US" sz="1100" b="0" i="0" dirty="0">
                <a:latin typeface="Arial" panose="020B0604020202020204" pitchFamily="34" charset="0"/>
              </a:defRPr>
            </a:lvl4pPr>
            <a:lvl5pPr>
              <a:defRPr lang="en-US" sz="1100" b="0" i="0" dirty="0">
                <a:latin typeface="Arial" panose="020B0604020202020204" pitchFamily="34" charset="0"/>
              </a:defRPr>
            </a:lvl5pPr>
          </a:lstStyle>
          <a:p>
            <a:pPr lvl="0">
              <a:buClr>
                <a:schemeClr val="accent1"/>
              </a:buClr>
            </a:pPr>
            <a:r>
              <a:rPr lang="en-US"/>
              <a:t>Click to edit Master text styles</a:t>
            </a:r>
          </a:p>
          <a:p>
            <a:pPr lvl="1">
              <a:buClr>
                <a:schemeClr val="accent1"/>
              </a:buClr>
            </a:pPr>
            <a:r>
              <a:rPr lang="en-US"/>
              <a:t>Second level</a:t>
            </a:r>
          </a:p>
          <a:p>
            <a:pPr lvl="2">
              <a:buClr>
                <a:schemeClr val="accent1"/>
              </a:buClr>
            </a:pPr>
            <a:r>
              <a:rPr lang="en-US"/>
              <a:t>Third level</a:t>
            </a:r>
          </a:p>
          <a:p>
            <a:pPr lvl="3">
              <a:buClr>
                <a:schemeClr val="accent1"/>
              </a:buClr>
            </a:pPr>
            <a:r>
              <a:rPr lang="en-US"/>
              <a:t>Fourth level</a:t>
            </a:r>
          </a:p>
          <a:p>
            <a:pPr lvl="4">
              <a:buClr>
                <a:schemeClr val="accent1"/>
              </a:buClr>
            </a:pPr>
            <a:r>
              <a:rPr lang="en-US"/>
              <a:t>Fifth level</a:t>
            </a:r>
          </a:p>
        </p:txBody>
      </p:sp>
      <p:sp>
        <p:nvSpPr>
          <p:cNvPr id="3" name="Text Placeholder 19">
            <a:extLst>
              <a:ext uri="{FF2B5EF4-FFF2-40B4-BE49-F238E27FC236}">
                <a16:creationId xmlns:a16="http://schemas.microsoft.com/office/drawing/2014/main" id="{E77DCC02-C82D-9202-8090-533DC144C241}"/>
              </a:ext>
            </a:extLst>
          </p:cNvPr>
          <p:cNvSpPr>
            <a:spLocks noGrp="1"/>
          </p:cNvSpPr>
          <p:nvPr>
            <p:ph type="body" sz="quarter" idx="10" hasCustomPrompt="1"/>
          </p:nvPr>
        </p:nvSpPr>
        <p:spPr>
          <a:xfrm>
            <a:off x="606424" y="317582"/>
            <a:ext cx="4981491"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B1E27AFA-F36B-600B-15E2-01DF56B7A5C3}"/>
              </a:ext>
            </a:extLst>
          </p:cNvPr>
          <p:cNvSpPr>
            <a:spLocks noGrp="1"/>
          </p:cNvSpPr>
          <p:nvPr>
            <p:ph type="title" hasCustomPrompt="1"/>
          </p:nvPr>
        </p:nvSpPr>
        <p:spPr>
          <a:xfrm>
            <a:off x="602592" y="533065"/>
            <a:ext cx="498149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5" name="Text Placeholder 11">
            <a:extLst>
              <a:ext uri="{FF2B5EF4-FFF2-40B4-BE49-F238E27FC236}">
                <a16:creationId xmlns:a16="http://schemas.microsoft.com/office/drawing/2014/main" id="{0BD24CB0-8B7B-5A29-E2D2-C10C4E0DCB1A}"/>
              </a:ext>
            </a:extLst>
          </p:cNvPr>
          <p:cNvSpPr>
            <a:spLocks noGrp="1"/>
          </p:cNvSpPr>
          <p:nvPr>
            <p:ph type="body" sz="quarter" idx="11" hasCustomPrompt="1"/>
          </p:nvPr>
        </p:nvSpPr>
        <p:spPr>
          <a:xfrm>
            <a:off x="611413" y="1020687"/>
            <a:ext cx="4972671"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3" name="Text Placeholder 3">
            <a:extLst>
              <a:ext uri="{FF2B5EF4-FFF2-40B4-BE49-F238E27FC236}">
                <a16:creationId xmlns:a16="http://schemas.microsoft.com/office/drawing/2014/main" id="{928BC87A-5DD4-45D7-5FA9-301F0FD7DBFD}"/>
              </a:ext>
            </a:extLst>
          </p:cNvPr>
          <p:cNvSpPr>
            <a:spLocks noGrp="1"/>
          </p:cNvSpPr>
          <p:nvPr>
            <p:ph type="body" sz="quarter" idx="14"/>
          </p:nvPr>
        </p:nvSpPr>
        <p:spPr>
          <a:xfrm>
            <a:off x="611413" y="1600200"/>
            <a:ext cx="5042261" cy="4219034"/>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a:extLst>
              <a:ext uri="{FF2B5EF4-FFF2-40B4-BE49-F238E27FC236}">
                <a16:creationId xmlns:a16="http://schemas.microsoft.com/office/drawing/2014/main" id="{BB2D704D-E178-7E94-7E8E-C2F0F4856341}"/>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chemeClr val="bg1"/>
                </a:solidFill>
                <a:latin typeface="Arial" panose="020B0604020202020204" pitchFamily="34" charset="0"/>
              </a:defRPr>
            </a:lvl1pPr>
          </a:lstStyle>
          <a:p>
            <a:fld id="{AE62DD0B-EFFE-4362-BEA1-169B9AF2B251}" type="slidenum">
              <a:rPr lang="en-US" smtClean="0"/>
              <a:pPr/>
              <a:t>‹#›</a:t>
            </a:fld>
            <a:endParaRPr lang="en-US"/>
          </a:p>
        </p:txBody>
      </p:sp>
      <p:sp>
        <p:nvSpPr>
          <p:cNvPr id="6" name="Rectangle 5">
            <a:extLst>
              <a:ext uri="{FF2B5EF4-FFF2-40B4-BE49-F238E27FC236}">
                <a16:creationId xmlns:a16="http://schemas.microsoft.com/office/drawing/2014/main" id="{60A6878D-7A7A-5C76-A592-F828470BCA26}"/>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3DED0421-DBF1-532D-BB21-5EE74C7218A5}"/>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8" name="Block Arc 7">
            <a:extLst>
              <a:ext uri="{FF2B5EF4-FFF2-40B4-BE49-F238E27FC236}">
                <a16:creationId xmlns:a16="http://schemas.microsoft.com/office/drawing/2014/main" id="{4384271E-7C61-60E3-C84B-7A90E266028A}"/>
              </a:ext>
            </a:extLst>
          </p:cNvPr>
          <p:cNvSpPr/>
          <p:nvPr userDrawn="1"/>
        </p:nvSpPr>
        <p:spPr>
          <a:xfrm rot="9000000">
            <a:off x="-1261113" y="3341112"/>
            <a:ext cx="2522224" cy="2522224"/>
          </a:xfrm>
          <a:prstGeom prst="blockArc">
            <a:avLst>
              <a:gd name="adj1" fmla="val 12600277"/>
              <a:gd name="adj2" fmla="val 18005837"/>
              <a:gd name="adj3" fmla="val 19293"/>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5427921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 Half Grey Box">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119E99-0D14-F74C-8FE0-1561F564BF2C}"/>
              </a:ext>
            </a:extLst>
          </p:cNvPr>
          <p:cNvSpPr/>
          <p:nvPr userDrawn="1"/>
        </p:nvSpPr>
        <p:spPr>
          <a:xfrm flipH="1">
            <a:off x="6095999" y="0"/>
            <a:ext cx="6096001" cy="6858000"/>
          </a:xfrm>
          <a:prstGeom prst="rect">
            <a:avLst/>
          </a:prstGeom>
          <a:solidFill>
            <a:schemeClr val="tx1"/>
          </a:solidFill>
          <a:ln>
            <a:noFill/>
          </a:ln>
          <a:effectLst>
            <a:outerShdw blurRad="226694"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7" name="Text Placeholder 3">
            <a:extLst>
              <a:ext uri="{FF2B5EF4-FFF2-40B4-BE49-F238E27FC236}">
                <a16:creationId xmlns:a16="http://schemas.microsoft.com/office/drawing/2014/main" id="{9EBA57E6-41A0-6AA0-04E8-648C753E8035}"/>
              </a:ext>
            </a:extLst>
          </p:cNvPr>
          <p:cNvSpPr>
            <a:spLocks noGrp="1"/>
          </p:cNvSpPr>
          <p:nvPr>
            <p:ph type="body" sz="quarter" idx="15"/>
          </p:nvPr>
        </p:nvSpPr>
        <p:spPr>
          <a:xfrm>
            <a:off x="6535857" y="1600200"/>
            <a:ext cx="5051306" cy="4219034"/>
          </a:xfrm>
          <a:prstGeom prst="rect">
            <a:avLst/>
          </a:prstGeom>
        </p:spPr>
        <p:txBody>
          <a:bodyPr lIns="0" tIns="0" rIns="0" bIns="0"/>
          <a:lstStyle>
            <a:lvl1pPr>
              <a:buClr>
                <a:schemeClr val="accent1"/>
              </a:buClr>
              <a:defRPr sz="1600" b="0" i="0">
                <a:solidFill>
                  <a:schemeClr val="bg1"/>
                </a:solidFill>
                <a:latin typeface="Arial" panose="020B0604020202020204" pitchFamily="34" charset="0"/>
              </a:defRPr>
            </a:lvl1pPr>
            <a:lvl2pPr>
              <a:buClr>
                <a:schemeClr val="accent1"/>
              </a:buClr>
              <a:defRPr sz="1400" b="0" i="0">
                <a:solidFill>
                  <a:schemeClr val="bg1"/>
                </a:solidFill>
                <a:latin typeface="Arial" panose="020B0604020202020204" pitchFamily="34" charset="0"/>
              </a:defRPr>
            </a:lvl2pPr>
            <a:lvl3pPr>
              <a:buClr>
                <a:schemeClr val="accent1"/>
              </a:buClr>
              <a:defRPr sz="1200" b="0" i="0">
                <a:solidFill>
                  <a:schemeClr val="bg1"/>
                </a:solidFill>
                <a:latin typeface="Arial" panose="020B0604020202020204" pitchFamily="34" charset="0"/>
              </a:defRPr>
            </a:lvl3pPr>
            <a:lvl4pPr>
              <a:buClr>
                <a:schemeClr val="accent1"/>
              </a:buClr>
              <a:defRPr sz="1100" b="0" i="0">
                <a:solidFill>
                  <a:schemeClr val="bg1"/>
                </a:solidFill>
                <a:latin typeface="Arial" panose="020B0604020202020204" pitchFamily="34" charset="0"/>
              </a:defRPr>
            </a:lvl4pPr>
            <a:lvl5pPr>
              <a:buClr>
                <a:schemeClr val="accent1"/>
              </a:buClr>
              <a:defRPr sz="11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660C2DD5-51F0-E896-2075-FF099A7B310C}"/>
              </a:ext>
            </a:extLst>
          </p:cNvPr>
          <p:cNvSpPr>
            <a:spLocks noGrp="1"/>
          </p:cNvSpPr>
          <p:nvPr>
            <p:ph type="body" sz="quarter" idx="14"/>
          </p:nvPr>
        </p:nvSpPr>
        <p:spPr>
          <a:xfrm>
            <a:off x="611413" y="1600200"/>
            <a:ext cx="5042261" cy="4219034"/>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95FACB55-15A0-E58F-6034-ED6828429101}"/>
              </a:ext>
            </a:extLst>
          </p:cNvPr>
          <p:cNvSpPr>
            <a:spLocks noGrp="1"/>
          </p:cNvSpPr>
          <p:nvPr>
            <p:ph type="body" sz="quarter" idx="10" hasCustomPrompt="1"/>
          </p:nvPr>
        </p:nvSpPr>
        <p:spPr>
          <a:xfrm>
            <a:off x="606424" y="317582"/>
            <a:ext cx="4981491"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A8BA7DAD-54DA-3F24-F1B3-524705446495}"/>
              </a:ext>
            </a:extLst>
          </p:cNvPr>
          <p:cNvSpPr>
            <a:spLocks noGrp="1"/>
          </p:cNvSpPr>
          <p:nvPr>
            <p:ph type="title" hasCustomPrompt="1"/>
          </p:nvPr>
        </p:nvSpPr>
        <p:spPr>
          <a:xfrm>
            <a:off x="602592" y="533065"/>
            <a:ext cx="498149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4" name="Text Placeholder 11">
            <a:extLst>
              <a:ext uri="{FF2B5EF4-FFF2-40B4-BE49-F238E27FC236}">
                <a16:creationId xmlns:a16="http://schemas.microsoft.com/office/drawing/2014/main" id="{46B10470-2A3B-F447-4E53-2914E7DE6C4F}"/>
              </a:ext>
            </a:extLst>
          </p:cNvPr>
          <p:cNvSpPr>
            <a:spLocks noGrp="1"/>
          </p:cNvSpPr>
          <p:nvPr>
            <p:ph type="body" sz="quarter" idx="11" hasCustomPrompt="1"/>
          </p:nvPr>
        </p:nvSpPr>
        <p:spPr>
          <a:xfrm>
            <a:off x="611413" y="1020687"/>
            <a:ext cx="4972671"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5" name="Rectangle 4">
            <a:extLst>
              <a:ext uri="{FF2B5EF4-FFF2-40B4-BE49-F238E27FC236}">
                <a16:creationId xmlns:a16="http://schemas.microsoft.com/office/drawing/2014/main" id="{9CDCFBBA-837A-2D9F-3037-962A09057A39}"/>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9" name="Picture 8" descr="A blue circle with black background&#10;&#10;AI-generated content may be incorrect.">
            <a:extLst>
              <a:ext uri="{FF2B5EF4-FFF2-40B4-BE49-F238E27FC236}">
                <a16:creationId xmlns:a16="http://schemas.microsoft.com/office/drawing/2014/main" id="{128B76F4-A153-2C20-D596-C4123C7E14A0}"/>
              </a:ext>
            </a:extLst>
          </p:cNvPr>
          <p:cNvPicPr>
            <a:picLocks noChangeAspect="1"/>
          </p:cNvPicPr>
          <p:nvPr userDrawn="1"/>
        </p:nvPicPr>
        <p:blipFill>
          <a:blip cstate="hqprint">
            <a:alphaModFix amt="76000"/>
            <a:extLst>
              <a:ext uri="{28A0092B-C50C-407E-A947-70E740481C1C}">
                <a14:useLocalDpi xmlns:a14="http://schemas.microsoft.com/office/drawing/2010/main"/>
              </a:ext>
            </a:extLst>
          </a:blip>
          <a:srcRect/>
          <a:stretch/>
        </p:blipFill>
        <p:spPr>
          <a:xfrm rot="5400000">
            <a:off x="-337257" y="4929282"/>
            <a:ext cx="1227209" cy="552695"/>
          </a:xfrm>
          <a:prstGeom prst="rect">
            <a:avLst/>
          </a:prstGeom>
        </p:spPr>
      </p:pic>
    </p:spTree>
    <p:extLst>
      <p:ext uri="{BB962C8B-B14F-4D97-AF65-F5344CB8AC3E}">
        <p14:creationId xmlns:p14="http://schemas.microsoft.com/office/powerpoint/2010/main" val="35758516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radient Box Overlay Grey">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119E99-0D14-F74C-8FE0-1561F564BF2C}"/>
              </a:ext>
            </a:extLst>
          </p:cNvPr>
          <p:cNvSpPr/>
          <p:nvPr userDrawn="1"/>
        </p:nvSpPr>
        <p:spPr>
          <a:xfrm flipH="1">
            <a:off x="6095999" y="0"/>
            <a:ext cx="6096001" cy="6858000"/>
          </a:xfrm>
          <a:prstGeom prst="rect">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3" name="Rounded Rectangle 2">
            <a:extLst>
              <a:ext uri="{FF2B5EF4-FFF2-40B4-BE49-F238E27FC236}">
                <a16:creationId xmlns:a16="http://schemas.microsoft.com/office/drawing/2014/main" id="{0E34AD3F-660D-401F-0BB7-FFEACB3FEB67}"/>
              </a:ext>
            </a:extLst>
          </p:cNvPr>
          <p:cNvSpPr/>
          <p:nvPr userDrawn="1"/>
        </p:nvSpPr>
        <p:spPr>
          <a:xfrm>
            <a:off x="609600" y="2292068"/>
            <a:ext cx="6021981" cy="3398004"/>
          </a:xfrm>
          <a:prstGeom prst="roundRect">
            <a:avLst>
              <a:gd name="adj" fmla="val 35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7" name="Text Placeholder 3">
            <a:extLst>
              <a:ext uri="{FF2B5EF4-FFF2-40B4-BE49-F238E27FC236}">
                <a16:creationId xmlns:a16="http://schemas.microsoft.com/office/drawing/2014/main" id="{660C2DD5-51F0-E896-2075-FF099A7B310C}"/>
              </a:ext>
            </a:extLst>
          </p:cNvPr>
          <p:cNvSpPr>
            <a:spLocks noGrp="1"/>
          </p:cNvSpPr>
          <p:nvPr>
            <p:ph type="body" sz="quarter" idx="14"/>
          </p:nvPr>
        </p:nvSpPr>
        <p:spPr>
          <a:xfrm>
            <a:off x="955187" y="3436049"/>
            <a:ext cx="5120639" cy="1732775"/>
          </a:xfrm>
          <a:prstGeom prst="rect">
            <a:avLst/>
          </a:prstGeom>
        </p:spPr>
        <p:txBody>
          <a:bodyPr lIns="0" tIns="0" rIns="0" bIns="0"/>
          <a:lstStyle>
            <a:lvl1pPr marL="0" indent="0">
              <a:buClr>
                <a:schemeClr val="accent1"/>
              </a:buClr>
              <a:buNone/>
              <a:defRPr sz="1800" b="0" i="0">
                <a:solidFill>
                  <a:schemeClr val="bg1"/>
                </a:solidFill>
                <a:latin typeface="Arial" panose="020B0604020202020204" pitchFamily="34" charset="0"/>
              </a:defRPr>
            </a:lvl1pPr>
            <a:lvl2pPr>
              <a:buClr>
                <a:schemeClr val="accent1"/>
              </a:buClr>
              <a:defRPr sz="1400" b="0" i="0">
                <a:solidFill>
                  <a:schemeClr val="bg1"/>
                </a:solidFill>
                <a:latin typeface="Raleway" pitchFamily="2" charset="77"/>
              </a:defRPr>
            </a:lvl2pPr>
            <a:lvl3pPr>
              <a:buClr>
                <a:schemeClr val="accent1"/>
              </a:buClr>
              <a:defRPr sz="1200" b="0" i="0">
                <a:solidFill>
                  <a:schemeClr val="bg1"/>
                </a:solidFill>
                <a:latin typeface="Raleway" pitchFamily="2" charset="77"/>
              </a:defRPr>
            </a:lvl3pPr>
            <a:lvl4pPr>
              <a:buClr>
                <a:schemeClr val="accent1"/>
              </a:buClr>
              <a:defRPr sz="1100" b="0" i="0">
                <a:solidFill>
                  <a:schemeClr val="bg1"/>
                </a:solidFill>
                <a:latin typeface="Raleway" pitchFamily="2" charset="77"/>
              </a:defRPr>
            </a:lvl4pPr>
            <a:lvl5pPr>
              <a:buClr>
                <a:schemeClr val="accent1"/>
              </a:buClr>
              <a:defRPr sz="1100" b="0" i="0">
                <a:solidFill>
                  <a:schemeClr val="bg1"/>
                </a:solidFill>
                <a:latin typeface="Raleway" pitchFamily="2" charset="77"/>
              </a:defRPr>
            </a:lvl5pPr>
          </a:lstStyle>
          <a:p>
            <a:pPr lvl="0"/>
            <a:r>
              <a:rPr lang="en-US"/>
              <a:t>Click to edit Master text styles</a:t>
            </a:r>
          </a:p>
        </p:txBody>
      </p:sp>
      <p:sp>
        <p:nvSpPr>
          <p:cNvPr id="4" name="Text Placeholder 10">
            <a:extLst>
              <a:ext uri="{FF2B5EF4-FFF2-40B4-BE49-F238E27FC236}">
                <a16:creationId xmlns:a16="http://schemas.microsoft.com/office/drawing/2014/main" id="{5891C6BE-885A-1ED0-A9D5-7F7A1C829230}"/>
              </a:ext>
            </a:extLst>
          </p:cNvPr>
          <p:cNvSpPr>
            <a:spLocks noGrp="1"/>
          </p:cNvSpPr>
          <p:nvPr>
            <p:ph type="body" sz="quarter" idx="15" hasCustomPrompt="1"/>
          </p:nvPr>
        </p:nvSpPr>
        <p:spPr>
          <a:xfrm>
            <a:off x="955187" y="2737968"/>
            <a:ext cx="5120637" cy="460610"/>
          </a:xfrm>
          <a:prstGeom prst="rect">
            <a:avLst/>
          </a:prstGeom>
        </p:spPr>
        <p:txBody>
          <a:bodyPr lIns="0" tIns="0" rIns="0" bIns="0"/>
          <a:lstStyle>
            <a:lvl1pPr marL="0" indent="0">
              <a:buNone/>
              <a:defRPr sz="3200" b="1" i="0">
                <a:solidFill>
                  <a:schemeClr val="bg1"/>
                </a:solidFill>
                <a:latin typeface="Arial" panose="020B0604020202020204" pitchFamily="34" charset="0"/>
                <a:cs typeface="Arial" panose="020B0604020202020204" pitchFamily="34" charset="0"/>
              </a:defRPr>
            </a:lvl1pPr>
            <a:lvl2pPr marL="457200" indent="0">
              <a:buNone/>
              <a:defRPr sz="1400" b="0" i="0">
                <a:latin typeface="Raleway ExtraLight" pitchFamily="2" charset="77"/>
              </a:defRPr>
            </a:lvl2pPr>
            <a:lvl3pPr marL="914400" indent="0">
              <a:buNone/>
              <a:defRPr sz="1200" b="0" i="0">
                <a:latin typeface="Raleway ExtraLight" pitchFamily="2" charset="77"/>
              </a:defRPr>
            </a:lvl3pPr>
            <a:lvl4pPr marL="1371600" indent="0">
              <a:buNone/>
              <a:defRPr sz="1100" b="0" i="0">
                <a:latin typeface="Raleway ExtraLight" pitchFamily="2" charset="77"/>
              </a:defRPr>
            </a:lvl4pPr>
            <a:lvl5pPr marL="1828800" indent="0">
              <a:buNone/>
              <a:defRPr sz="1100" b="0" i="0">
                <a:latin typeface="Raleway ExtraLight" pitchFamily="2" charset="77"/>
              </a:defRPr>
            </a:lvl5pPr>
          </a:lstStyle>
          <a:p>
            <a:pPr lvl="0"/>
            <a:r>
              <a:rPr lang="en-US"/>
              <a:t>Subheader</a:t>
            </a:r>
          </a:p>
        </p:txBody>
      </p:sp>
      <p:sp>
        <p:nvSpPr>
          <p:cNvPr id="7" name="Text Placeholder 19">
            <a:extLst>
              <a:ext uri="{FF2B5EF4-FFF2-40B4-BE49-F238E27FC236}">
                <a16:creationId xmlns:a16="http://schemas.microsoft.com/office/drawing/2014/main" id="{28ED03AD-85B1-1354-A857-D6496BAF4A74}"/>
              </a:ext>
            </a:extLst>
          </p:cNvPr>
          <p:cNvSpPr>
            <a:spLocks noGrp="1"/>
          </p:cNvSpPr>
          <p:nvPr>
            <p:ph type="body" sz="quarter" idx="10" hasCustomPrompt="1"/>
          </p:nvPr>
        </p:nvSpPr>
        <p:spPr>
          <a:xfrm>
            <a:off x="606424" y="317582"/>
            <a:ext cx="4981491"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0" name="Title 23">
            <a:extLst>
              <a:ext uri="{FF2B5EF4-FFF2-40B4-BE49-F238E27FC236}">
                <a16:creationId xmlns:a16="http://schemas.microsoft.com/office/drawing/2014/main" id="{927A52C5-0650-54D6-E724-93EF7ED1E767}"/>
              </a:ext>
            </a:extLst>
          </p:cNvPr>
          <p:cNvSpPr>
            <a:spLocks noGrp="1"/>
          </p:cNvSpPr>
          <p:nvPr>
            <p:ph type="title" hasCustomPrompt="1"/>
          </p:nvPr>
        </p:nvSpPr>
        <p:spPr>
          <a:xfrm>
            <a:off x="602592" y="533065"/>
            <a:ext cx="498149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11" name="Text Placeholder 11">
            <a:extLst>
              <a:ext uri="{FF2B5EF4-FFF2-40B4-BE49-F238E27FC236}">
                <a16:creationId xmlns:a16="http://schemas.microsoft.com/office/drawing/2014/main" id="{B70EAE7B-075F-A8C7-1B3A-C00C7D39F76A}"/>
              </a:ext>
            </a:extLst>
          </p:cNvPr>
          <p:cNvSpPr>
            <a:spLocks noGrp="1"/>
          </p:cNvSpPr>
          <p:nvPr>
            <p:ph type="body" sz="quarter" idx="11" hasCustomPrompt="1"/>
          </p:nvPr>
        </p:nvSpPr>
        <p:spPr>
          <a:xfrm>
            <a:off x="611413" y="1020687"/>
            <a:ext cx="4972671"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4" name="TextBox 13">
            <a:extLst>
              <a:ext uri="{FF2B5EF4-FFF2-40B4-BE49-F238E27FC236}">
                <a16:creationId xmlns:a16="http://schemas.microsoft.com/office/drawing/2014/main" id="{1839F11E-7309-3FBD-ADBE-6472A93BDE05}"/>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2" name="Slide Number Placeholder 5">
            <a:extLst>
              <a:ext uri="{FF2B5EF4-FFF2-40B4-BE49-F238E27FC236}">
                <a16:creationId xmlns:a16="http://schemas.microsoft.com/office/drawing/2014/main" id="{479F72CD-0249-C749-EC6C-FD4D361C278F}"/>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5" name="Rectangle 4">
            <a:extLst>
              <a:ext uri="{FF2B5EF4-FFF2-40B4-BE49-F238E27FC236}">
                <a16:creationId xmlns:a16="http://schemas.microsoft.com/office/drawing/2014/main" id="{8F012273-B670-0041-87AD-650B9F28F9FE}"/>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8" name="Picture 7" descr="A blue circle with black background&#10;&#10;AI-generated content may be incorrect.">
            <a:extLst>
              <a:ext uri="{FF2B5EF4-FFF2-40B4-BE49-F238E27FC236}">
                <a16:creationId xmlns:a16="http://schemas.microsoft.com/office/drawing/2014/main" id="{2562EDE1-2DD2-C02D-FDEC-E2AC84E64785}"/>
              </a:ext>
            </a:extLst>
          </p:cNvPr>
          <p:cNvPicPr>
            <a:picLocks noChangeAspect="1"/>
          </p:cNvPicPr>
          <p:nvPr userDrawn="1"/>
        </p:nvPicPr>
        <p:blipFill>
          <a:blip cstate="hqprint">
            <a:alphaModFix amt="76000"/>
            <a:extLst>
              <a:ext uri="{28A0092B-C50C-407E-A947-70E740481C1C}">
                <a14:useLocalDpi xmlns:a14="http://schemas.microsoft.com/office/drawing/2010/main"/>
              </a:ext>
            </a:extLst>
          </a:blip>
          <a:srcRect/>
          <a:stretch/>
        </p:blipFill>
        <p:spPr>
          <a:xfrm rot="10800000">
            <a:off x="4284760" y="0"/>
            <a:ext cx="1138266" cy="512638"/>
          </a:xfrm>
          <a:prstGeom prst="rect">
            <a:avLst/>
          </a:prstGeom>
        </p:spPr>
      </p:pic>
      <p:sp>
        <p:nvSpPr>
          <p:cNvPr id="9" name="Block Arc 8">
            <a:extLst>
              <a:ext uri="{FF2B5EF4-FFF2-40B4-BE49-F238E27FC236}">
                <a16:creationId xmlns:a16="http://schemas.microsoft.com/office/drawing/2014/main" id="{B308D60C-54CA-BAA1-B223-0E42F00EAB51}"/>
              </a:ext>
            </a:extLst>
          </p:cNvPr>
          <p:cNvSpPr/>
          <p:nvPr userDrawn="1"/>
        </p:nvSpPr>
        <p:spPr>
          <a:xfrm rot="16200000" flipH="1">
            <a:off x="6718776" y="5543128"/>
            <a:ext cx="2522224" cy="2522224"/>
          </a:xfrm>
          <a:prstGeom prst="blockArc">
            <a:avLst>
              <a:gd name="adj1" fmla="val 10689157"/>
              <a:gd name="adj2" fmla="val 16214896"/>
              <a:gd name="adj3" fmla="val 19797"/>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1023477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Box Overlay Grey">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F0E53C-D38E-4A14-31FE-717AA9420636}"/>
              </a:ext>
            </a:extLst>
          </p:cNvPr>
          <p:cNvSpPr/>
          <p:nvPr userDrawn="1"/>
        </p:nvSpPr>
        <p:spPr>
          <a:xfrm flipH="1">
            <a:off x="6095999" y="0"/>
            <a:ext cx="6096001" cy="6858000"/>
          </a:xfrm>
          <a:prstGeom prst="rect">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12" name="Rounded Rectangle 11">
            <a:extLst>
              <a:ext uri="{FF2B5EF4-FFF2-40B4-BE49-F238E27FC236}">
                <a16:creationId xmlns:a16="http://schemas.microsoft.com/office/drawing/2014/main" id="{9EF5D73F-5BA7-3CA7-5A6A-DD71B7FD2CDA}"/>
              </a:ext>
            </a:extLst>
          </p:cNvPr>
          <p:cNvSpPr/>
          <p:nvPr userDrawn="1"/>
        </p:nvSpPr>
        <p:spPr>
          <a:xfrm>
            <a:off x="611414" y="2292068"/>
            <a:ext cx="6020168" cy="3398004"/>
          </a:xfrm>
          <a:prstGeom prst="roundRect">
            <a:avLst>
              <a:gd name="adj" fmla="val 3385"/>
            </a:avLst>
          </a:prstGeom>
          <a:gradFill flip="none" rotWithShape="1">
            <a:gsLst>
              <a:gs pos="0">
                <a:srgbClr val="3DAEA4"/>
              </a:gs>
              <a:gs pos="100000">
                <a:schemeClr val="accent2">
                  <a:alpha val="76945"/>
                </a:schemeClr>
              </a:gs>
            </a:gsLst>
            <a:lin ang="2700000" scaled="1"/>
            <a:tileRect/>
          </a:gradFill>
          <a:ln>
            <a:noFill/>
          </a:ln>
          <a:effectLst>
            <a:outerShdw blurRad="164784" dist="27469" sx="99913" sy="99913" algn="l" rotWithShape="0">
              <a:prstClr val="black">
                <a:alpha val="29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solidFill>
                <a:schemeClr val="tx1"/>
              </a:solidFill>
              <a:latin typeface="Arial" panose="020B0604020202020204" pitchFamily="34" charset="0"/>
            </a:endParaRPr>
          </a:p>
        </p:txBody>
      </p:sp>
      <p:sp>
        <p:nvSpPr>
          <p:cNvPr id="17" name="Text Placeholder 3">
            <a:extLst>
              <a:ext uri="{FF2B5EF4-FFF2-40B4-BE49-F238E27FC236}">
                <a16:creationId xmlns:a16="http://schemas.microsoft.com/office/drawing/2014/main" id="{660C2DD5-51F0-E896-2075-FF099A7B310C}"/>
              </a:ext>
            </a:extLst>
          </p:cNvPr>
          <p:cNvSpPr>
            <a:spLocks noGrp="1"/>
          </p:cNvSpPr>
          <p:nvPr>
            <p:ph type="body" sz="quarter" idx="14"/>
          </p:nvPr>
        </p:nvSpPr>
        <p:spPr>
          <a:xfrm>
            <a:off x="957878" y="3436049"/>
            <a:ext cx="5138123" cy="1732775"/>
          </a:xfrm>
          <a:prstGeom prst="rect">
            <a:avLst/>
          </a:prstGeom>
        </p:spPr>
        <p:txBody>
          <a:bodyPr lIns="0" tIns="0" rIns="0" bIns="0"/>
          <a:lstStyle>
            <a:lvl1pPr marL="0" indent="0">
              <a:buClr>
                <a:schemeClr val="accent1"/>
              </a:buClr>
              <a:buNone/>
              <a:defRPr sz="1800" b="0" i="0">
                <a:solidFill>
                  <a:schemeClr val="tx1"/>
                </a:solidFill>
                <a:latin typeface="Arial" panose="020B0604020202020204" pitchFamily="34" charset="0"/>
              </a:defRPr>
            </a:lvl1pPr>
            <a:lvl2pPr>
              <a:buClr>
                <a:schemeClr val="accent1"/>
              </a:buClr>
              <a:defRPr sz="1400" b="0" i="0">
                <a:solidFill>
                  <a:schemeClr val="bg1"/>
                </a:solidFill>
                <a:latin typeface="Raleway" pitchFamily="2" charset="77"/>
              </a:defRPr>
            </a:lvl2pPr>
            <a:lvl3pPr>
              <a:buClr>
                <a:schemeClr val="accent1"/>
              </a:buClr>
              <a:defRPr sz="1200" b="0" i="0">
                <a:solidFill>
                  <a:schemeClr val="bg1"/>
                </a:solidFill>
                <a:latin typeface="Raleway" pitchFamily="2" charset="77"/>
              </a:defRPr>
            </a:lvl3pPr>
            <a:lvl4pPr>
              <a:buClr>
                <a:schemeClr val="accent1"/>
              </a:buClr>
              <a:defRPr sz="1100" b="0" i="0">
                <a:solidFill>
                  <a:schemeClr val="bg1"/>
                </a:solidFill>
                <a:latin typeface="Raleway" pitchFamily="2" charset="77"/>
              </a:defRPr>
            </a:lvl4pPr>
            <a:lvl5pPr>
              <a:buClr>
                <a:schemeClr val="accent1"/>
              </a:buClr>
              <a:defRPr sz="1100" b="0" i="0">
                <a:solidFill>
                  <a:schemeClr val="bg1"/>
                </a:solidFill>
                <a:latin typeface="Raleway" pitchFamily="2" charset="77"/>
              </a:defRPr>
            </a:lvl5pPr>
          </a:lstStyle>
          <a:p>
            <a:pPr lvl="0"/>
            <a:r>
              <a:rPr lang="en-US"/>
              <a:t>Click to edit Master text styles</a:t>
            </a:r>
          </a:p>
        </p:txBody>
      </p:sp>
      <p:sp>
        <p:nvSpPr>
          <p:cNvPr id="4" name="Text Placeholder 10">
            <a:extLst>
              <a:ext uri="{FF2B5EF4-FFF2-40B4-BE49-F238E27FC236}">
                <a16:creationId xmlns:a16="http://schemas.microsoft.com/office/drawing/2014/main" id="{5891C6BE-885A-1ED0-A9D5-7F7A1C829230}"/>
              </a:ext>
            </a:extLst>
          </p:cNvPr>
          <p:cNvSpPr>
            <a:spLocks noGrp="1"/>
          </p:cNvSpPr>
          <p:nvPr>
            <p:ph type="body" sz="quarter" idx="15" hasCustomPrompt="1"/>
          </p:nvPr>
        </p:nvSpPr>
        <p:spPr>
          <a:xfrm>
            <a:off x="957878" y="2737968"/>
            <a:ext cx="5138121" cy="460610"/>
          </a:xfrm>
          <a:prstGeom prst="rect">
            <a:avLst/>
          </a:prstGeom>
        </p:spPr>
        <p:txBody>
          <a:bodyPr lIns="0" tIns="0" rIns="0" bIns="0"/>
          <a:lstStyle>
            <a:lvl1pPr marL="0" indent="0">
              <a:buNone/>
              <a:defRPr sz="3200" b="1" i="0">
                <a:solidFill>
                  <a:schemeClr val="tx1"/>
                </a:solidFill>
                <a:latin typeface="Arial" panose="020B0604020202020204" pitchFamily="34" charset="0"/>
                <a:cs typeface="Arial" panose="020B0604020202020204" pitchFamily="34" charset="0"/>
              </a:defRPr>
            </a:lvl1pPr>
            <a:lvl2pPr marL="457200" indent="0">
              <a:buNone/>
              <a:defRPr sz="1400" b="0" i="0">
                <a:latin typeface="Raleway ExtraLight" pitchFamily="2" charset="77"/>
              </a:defRPr>
            </a:lvl2pPr>
            <a:lvl3pPr marL="914400" indent="0">
              <a:buNone/>
              <a:defRPr sz="1200" b="0" i="0">
                <a:latin typeface="Raleway ExtraLight" pitchFamily="2" charset="77"/>
              </a:defRPr>
            </a:lvl3pPr>
            <a:lvl4pPr marL="1371600" indent="0">
              <a:buNone/>
              <a:defRPr sz="1100" b="0" i="0">
                <a:latin typeface="Raleway ExtraLight" pitchFamily="2" charset="77"/>
              </a:defRPr>
            </a:lvl4pPr>
            <a:lvl5pPr marL="1828800" indent="0">
              <a:buNone/>
              <a:defRPr sz="1100" b="0" i="0">
                <a:latin typeface="Raleway ExtraLight" pitchFamily="2" charset="77"/>
              </a:defRPr>
            </a:lvl5pPr>
          </a:lstStyle>
          <a:p>
            <a:pPr lvl="0"/>
            <a:r>
              <a:rPr lang="en-US"/>
              <a:t>Subheader</a:t>
            </a:r>
          </a:p>
        </p:txBody>
      </p:sp>
      <p:sp>
        <p:nvSpPr>
          <p:cNvPr id="7" name="Text Placeholder 19">
            <a:extLst>
              <a:ext uri="{FF2B5EF4-FFF2-40B4-BE49-F238E27FC236}">
                <a16:creationId xmlns:a16="http://schemas.microsoft.com/office/drawing/2014/main" id="{16C8F8AD-2338-9384-7C34-355E71C9A223}"/>
              </a:ext>
            </a:extLst>
          </p:cNvPr>
          <p:cNvSpPr>
            <a:spLocks noGrp="1"/>
          </p:cNvSpPr>
          <p:nvPr>
            <p:ph type="body" sz="quarter" idx="10" hasCustomPrompt="1"/>
          </p:nvPr>
        </p:nvSpPr>
        <p:spPr>
          <a:xfrm>
            <a:off x="606424" y="317582"/>
            <a:ext cx="4990655"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0" name="Title 23">
            <a:extLst>
              <a:ext uri="{FF2B5EF4-FFF2-40B4-BE49-F238E27FC236}">
                <a16:creationId xmlns:a16="http://schemas.microsoft.com/office/drawing/2014/main" id="{C394D60F-17C0-E7A1-B606-8432A1FEE452}"/>
              </a:ext>
            </a:extLst>
          </p:cNvPr>
          <p:cNvSpPr>
            <a:spLocks noGrp="1"/>
          </p:cNvSpPr>
          <p:nvPr>
            <p:ph type="title" hasCustomPrompt="1"/>
          </p:nvPr>
        </p:nvSpPr>
        <p:spPr>
          <a:xfrm>
            <a:off x="602593" y="533065"/>
            <a:ext cx="498808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11" name="Text Placeholder 11">
            <a:extLst>
              <a:ext uri="{FF2B5EF4-FFF2-40B4-BE49-F238E27FC236}">
                <a16:creationId xmlns:a16="http://schemas.microsoft.com/office/drawing/2014/main" id="{C417F016-2BE0-22E9-53ED-E095CFAB2DD3}"/>
              </a:ext>
            </a:extLst>
          </p:cNvPr>
          <p:cNvSpPr>
            <a:spLocks noGrp="1"/>
          </p:cNvSpPr>
          <p:nvPr>
            <p:ph type="body" sz="quarter" idx="11" hasCustomPrompt="1"/>
          </p:nvPr>
        </p:nvSpPr>
        <p:spPr>
          <a:xfrm>
            <a:off x="611413" y="1020687"/>
            <a:ext cx="498566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2" name="Slide Number Placeholder 5">
            <a:extLst>
              <a:ext uri="{FF2B5EF4-FFF2-40B4-BE49-F238E27FC236}">
                <a16:creationId xmlns:a16="http://schemas.microsoft.com/office/drawing/2014/main" id="{6FC7B8C9-6A00-78A2-9FFA-37AEE07D332C}"/>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5" name="TextBox 4">
            <a:extLst>
              <a:ext uri="{FF2B5EF4-FFF2-40B4-BE49-F238E27FC236}">
                <a16:creationId xmlns:a16="http://schemas.microsoft.com/office/drawing/2014/main" id="{7981E7B0-0BC2-8D30-2F85-2E644F701708}"/>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6" name="Rectangle 5">
            <a:extLst>
              <a:ext uri="{FF2B5EF4-FFF2-40B4-BE49-F238E27FC236}">
                <a16:creationId xmlns:a16="http://schemas.microsoft.com/office/drawing/2014/main" id="{4FDF7D7E-EF14-8D47-1FDE-ECB73C23F017}"/>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8" name="Picture 7" descr="A blue circle with black background&#10;&#10;AI-generated content may be incorrect.">
            <a:extLst>
              <a:ext uri="{FF2B5EF4-FFF2-40B4-BE49-F238E27FC236}">
                <a16:creationId xmlns:a16="http://schemas.microsoft.com/office/drawing/2014/main" id="{1F942494-24F2-9318-5F58-05620C3A9FB6}"/>
              </a:ext>
            </a:extLst>
          </p:cNvPr>
          <p:cNvPicPr>
            <a:picLocks noChangeAspect="1"/>
          </p:cNvPicPr>
          <p:nvPr userDrawn="1"/>
        </p:nvPicPr>
        <p:blipFill>
          <a:blip cstate="hqprint">
            <a:alphaModFix amt="76000"/>
            <a:extLst>
              <a:ext uri="{28A0092B-C50C-407E-A947-70E740481C1C}">
                <a14:useLocalDpi xmlns:a14="http://schemas.microsoft.com/office/drawing/2010/main"/>
              </a:ext>
            </a:extLst>
          </a:blip>
          <a:srcRect/>
          <a:stretch/>
        </p:blipFill>
        <p:spPr>
          <a:xfrm rot="10800000">
            <a:off x="4284760" y="0"/>
            <a:ext cx="1138266" cy="512638"/>
          </a:xfrm>
          <a:prstGeom prst="rect">
            <a:avLst/>
          </a:prstGeom>
        </p:spPr>
      </p:pic>
      <p:sp>
        <p:nvSpPr>
          <p:cNvPr id="9" name="Block Arc 8">
            <a:extLst>
              <a:ext uri="{FF2B5EF4-FFF2-40B4-BE49-F238E27FC236}">
                <a16:creationId xmlns:a16="http://schemas.microsoft.com/office/drawing/2014/main" id="{DEC4063E-7404-98BE-3ABE-4FF06C9DD3D9}"/>
              </a:ext>
            </a:extLst>
          </p:cNvPr>
          <p:cNvSpPr/>
          <p:nvPr userDrawn="1"/>
        </p:nvSpPr>
        <p:spPr>
          <a:xfrm rot="16200000" flipH="1">
            <a:off x="6718776" y="5543128"/>
            <a:ext cx="2522224" cy="2522224"/>
          </a:xfrm>
          <a:prstGeom prst="blockArc">
            <a:avLst>
              <a:gd name="adj1" fmla="val 10689157"/>
              <a:gd name="adj2" fmla="val 16214896"/>
              <a:gd name="adj3" fmla="val 19797"/>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105668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9" name="Block Arc 8">
            <a:extLst>
              <a:ext uri="{FF2B5EF4-FFF2-40B4-BE49-F238E27FC236}">
                <a16:creationId xmlns:a16="http://schemas.microsoft.com/office/drawing/2014/main" id="{98A56825-5871-DEAD-0BDD-904B80EE675E}"/>
              </a:ext>
            </a:extLst>
          </p:cNvPr>
          <p:cNvSpPr/>
          <p:nvPr userDrawn="1"/>
        </p:nvSpPr>
        <p:spPr>
          <a:xfrm rot="9000000">
            <a:off x="-967991" y="4065371"/>
            <a:ext cx="1935982" cy="1935982"/>
          </a:xfrm>
          <a:prstGeom prst="blockArc">
            <a:avLst>
              <a:gd name="adj1" fmla="val 12600277"/>
              <a:gd name="adj2" fmla="val 18005837"/>
              <a:gd name="adj3" fmla="val 19293"/>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8" name="Picture 7" descr="A black and grey gradient&#10;&#10;AI-generated content may be incorrect.">
            <a:extLst>
              <a:ext uri="{FF2B5EF4-FFF2-40B4-BE49-F238E27FC236}">
                <a16:creationId xmlns:a16="http://schemas.microsoft.com/office/drawing/2014/main" id="{2CF6BE24-7528-44D0-E609-4686EE315F3C}"/>
              </a:ext>
            </a:extLst>
          </p:cNvPr>
          <p:cNvPicPr>
            <a:picLocks noChangeAspect="1"/>
          </p:cNvPicPr>
          <p:nvPr userDrawn="1"/>
        </p:nvPicPr>
        <p:blipFill>
          <a:blip/>
          <a:stretch>
            <a:fillRect/>
          </a:stretch>
        </p:blipFill>
        <p:spPr>
          <a:xfrm rot="10800000">
            <a:off x="9373584" y="-111431"/>
            <a:ext cx="2818416" cy="2818416"/>
          </a:xfrm>
          <a:prstGeom prst="rect">
            <a:avLst/>
          </a:prstGeom>
        </p:spPr>
      </p:pic>
      <p:sp>
        <p:nvSpPr>
          <p:cNvPr id="2" name="Chart Placeholder 2">
            <a:extLst>
              <a:ext uri="{FF2B5EF4-FFF2-40B4-BE49-F238E27FC236}">
                <a16:creationId xmlns:a16="http://schemas.microsoft.com/office/drawing/2014/main" id="{4FAA7559-6A06-EC48-7BFA-27B309BD7325}"/>
              </a:ext>
            </a:extLst>
          </p:cNvPr>
          <p:cNvSpPr>
            <a:spLocks noGrp="1"/>
          </p:cNvSpPr>
          <p:nvPr>
            <p:ph type="chart" sz="quarter" idx="16"/>
          </p:nvPr>
        </p:nvSpPr>
        <p:spPr>
          <a:xfrm>
            <a:off x="611413" y="1600200"/>
            <a:ext cx="10972636" cy="4572000"/>
          </a:xfrm>
          <a:prstGeom prst="rect">
            <a:avLst/>
          </a:prstGeom>
          <a:solidFill>
            <a:schemeClr val="bg1"/>
          </a:solidFill>
        </p:spPr>
        <p:txBody>
          <a:bodyPr anchor="ctr"/>
          <a:lstStyle>
            <a:lvl1pPr marL="0" indent="0" algn="ctr">
              <a:buNone/>
              <a:defRPr sz="1200" b="0" i="0">
                <a:latin typeface="Arial" panose="020B0604020202020204" pitchFamily="34" charset="0"/>
              </a:defRPr>
            </a:lvl1pPr>
          </a:lstStyle>
          <a:p>
            <a:endParaRPr lang="en-US"/>
          </a:p>
          <a:p>
            <a:endParaRPr lang="en-US"/>
          </a:p>
          <a:p>
            <a:endParaRPr lang="en-US"/>
          </a:p>
          <a:p>
            <a:r>
              <a:rPr lang="en-US"/>
              <a:t>Click to insert graph</a:t>
            </a:r>
          </a:p>
        </p:txBody>
      </p:sp>
      <p:sp>
        <p:nvSpPr>
          <p:cNvPr id="3" name="Text Placeholder 19">
            <a:extLst>
              <a:ext uri="{FF2B5EF4-FFF2-40B4-BE49-F238E27FC236}">
                <a16:creationId xmlns:a16="http://schemas.microsoft.com/office/drawing/2014/main" id="{BF47DBF0-F9FF-B6DA-450D-D432C3D5FBB5}"/>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ED2A172D-FBFD-9B28-9BC9-CABC482BA3D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5" name="Text Placeholder 11">
            <a:extLst>
              <a:ext uri="{FF2B5EF4-FFF2-40B4-BE49-F238E27FC236}">
                <a16:creationId xmlns:a16="http://schemas.microsoft.com/office/drawing/2014/main" id="{45F1305A-DDFC-4CBD-0356-DA81D6F9D9E8}"/>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6" name="Slide Number Placeholder 5">
            <a:extLst>
              <a:ext uri="{FF2B5EF4-FFF2-40B4-BE49-F238E27FC236}">
                <a16:creationId xmlns:a16="http://schemas.microsoft.com/office/drawing/2014/main" id="{449C4ECA-9B62-4AB3-D764-F6BF73095085}"/>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Tree>
    <p:extLst>
      <p:ext uri="{BB962C8B-B14F-4D97-AF65-F5344CB8AC3E}">
        <p14:creationId xmlns:p14="http://schemas.microsoft.com/office/powerpoint/2010/main" val="71303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pic>
        <p:nvPicPr>
          <p:cNvPr id="8" name="Picture 7" descr="A black and grey gradient&#10;&#10;AI-generated content may be incorrect.">
            <a:extLst>
              <a:ext uri="{FF2B5EF4-FFF2-40B4-BE49-F238E27FC236}">
                <a16:creationId xmlns:a16="http://schemas.microsoft.com/office/drawing/2014/main" id="{7C2854EA-18B7-BDB1-295E-A8BFA5D84CEF}"/>
              </a:ext>
            </a:extLst>
          </p:cNvPr>
          <p:cNvPicPr>
            <a:picLocks noChangeAspect="1"/>
          </p:cNvPicPr>
          <p:nvPr userDrawn="1"/>
        </p:nvPicPr>
        <p:blipFill>
          <a:blip/>
          <a:stretch>
            <a:fillRect/>
          </a:stretch>
        </p:blipFill>
        <p:spPr>
          <a:xfrm rot="10800000">
            <a:off x="9373584" y="-111431"/>
            <a:ext cx="2818416" cy="2818416"/>
          </a:xfrm>
          <a:prstGeom prst="rect">
            <a:avLst/>
          </a:prstGeom>
        </p:spPr>
      </p:pic>
      <p:sp>
        <p:nvSpPr>
          <p:cNvPr id="3" name="Chart Placeholder 2">
            <a:extLst>
              <a:ext uri="{FF2B5EF4-FFF2-40B4-BE49-F238E27FC236}">
                <a16:creationId xmlns:a16="http://schemas.microsoft.com/office/drawing/2014/main" id="{E91AA939-D4E9-E856-151E-7D9D052CFE04}"/>
              </a:ext>
            </a:extLst>
          </p:cNvPr>
          <p:cNvSpPr>
            <a:spLocks noGrp="1"/>
          </p:cNvSpPr>
          <p:nvPr>
            <p:ph type="chart" sz="quarter" idx="16"/>
          </p:nvPr>
        </p:nvSpPr>
        <p:spPr>
          <a:xfrm>
            <a:off x="6232763" y="1609460"/>
            <a:ext cx="5356225" cy="4562740"/>
          </a:xfrm>
          <a:prstGeom prst="rect">
            <a:avLst/>
          </a:prstGeom>
          <a:solidFill>
            <a:schemeClr val="bg1"/>
          </a:solidFill>
        </p:spPr>
        <p:txBody>
          <a:bodyPr anchor="ctr"/>
          <a:lstStyle>
            <a:lvl1pPr marL="0" indent="0" algn="ctr">
              <a:buNone/>
              <a:defRPr sz="1200" b="0" i="0">
                <a:latin typeface="Arial" panose="020B0604020202020204" pitchFamily="34" charset="0"/>
              </a:defRPr>
            </a:lvl1pPr>
          </a:lstStyle>
          <a:p>
            <a:endParaRPr lang="en-US"/>
          </a:p>
          <a:p>
            <a:endParaRPr lang="en-US"/>
          </a:p>
          <a:p>
            <a:endParaRPr lang="en-US"/>
          </a:p>
          <a:p>
            <a:r>
              <a:rPr lang="en-US"/>
              <a:t>Click to insert graph</a:t>
            </a:r>
          </a:p>
        </p:txBody>
      </p:sp>
      <p:sp>
        <p:nvSpPr>
          <p:cNvPr id="4" name="Text Placeholder 3"/>
          <p:cNvSpPr>
            <a:spLocks noGrp="1"/>
          </p:cNvSpPr>
          <p:nvPr>
            <p:ph type="body" sz="quarter" idx="14"/>
          </p:nvPr>
        </p:nvSpPr>
        <p:spPr>
          <a:xfrm>
            <a:off x="611413" y="1605282"/>
            <a:ext cx="5347826" cy="456274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C2B62AAE-A1ED-C3F9-300C-09A1F0F49D79}"/>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18556B99-171E-E6B1-BF68-950AABBBB4A6}"/>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9" name="Text Placeholder 11">
            <a:extLst>
              <a:ext uri="{FF2B5EF4-FFF2-40B4-BE49-F238E27FC236}">
                <a16:creationId xmlns:a16="http://schemas.microsoft.com/office/drawing/2014/main" id="{7E22455F-8939-5D25-B2B2-A839076297ED}"/>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5" name="Slide Number Placeholder 5">
            <a:extLst>
              <a:ext uri="{FF2B5EF4-FFF2-40B4-BE49-F238E27FC236}">
                <a16:creationId xmlns:a16="http://schemas.microsoft.com/office/drawing/2014/main" id="{AA49D6BB-B80D-F2D6-630A-A08D0E536520}"/>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7" name="Block Arc 6">
            <a:extLst>
              <a:ext uri="{FF2B5EF4-FFF2-40B4-BE49-F238E27FC236}">
                <a16:creationId xmlns:a16="http://schemas.microsoft.com/office/drawing/2014/main" id="{8B780CB6-F1B8-653C-0855-A05ED92F5BAF}"/>
              </a:ext>
            </a:extLst>
          </p:cNvPr>
          <p:cNvSpPr/>
          <p:nvPr userDrawn="1"/>
        </p:nvSpPr>
        <p:spPr>
          <a:xfrm rot="9000000">
            <a:off x="-967991" y="4065371"/>
            <a:ext cx="1935982" cy="1935982"/>
          </a:xfrm>
          <a:prstGeom prst="blockArc">
            <a:avLst>
              <a:gd name="adj1" fmla="val 12600277"/>
              <a:gd name="adj2" fmla="val 18005837"/>
              <a:gd name="adj3" fmla="val 19293"/>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1726924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FE4F60-6594-1349-4C7D-2C72799B7CE3}"/>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8771B2D-5565-5F25-BF3F-7A1676F634D2}"/>
              </a:ext>
            </a:extLst>
          </p:cNvPr>
          <p:cNvSpPr/>
          <p:nvPr userDrawn="1"/>
        </p:nvSpPr>
        <p:spPr>
          <a:xfrm>
            <a:off x="-5" y="0"/>
            <a:ext cx="8546340"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50614ACF-2B0B-6D50-9472-C5F2A428749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03E5C8-A8E2-FAB4-D109-29E71A95DD80}"/>
              </a:ext>
            </a:extLst>
          </p:cNvPr>
          <p:cNvCxnSpPr/>
          <p:nvPr userDrawn="1"/>
        </p:nvCxnSpPr>
        <p:spPr>
          <a:xfrm>
            <a:off x="643890" y="3921497"/>
            <a:ext cx="480060" cy="0"/>
          </a:xfrm>
          <a:prstGeom prst="line">
            <a:avLst/>
          </a:prstGeom>
          <a:ln w="76200" cap="rnd">
            <a:solidFill>
              <a:srgbClr val="D15A0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C42338A-816F-277D-5718-2348478053B1}"/>
              </a:ext>
            </a:extLst>
          </p:cNvPr>
          <p:cNvPicPr>
            <a:picLocks noChangeAspect="1"/>
          </p:cNvPicPr>
          <p:nvPr userDrawn="1"/>
        </p:nvPicPr>
        <p:blipFill>
          <a:blip r:embed="rId2"/>
          <a:srcRect/>
          <a:stretch/>
        </p:blipFill>
        <p:spPr>
          <a:xfrm>
            <a:off x="9478725" y="5659806"/>
            <a:ext cx="2403423" cy="801141"/>
          </a:xfrm>
          <a:prstGeom prst="rect">
            <a:avLst/>
          </a:prstGeom>
        </p:spPr>
      </p:pic>
      <p:sp>
        <p:nvSpPr>
          <p:cNvPr id="18" name="Text Placeholder 2">
            <a:extLst>
              <a:ext uri="{FF2B5EF4-FFF2-40B4-BE49-F238E27FC236}">
                <a16:creationId xmlns:a16="http://schemas.microsoft.com/office/drawing/2014/main" id="{15E4F840-71C0-97F9-6D21-4E1D95FA413E}"/>
              </a:ext>
            </a:extLst>
          </p:cNvPr>
          <p:cNvSpPr>
            <a:spLocks noGrp="1"/>
          </p:cNvSpPr>
          <p:nvPr>
            <p:ph type="body" sz="quarter" idx="10" hasCustomPrompt="1"/>
          </p:nvPr>
        </p:nvSpPr>
        <p:spPr>
          <a:xfrm>
            <a:off x="609599" y="1788795"/>
            <a:ext cx="7307485" cy="1737280"/>
          </a:xfrm>
          <a:prstGeom prst="rect">
            <a:avLst/>
          </a:prstGeom>
        </p:spPr>
        <p:txBody>
          <a:bodyPr anchor="b"/>
          <a:lstStyle>
            <a:lvl1pPr marL="11113" indent="-11113">
              <a:buNone/>
              <a:tabLst/>
              <a:defRPr lang="en-US" sz="4400" b="1" i="0"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Section Title Here</a:t>
            </a:r>
          </a:p>
        </p:txBody>
      </p:sp>
      <p:sp>
        <p:nvSpPr>
          <p:cNvPr id="21" name="Text Placeholder 2">
            <a:extLst>
              <a:ext uri="{FF2B5EF4-FFF2-40B4-BE49-F238E27FC236}">
                <a16:creationId xmlns:a16="http://schemas.microsoft.com/office/drawing/2014/main" id="{A75E7B1F-C583-D248-6AEB-5395FD409342}"/>
              </a:ext>
            </a:extLst>
          </p:cNvPr>
          <p:cNvSpPr>
            <a:spLocks noGrp="1"/>
          </p:cNvSpPr>
          <p:nvPr>
            <p:ph type="body" sz="quarter" idx="11" hasCustomPrompt="1"/>
          </p:nvPr>
        </p:nvSpPr>
        <p:spPr>
          <a:xfrm>
            <a:off x="609598" y="4331387"/>
            <a:ext cx="7307485" cy="865639"/>
          </a:xfrm>
          <a:prstGeom prst="rect">
            <a:avLst/>
          </a:prstGeom>
        </p:spPr>
        <p:txBody>
          <a:bodyPr anchor="t"/>
          <a:lstStyle>
            <a:lvl1pPr>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SUBTITLE</a:t>
            </a:r>
          </a:p>
        </p:txBody>
      </p:sp>
    </p:spTree>
    <p:extLst>
      <p:ext uri="{BB962C8B-B14F-4D97-AF65-F5344CB8AC3E}">
        <p14:creationId xmlns:p14="http://schemas.microsoft.com/office/powerpoint/2010/main" val="1176966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E91AA939-D4E9-E856-151E-7D9D052CFE04}"/>
              </a:ext>
            </a:extLst>
          </p:cNvPr>
          <p:cNvSpPr>
            <a:spLocks noGrp="1"/>
          </p:cNvSpPr>
          <p:nvPr>
            <p:ph type="chart" sz="quarter" idx="16"/>
          </p:nvPr>
        </p:nvSpPr>
        <p:spPr>
          <a:xfrm>
            <a:off x="611413" y="1598595"/>
            <a:ext cx="5341251" cy="4563979"/>
          </a:xfrm>
          <a:prstGeom prst="rect">
            <a:avLst/>
          </a:prstGeom>
          <a:solidFill>
            <a:schemeClr val="bg1"/>
          </a:solidFill>
        </p:spPr>
        <p:txBody>
          <a:bodyPr anchor="ctr"/>
          <a:lstStyle>
            <a:lvl1pPr marL="0" indent="0" algn="ctr">
              <a:buNone/>
              <a:defRPr sz="1200" b="0" i="0">
                <a:latin typeface="Arial" panose="020B0604020202020204" pitchFamily="34" charset="0"/>
              </a:defRPr>
            </a:lvl1pPr>
          </a:lstStyle>
          <a:p>
            <a:endParaRPr lang="en-US"/>
          </a:p>
          <a:p>
            <a:endParaRPr lang="en-US"/>
          </a:p>
          <a:p>
            <a:endParaRPr lang="en-US"/>
          </a:p>
          <a:p>
            <a:r>
              <a:rPr lang="en-US"/>
              <a:t>Click to insert graph</a:t>
            </a:r>
          </a:p>
        </p:txBody>
      </p:sp>
      <p:sp>
        <p:nvSpPr>
          <p:cNvPr id="4" name="Text Placeholder 3"/>
          <p:cNvSpPr>
            <a:spLocks noGrp="1"/>
          </p:cNvSpPr>
          <p:nvPr>
            <p:ph type="body" sz="quarter" idx="14"/>
          </p:nvPr>
        </p:nvSpPr>
        <p:spPr>
          <a:xfrm>
            <a:off x="6239337" y="1598595"/>
            <a:ext cx="5347826" cy="4563979"/>
          </a:xfrm>
          <a:prstGeom prst="rect">
            <a:avLst/>
          </a:prstGeom>
        </p:spPr>
        <p:txBody>
          <a:bodyPr lIns="0" tIns="0" rIns="0" bIns="0"/>
          <a:lstStyle>
            <a:lvl1pPr marL="285750" indent="-285750">
              <a:buClr>
                <a:schemeClr val="accent1"/>
              </a:buClr>
              <a:buFont typeface="Arial" panose="020B0604020202020204" pitchFamily="34" charset="0"/>
              <a:buChar char="•"/>
              <a:defRPr sz="1600" b="0" i="0">
                <a:latin typeface="Arial" panose="020B0604020202020204" pitchFamily="34" charset="0"/>
              </a:defRPr>
            </a:lvl1pPr>
            <a:lvl2pPr marL="742950" indent="-285750">
              <a:buClr>
                <a:schemeClr val="accent1"/>
              </a:buClr>
              <a:buFont typeface="Arial" panose="020B0604020202020204" pitchFamily="34" charset="0"/>
              <a:buChar char="•"/>
              <a:defRPr sz="1400" b="0" i="0">
                <a:latin typeface="Arial" panose="020B0604020202020204" pitchFamily="34" charset="0"/>
              </a:defRPr>
            </a:lvl2pPr>
            <a:lvl3pPr marL="1085850" indent="-171450">
              <a:buClr>
                <a:schemeClr val="accent1"/>
              </a:buClr>
              <a:buFont typeface="Arial" panose="020B0604020202020204" pitchFamily="34" charset="0"/>
              <a:buChar char="•"/>
              <a:defRPr sz="1200" b="0" i="0">
                <a:latin typeface="Arial" panose="020B0604020202020204" pitchFamily="34" charset="0"/>
              </a:defRPr>
            </a:lvl3pPr>
            <a:lvl4pPr marL="1543050" indent="-171450">
              <a:buClr>
                <a:schemeClr val="accent1"/>
              </a:buClr>
              <a:buFont typeface="Arial" panose="020B0604020202020204" pitchFamily="34" charset="0"/>
              <a:buChar char="•"/>
              <a:defRPr sz="1100" b="0" i="0">
                <a:latin typeface="Arial" panose="020B0604020202020204" pitchFamily="34" charset="0"/>
              </a:defRPr>
            </a:lvl4pPr>
            <a:lvl5pPr marL="2000250" indent="-171450">
              <a:buClr>
                <a:schemeClr val="accent1"/>
              </a:buClr>
              <a:buFont typeface="Arial" panose="020B0604020202020204" pitchFamily="34" charset="0"/>
              <a:buChar cha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FEA53EE1-1A62-F54F-77BA-8AE6BE56163C}"/>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318BE20E-C31D-869D-BB18-EBAEF1BEDBF6}"/>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9" name="Text Placeholder 11">
            <a:extLst>
              <a:ext uri="{FF2B5EF4-FFF2-40B4-BE49-F238E27FC236}">
                <a16:creationId xmlns:a16="http://schemas.microsoft.com/office/drawing/2014/main" id="{1FD4D655-E920-435E-4F97-7E2EC7420D6C}"/>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5" name="Slide Number Placeholder 5">
            <a:extLst>
              <a:ext uri="{FF2B5EF4-FFF2-40B4-BE49-F238E27FC236}">
                <a16:creationId xmlns:a16="http://schemas.microsoft.com/office/drawing/2014/main" id="{0918333D-835C-D41A-DDC8-588160B4F1FE}"/>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7" name="Block Arc 6">
            <a:extLst>
              <a:ext uri="{FF2B5EF4-FFF2-40B4-BE49-F238E27FC236}">
                <a16:creationId xmlns:a16="http://schemas.microsoft.com/office/drawing/2014/main" id="{70A17E2D-7990-7687-2EDF-697EF924EB1F}"/>
              </a:ext>
            </a:extLst>
          </p:cNvPr>
          <p:cNvSpPr/>
          <p:nvPr userDrawn="1"/>
        </p:nvSpPr>
        <p:spPr>
          <a:xfrm flipV="1">
            <a:off x="10084028" y="-1790390"/>
            <a:ext cx="4215943" cy="4215943"/>
          </a:xfrm>
          <a:prstGeom prst="blockArc">
            <a:avLst>
              <a:gd name="adj1" fmla="val 10346496"/>
              <a:gd name="adj2" fmla="val 16217475"/>
              <a:gd name="adj3" fmla="val 19615"/>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8" name="Picture 7" descr="A black and grey gradient&#10;&#10;AI-generated content may be incorrect.">
            <a:extLst>
              <a:ext uri="{FF2B5EF4-FFF2-40B4-BE49-F238E27FC236}">
                <a16:creationId xmlns:a16="http://schemas.microsoft.com/office/drawing/2014/main" id="{CABB6D86-1741-E5A8-3DCE-F5370ACD6D9F}"/>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a:off x="6239337" y="5947343"/>
            <a:ext cx="858645" cy="858645"/>
          </a:xfrm>
          <a:prstGeom prst="rect">
            <a:avLst/>
          </a:prstGeom>
        </p:spPr>
      </p:pic>
    </p:spTree>
    <p:extLst>
      <p:ext uri="{BB962C8B-B14F-4D97-AF65-F5344CB8AC3E}">
        <p14:creationId xmlns:p14="http://schemas.microsoft.com/office/powerpoint/2010/main" val="3014963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5" name="Block Arc 4">
            <a:extLst>
              <a:ext uri="{FF2B5EF4-FFF2-40B4-BE49-F238E27FC236}">
                <a16:creationId xmlns:a16="http://schemas.microsoft.com/office/drawing/2014/main" id="{95B1004F-47B6-ADEC-797C-ED467107264B}"/>
              </a:ext>
            </a:extLst>
          </p:cNvPr>
          <p:cNvSpPr/>
          <p:nvPr userDrawn="1"/>
        </p:nvSpPr>
        <p:spPr>
          <a:xfrm rot="16200000">
            <a:off x="8987073" y="-2823939"/>
            <a:ext cx="5647877" cy="5647877"/>
          </a:xfrm>
          <a:prstGeom prst="blockArc">
            <a:avLst>
              <a:gd name="adj1" fmla="val 9050112"/>
              <a:gd name="adj2" fmla="val 16215367"/>
              <a:gd name="adj3" fmla="val 15447"/>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2" name="Text Placeholder 3"/>
          <p:cNvSpPr>
            <a:spLocks noGrp="1"/>
          </p:cNvSpPr>
          <p:nvPr>
            <p:ph type="body" sz="quarter" idx="15"/>
          </p:nvPr>
        </p:nvSpPr>
        <p:spPr>
          <a:xfrm>
            <a:off x="617621" y="1606728"/>
            <a:ext cx="3406595" cy="4565472"/>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hart Placeholder 2">
            <a:extLst>
              <a:ext uri="{FF2B5EF4-FFF2-40B4-BE49-F238E27FC236}">
                <a16:creationId xmlns:a16="http://schemas.microsoft.com/office/drawing/2014/main" id="{B6796C05-A43F-F79D-0B4A-BCAEB26014C1}"/>
              </a:ext>
            </a:extLst>
          </p:cNvPr>
          <p:cNvSpPr>
            <a:spLocks noGrp="1"/>
          </p:cNvSpPr>
          <p:nvPr>
            <p:ph type="chart" sz="quarter" idx="17"/>
          </p:nvPr>
        </p:nvSpPr>
        <p:spPr>
          <a:xfrm>
            <a:off x="4403558" y="1606728"/>
            <a:ext cx="7183605" cy="4565472"/>
          </a:xfrm>
          <a:prstGeom prst="rect">
            <a:avLst/>
          </a:prstGeom>
          <a:solidFill>
            <a:schemeClr val="bg1"/>
          </a:solidFill>
        </p:spPr>
        <p:txBody>
          <a:bodyPr anchor="ctr"/>
          <a:lstStyle>
            <a:lvl1pPr marL="0" indent="0" algn="ctr">
              <a:buNone/>
              <a:defRPr sz="1200" b="0" i="0">
                <a:latin typeface="Arial" panose="020B0604020202020204" pitchFamily="34" charset="0"/>
              </a:defRPr>
            </a:lvl1pPr>
          </a:lstStyle>
          <a:p>
            <a:endParaRPr lang="en-US"/>
          </a:p>
          <a:p>
            <a:endParaRPr lang="en-US"/>
          </a:p>
          <a:p>
            <a:endParaRPr lang="en-US"/>
          </a:p>
          <a:p>
            <a:r>
              <a:rPr lang="en-US"/>
              <a:t>Click to insert graph</a:t>
            </a:r>
          </a:p>
        </p:txBody>
      </p:sp>
      <p:sp>
        <p:nvSpPr>
          <p:cNvPr id="3" name="Text Placeholder 19">
            <a:extLst>
              <a:ext uri="{FF2B5EF4-FFF2-40B4-BE49-F238E27FC236}">
                <a16:creationId xmlns:a16="http://schemas.microsoft.com/office/drawing/2014/main" id="{F673D7B9-FBB0-ABC9-717C-5A664DFD0486}"/>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64EBD1AA-CDB9-4EA5-1112-C438DA970C8B}"/>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8" name="Text Placeholder 11">
            <a:extLst>
              <a:ext uri="{FF2B5EF4-FFF2-40B4-BE49-F238E27FC236}">
                <a16:creationId xmlns:a16="http://schemas.microsoft.com/office/drawing/2014/main" id="{49F10B05-0CD8-BB28-E168-7F4F966A8EF0}"/>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pic>
        <p:nvPicPr>
          <p:cNvPr id="7" name="Picture 6" descr="A black and grey gradient&#10;&#10;AI-generated content may be incorrect.">
            <a:extLst>
              <a:ext uri="{FF2B5EF4-FFF2-40B4-BE49-F238E27FC236}">
                <a16:creationId xmlns:a16="http://schemas.microsoft.com/office/drawing/2014/main" id="{1ED2B9A7-268F-ECEF-3BC4-D4C107D750E6}"/>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a:off x="3192730" y="5947343"/>
            <a:ext cx="858645" cy="858645"/>
          </a:xfrm>
          <a:prstGeom prst="rect">
            <a:avLst/>
          </a:prstGeom>
        </p:spPr>
      </p:pic>
    </p:spTree>
    <p:extLst>
      <p:ext uri="{BB962C8B-B14F-4D97-AF65-F5344CB8AC3E}">
        <p14:creationId xmlns:p14="http://schemas.microsoft.com/office/powerpoint/2010/main" val="2008733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hree Column">
    <p:spTree>
      <p:nvGrpSpPr>
        <p:cNvPr id="1" name=""/>
        <p:cNvGrpSpPr/>
        <p:nvPr/>
      </p:nvGrpSpPr>
      <p:grpSpPr>
        <a:xfrm>
          <a:off x="0" y="0"/>
          <a:ext cx="0" cy="0"/>
          <a:chOff x="0" y="0"/>
          <a:chExt cx="0" cy="0"/>
        </a:xfrm>
      </p:grpSpPr>
      <p:pic>
        <p:nvPicPr>
          <p:cNvPr id="5" name="Picture 4" descr="A blue circle with black background&#10;&#10;AI-generated content may be incorrect.">
            <a:extLst>
              <a:ext uri="{FF2B5EF4-FFF2-40B4-BE49-F238E27FC236}">
                <a16:creationId xmlns:a16="http://schemas.microsoft.com/office/drawing/2014/main" id="{AA413316-21DF-D720-017B-1824DCA22A22}"/>
              </a:ext>
            </a:extLst>
          </p:cNvPr>
          <p:cNvPicPr>
            <a:picLocks noChangeAspect="1"/>
          </p:cNvPicPr>
          <p:nvPr userDrawn="1"/>
        </p:nvPicPr>
        <p:blipFill>
          <a:blip cstate="hqprint">
            <a:alphaModFix amt="76000"/>
            <a:extLst>
              <a:ext uri="{28A0092B-C50C-407E-A947-70E740481C1C}">
                <a14:useLocalDpi xmlns:a14="http://schemas.microsoft.com/office/drawing/2010/main"/>
              </a:ext>
            </a:extLst>
          </a:blip>
          <a:srcRect/>
          <a:stretch/>
        </p:blipFill>
        <p:spPr>
          <a:xfrm rot="5400000">
            <a:off x="-558517" y="3430648"/>
            <a:ext cx="2032330" cy="915295"/>
          </a:xfrm>
          <a:prstGeom prst="rect">
            <a:avLst/>
          </a:prstGeom>
        </p:spPr>
      </p:pic>
      <p:sp>
        <p:nvSpPr>
          <p:cNvPr id="12" name="Text Placeholder 3"/>
          <p:cNvSpPr>
            <a:spLocks noGrp="1"/>
          </p:cNvSpPr>
          <p:nvPr>
            <p:ph type="body" sz="quarter" idx="15"/>
          </p:nvPr>
        </p:nvSpPr>
        <p:spPr>
          <a:xfrm>
            <a:off x="8414084" y="1604391"/>
            <a:ext cx="3173079" cy="4567809"/>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hart Placeholder 2">
            <a:extLst>
              <a:ext uri="{FF2B5EF4-FFF2-40B4-BE49-F238E27FC236}">
                <a16:creationId xmlns:a16="http://schemas.microsoft.com/office/drawing/2014/main" id="{B6796C05-A43F-F79D-0B4A-BCAEB26014C1}"/>
              </a:ext>
            </a:extLst>
          </p:cNvPr>
          <p:cNvSpPr>
            <a:spLocks noGrp="1"/>
          </p:cNvSpPr>
          <p:nvPr>
            <p:ph type="chart" sz="quarter" idx="17"/>
          </p:nvPr>
        </p:nvSpPr>
        <p:spPr>
          <a:xfrm>
            <a:off x="611413" y="1604391"/>
            <a:ext cx="7313387" cy="4567808"/>
          </a:xfrm>
          <a:prstGeom prst="rect">
            <a:avLst/>
          </a:prstGeom>
          <a:solidFill>
            <a:schemeClr val="bg1"/>
          </a:solidFill>
        </p:spPr>
        <p:txBody>
          <a:bodyPr anchor="ctr"/>
          <a:lstStyle>
            <a:lvl1pPr marL="0" indent="0" algn="ctr">
              <a:buNone/>
              <a:defRPr sz="1200" b="0" i="0">
                <a:latin typeface="Arial" panose="020B0604020202020204" pitchFamily="34" charset="0"/>
              </a:defRPr>
            </a:lvl1pPr>
          </a:lstStyle>
          <a:p>
            <a:endParaRPr lang="en-US"/>
          </a:p>
          <a:p>
            <a:endParaRPr lang="en-US"/>
          </a:p>
          <a:p>
            <a:endParaRPr lang="en-US"/>
          </a:p>
          <a:p>
            <a:r>
              <a:rPr lang="en-US"/>
              <a:t>Click to insert graph</a:t>
            </a:r>
          </a:p>
        </p:txBody>
      </p:sp>
      <p:sp>
        <p:nvSpPr>
          <p:cNvPr id="3" name="Text Placeholder 19">
            <a:extLst>
              <a:ext uri="{FF2B5EF4-FFF2-40B4-BE49-F238E27FC236}">
                <a16:creationId xmlns:a16="http://schemas.microsoft.com/office/drawing/2014/main" id="{BE95209F-C670-439F-1817-72E22B3A4FE8}"/>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F5EE7B8E-8F8D-A0B7-3F5D-1845AEF835ED}"/>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8" name="Text Placeholder 11">
            <a:extLst>
              <a:ext uri="{FF2B5EF4-FFF2-40B4-BE49-F238E27FC236}">
                <a16:creationId xmlns:a16="http://schemas.microsoft.com/office/drawing/2014/main" id="{66C71FD1-A6D2-3991-8A88-C687D4220635}"/>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7" name="Block Arc 6">
            <a:extLst>
              <a:ext uri="{FF2B5EF4-FFF2-40B4-BE49-F238E27FC236}">
                <a16:creationId xmlns:a16="http://schemas.microsoft.com/office/drawing/2014/main" id="{4FA5C8F4-1FF4-FA1F-C817-F94A1247A5E0}"/>
              </a:ext>
            </a:extLst>
          </p:cNvPr>
          <p:cNvSpPr/>
          <p:nvPr userDrawn="1"/>
        </p:nvSpPr>
        <p:spPr>
          <a:xfrm rot="10800000" flipH="1">
            <a:off x="11360662" y="4509523"/>
            <a:ext cx="1662676" cy="1662676"/>
          </a:xfrm>
          <a:prstGeom prst="blockArc">
            <a:avLst>
              <a:gd name="adj1" fmla="val 10689157"/>
              <a:gd name="adj2" fmla="val 16214896"/>
              <a:gd name="adj3" fmla="val 19797"/>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9449492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Blank White">
    <p:bg>
      <p:bgPr>
        <a:gradFill>
          <a:gsLst>
            <a:gs pos="19000">
              <a:schemeClr val="accent1"/>
            </a:gs>
            <a:gs pos="99000">
              <a:schemeClr val="accent2"/>
            </a:gs>
          </a:gsLst>
          <a:lin ang="18900000" scaled="1"/>
        </a:gradFill>
        <a:effectLst/>
      </p:bgPr>
    </p:bg>
    <p:spTree>
      <p:nvGrpSpPr>
        <p:cNvPr id="1" name=""/>
        <p:cNvGrpSpPr/>
        <p:nvPr/>
      </p:nvGrpSpPr>
      <p:grpSpPr>
        <a:xfrm>
          <a:off x="0" y="0"/>
          <a:ext cx="0" cy="0"/>
          <a:chOff x="0" y="0"/>
          <a:chExt cx="0" cy="0"/>
        </a:xfrm>
      </p:grpSpPr>
      <p:pic>
        <p:nvPicPr>
          <p:cNvPr id="8" name="Picture 7" descr="A black circle with white dots&#10;&#10;AI-generated content may be incorrect.">
            <a:extLst>
              <a:ext uri="{FF2B5EF4-FFF2-40B4-BE49-F238E27FC236}">
                <a16:creationId xmlns:a16="http://schemas.microsoft.com/office/drawing/2014/main" id="{C0CA80C4-4B3D-C86D-8194-B95700715C79}"/>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5400000">
            <a:off x="-723970" y="4065542"/>
            <a:ext cx="2633644" cy="1185705"/>
          </a:xfrm>
          <a:prstGeom prst="rect">
            <a:avLst/>
          </a:prstGeom>
        </p:spPr>
      </p:pic>
      <p:sp>
        <p:nvSpPr>
          <p:cNvPr id="6" name="Text Placeholder 3">
            <a:extLst>
              <a:ext uri="{FF2B5EF4-FFF2-40B4-BE49-F238E27FC236}">
                <a16:creationId xmlns:a16="http://schemas.microsoft.com/office/drawing/2014/main" id="{A6943421-7D31-644C-2163-DC30451DD279}"/>
              </a:ext>
            </a:extLst>
          </p:cNvPr>
          <p:cNvSpPr>
            <a:spLocks noGrp="1"/>
          </p:cNvSpPr>
          <p:nvPr>
            <p:ph type="body" sz="quarter" idx="27" hasCustomPrompt="1"/>
          </p:nvPr>
        </p:nvSpPr>
        <p:spPr>
          <a:xfrm>
            <a:off x="2125664" y="4892074"/>
            <a:ext cx="7387544" cy="268292"/>
          </a:xfrm>
          <a:prstGeom prst="rect">
            <a:avLst/>
          </a:prstGeom>
        </p:spPr>
        <p:txBody>
          <a:bodyPr lIns="0" tIns="0" rIns="0" bIns="0"/>
          <a:lstStyle>
            <a:lvl1pPr marL="0" indent="0">
              <a:buClr>
                <a:schemeClr val="accent1"/>
              </a:buClr>
              <a:buNone/>
              <a:defRPr sz="1400" b="0" i="0">
                <a:solidFill>
                  <a:schemeClr val="bg1"/>
                </a:solidFill>
                <a:latin typeface="Arial" panose="020B0604020202020204" pitchFamily="34" charset="0"/>
                <a:cs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Title</a:t>
            </a:r>
          </a:p>
        </p:txBody>
      </p:sp>
      <p:sp>
        <p:nvSpPr>
          <p:cNvPr id="7" name="Text Placeholder 3">
            <a:extLst>
              <a:ext uri="{FF2B5EF4-FFF2-40B4-BE49-F238E27FC236}">
                <a16:creationId xmlns:a16="http://schemas.microsoft.com/office/drawing/2014/main" id="{C38BA53A-7CC3-4765-2A92-1D70364A72C7}"/>
              </a:ext>
            </a:extLst>
          </p:cNvPr>
          <p:cNvSpPr>
            <a:spLocks noGrp="1"/>
          </p:cNvSpPr>
          <p:nvPr>
            <p:ph type="body" sz="quarter" idx="28" hasCustomPrompt="1"/>
          </p:nvPr>
        </p:nvSpPr>
        <p:spPr>
          <a:xfrm>
            <a:off x="2125664" y="4524248"/>
            <a:ext cx="7387544" cy="268292"/>
          </a:xfrm>
          <a:prstGeom prst="rect">
            <a:avLst/>
          </a:prstGeom>
        </p:spPr>
        <p:txBody>
          <a:bodyPr lIns="0" tIns="0" rIns="0" bIns="0"/>
          <a:lstStyle>
            <a:lvl1pPr marL="0" indent="0">
              <a:buClr>
                <a:schemeClr val="accent1"/>
              </a:buClr>
              <a:buNone/>
              <a:defRPr sz="1400" b="1" i="0">
                <a:solidFill>
                  <a:schemeClr val="bg1"/>
                </a:solidFill>
                <a:latin typeface="Arial" panose="020B0604020202020204" pitchFamily="34" charset="0"/>
                <a:cs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Name</a:t>
            </a:r>
          </a:p>
        </p:txBody>
      </p:sp>
      <p:sp>
        <p:nvSpPr>
          <p:cNvPr id="10" name="Text Placeholder 9">
            <a:extLst>
              <a:ext uri="{FF2B5EF4-FFF2-40B4-BE49-F238E27FC236}">
                <a16:creationId xmlns:a16="http://schemas.microsoft.com/office/drawing/2014/main" id="{97C359B0-E308-A10A-798B-2670358091EE}"/>
              </a:ext>
            </a:extLst>
          </p:cNvPr>
          <p:cNvSpPr>
            <a:spLocks noGrp="1"/>
          </p:cNvSpPr>
          <p:nvPr>
            <p:ph type="body" sz="quarter" idx="29" hasCustomPrompt="1"/>
          </p:nvPr>
        </p:nvSpPr>
        <p:spPr>
          <a:xfrm>
            <a:off x="2125663" y="1149724"/>
            <a:ext cx="7940674" cy="3139888"/>
          </a:xfrm>
          <a:prstGeom prst="rect">
            <a:avLst/>
          </a:prstGeom>
        </p:spPr>
        <p:txBody>
          <a:bodyPr anchor="b"/>
          <a:lstStyle>
            <a:lvl1pPr marL="0" indent="0">
              <a:lnSpc>
                <a:spcPts val="3080"/>
              </a:lnSpc>
              <a:buNone/>
              <a:defRPr>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In sit </a:t>
            </a:r>
            <a:r>
              <a:rPr lang="en-US" err="1"/>
              <a:t>amet</a:t>
            </a:r>
            <a:r>
              <a:rPr lang="en-US"/>
              <a:t> </a:t>
            </a:r>
            <a:r>
              <a:rPr lang="en-US" err="1"/>
              <a:t>massa</a:t>
            </a:r>
            <a:r>
              <a:rPr lang="en-US"/>
              <a:t> eros. Sed </a:t>
            </a:r>
            <a:r>
              <a:rPr lang="en-US" err="1"/>
              <a:t>mollis</a:t>
            </a:r>
            <a:r>
              <a:rPr lang="en-US"/>
              <a:t> </a:t>
            </a:r>
            <a:r>
              <a:rPr lang="en-US" err="1"/>
              <a:t>blandit</a:t>
            </a:r>
            <a:r>
              <a:rPr lang="en-US"/>
              <a:t> </a:t>
            </a:r>
            <a:r>
              <a:rPr lang="en-US" err="1"/>
              <a:t>mollis</a:t>
            </a:r>
            <a:r>
              <a:rPr lang="en-US"/>
              <a:t>. Cras </a:t>
            </a:r>
            <a:r>
              <a:rPr lang="en-US" err="1"/>
              <a:t>viverra</a:t>
            </a:r>
            <a:r>
              <a:rPr lang="en-US"/>
              <a:t>, </a:t>
            </a:r>
            <a:r>
              <a:rPr lang="en-US" err="1"/>
              <a:t>quam</a:t>
            </a:r>
            <a:r>
              <a:rPr lang="en-US"/>
              <a:t> non </a:t>
            </a:r>
            <a:r>
              <a:rPr lang="en-US" err="1"/>
              <a:t>venenatis</a:t>
            </a:r>
            <a:r>
              <a:rPr lang="en-US"/>
              <a:t> </a:t>
            </a:r>
            <a:r>
              <a:rPr lang="en-US" err="1"/>
              <a:t>rhoncus</a:t>
            </a:r>
            <a:r>
              <a:rPr lang="en-US"/>
              <a:t>, </a:t>
            </a:r>
            <a:r>
              <a:rPr lang="en-US" err="1"/>
              <a:t>enim</a:t>
            </a:r>
            <a:r>
              <a:rPr lang="en-US"/>
              <a:t> </a:t>
            </a:r>
            <a:r>
              <a:rPr lang="en-US" err="1"/>
              <a:t>orci</a:t>
            </a:r>
            <a:r>
              <a:rPr lang="en-US"/>
              <a:t> </a:t>
            </a:r>
            <a:r>
              <a:rPr lang="en-US" err="1"/>
              <a:t>sollicitudin</a:t>
            </a:r>
            <a:r>
              <a:rPr lang="en-US"/>
              <a:t> </a:t>
            </a:r>
            <a:r>
              <a:rPr lang="en-US" err="1"/>
              <a:t>nulla</a:t>
            </a:r>
            <a:r>
              <a:rPr lang="en-US"/>
              <a:t>, sed </a:t>
            </a:r>
            <a:r>
              <a:rPr lang="en-US" err="1"/>
              <a:t>tempor</a:t>
            </a:r>
            <a:r>
              <a:rPr lang="en-US"/>
              <a:t> </a:t>
            </a:r>
            <a:r>
              <a:rPr lang="en-US" err="1"/>
              <a:t>sapien</a:t>
            </a:r>
            <a:r>
              <a:rPr lang="en-US"/>
              <a:t> ipsum </a:t>
            </a:r>
            <a:r>
              <a:rPr lang="en-US" err="1"/>
              <a:t>eu</a:t>
            </a:r>
            <a:r>
              <a:rPr lang="en-US"/>
              <a:t> </a:t>
            </a:r>
            <a:r>
              <a:rPr lang="en-US" err="1"/>
              <a:t>augue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In sit </a:t>
            </a:r>
            <a:r>
              <a:rPr lang="en-US" err="1"/>
              <a:t>amet</a:t>
            </a:r>
            <a:r>
              <a:rPr lang="en-US"/>
              <a:t> </a:t>
            </a:r>
            <a:r>
              <a:rPr lang="en-US" err="1"/>
              <a:t>massa</a:t>
            </a:r>
            <a:r>
              <a:rPr lang="en-US"/>
              <a:t> eros.</a:t>
            </a:r>
          </a:p>
        </p:txBody>
      </p:sp>
      <p:sp>
        <p:nvSpPr>
          <p:cNvPr id="13" name="TextBox 12">
            <a:extLst>
              <a:ext uri="{FF2B5EF4-FFF2-40B4-BE49-F238E27FC236}">
                <a16:creationId xmlns:a16="http://schemas.microsoft.com/office/drawing/2014/main" id="{CFCE558C-22D8-014A-8245-1E152A4D6875}"/>
              </a:ext>
            </a:extLst>
          </p:cNvPr>
          <p:cNvSpPr txBox="1"/>
          <p:nvPr userDrawn="1"/>
        </p:nvSpPr>
        <p:spPr>
          <a:xfrm>
            <a:off x="730017" y="4030941"/>
            <a:ext cx="571500" cy="861133"/>
          </a:xfrm>
          <a:prstGeom prst="rect">
            <a:avLst/>
          </a:prstGeom>
          <a:noFill/>
        </p:spPr>
        <p:txBody>
          <a:bodyPr wrap="square" lIns="0" tIns="0" rIns="0" bIns="0" rtlCol="0">
            <a:spAutoFit/>
          </a:bodyPr>
          <a:lstStyle/>
          <a:p>
            <a:pPr marL="0" indent="0" algn="l">
              <a:lnSpc>
                <a:spcPts val="1700"/>
              </a:lnSpc>
              <a:spcAft>
                <a:spcPts val="1125"/>
              </a:spcAft>
              <a:buClr>
                <a:schemeClr val="accent1"/>
              </a:buClr>
              <a:buFont typeface="Arial" panose="020B0604020202020204" pitchFamily="34" charset="0"/>
              <a:buNone/>
            </a:pPr>
            <a:r>
              <a:rPr lang="en-US" sz="23900">
                <a:solidFill>
                  <a:schemeClr val="bg1"/>
                </a:solidFill>
              </a:rPr>
              <a:t>“</a:t>
            </a:r>
            <a:endParaRPr lang="en-US" sz="23900" b="0" i="0" u="none" strike="noStrike">
              <a:solidFill>
                <a:schemeClr val="bg1"/>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419DABA-B800-C777-CA14-DFE7734EAC02}"/>
              </a:ext>
            </a:extLst>
          </p:cNvPr>
          <p:cNvSpPr/>
          <p:nvPr userDrawn="1"/>
        </p:nvSpPr>
        <p:spPr>
          <a:xfrm>
            <a:off x="320842" y="6288505"/>
            <a:ext cx="1925053" cy="449179"/>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18C10A56-C68F-0FED-91F6-F2090735AD29}"/>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16" name="Picture 15" descr="A black circle with a black background&#10;&#10;AI-generated content may be incorrect.">
            <a:extLst>
              <a:ext uri="{FF2B5EF4-FFF2-40B4-BE49-F238E27FC236}">
                <a16:creationId xmlns:a16="http://schemas.microsoft.com/office/drawing/2014/main" id="{A3F28F29-55E0-3794-7863-7FD0EEC43878}"/>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10800000">
            <a:off x="10976189" y="645227"/>
            <a:ext cx="1233441" cy="2279276"/>
          </a:xfrm>
          <a:prstGeom prst="rect">
            <a:avLst/>
          </a:prstGeom>
        </p:spPr>
      </p:pic>
    </p:spTree>
    <p:extLst>
      <p:ext uri="{BB962C8B-B14F-4D97-AF65-F5344CB8AC3E}">
        <p14:creationId xmlns:p14="http://schemas.microsoft.com/office/powerpoint/2010/main" val="5680644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Blank White">
    <p:bg>
      <p:bgPr>
        <a:solidFill>
          <a:schemeClr val="tx1"/>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6943421-7D31-644C-2163-DC30451DD279}"/>
              </a:ext>
            </a:extLst>
          </p:cNvPr>
          <p:cNvSpPr>
            <a:spLocks noGrp="1"/>
          </p:cNvSpPr>
          <p:nvPr>
            <p:ph type="body" sz="quarter" idx="27" hasCustomPrompt="1"/>
          </p:nvPr>
        </p:nvSpPr>
        <p:spPr>
          <a:xfrm>
            <a:off x="2125664" y="4892074"/>
            <a:ext cx="7387544" cy="268292"/>
          </a:xfrm>
          <a:prstGeom prst="rect">
            <a:avLst/>
          </a:prstGeom>
        </p:spPr>
        <p:txBody>
          <a:bodyPr lIns="0" tIns="0" rIns="0" bIns="0"/>
          <a:lstStyle>
            <a:lvl1pPr marL="0" indent="0">
              <a:buClr>
                <a:schemeClr val="accent1"/>
              </a:buClr>
              <a:buNone/>
              <a:defRPr sz="1400" b="0" i="0">
                <a:solidFill>
                  <a:schemeClr val="bg1"/>
                </a:solidFill>
                <a:latin typeface="Arial" panose="020B0604020202020204" pitchFamily="34" charset="0"/>
                <a:cs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Title</a:t>
            </a:r>
          </a:p>
        </p:txBody>
      </p:sp>
      <p:sp>
        <p:nvSpPr>
          <p:cNvPr id="7" name="Text Placeholder 3">
            <a:extLst>
              <a:ext uri="{FF2B5EF4-FFF2-40B4-BE49-F238E27FC236}">
                <a16:creationId xmlns:a16="http://schemas.microsoft.com/office/drawing/2014/main" id="{C38BA53A-7CC3-4765-2A92-1D70364A72C7}"/>
              </a:ext>
            </a:extLst>
          </p:cNvPr>
          <p:cNvSpPr>
            <a:spLocks noGrp="1"/>
          </p:cNvSpPr>
          <p:nvPr>
            <p:ph type="body" sz="quarter" idx="28" hasCustomPrompt="1"/>
          </p:nvPr>
        </p:nvSpPr>
        <p:spPr>
          <a:xfrm>
            <a:off x="2125664" y="4524248"/>
            <a:ext cx="7387544" cy="268292"/>
          </a:xfrm>
          <a:prstGeom prst="rect">
            <a:avLst/>
          </a:prstGeom>
        </p:spPr>
        <p:txBody>
          <a:bodyPr lIns="0" tIns="0" rIns="0" bIns="0"/>
          <a:lstStyle>
            <a:lvl1pPr marL="0" indent="0">
              <a:buClr>
                <a:schemeClr val="accent1"/>
              </a:buClr>
              <a:buNone/>
              <a:defRPr sz="1400" b="1" i="0">
                <a:solidFill>
                  <a:schemeClr val="bg1"/>
                </a:solidFill>
                <a:latin typeface="Arial" panose="020B0604020202020204" pitchFamily="34" charset="0"/>
                <a:cs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Name</a:t>
            </a:r>
          </a:p>
        </p:txBody>
      </p:sp>
      <p:sp>
        <p:nvSpPr>
          <p:cNvPr id="10" name="Text Placeholder 9">
            <a:extLst>
              <a:ext uri="{FF2B5EF4-FFF2-40B4-BE49-F238E27FC236}">
                <a16:creationId xmlns:a16="http://schemas.microsoft.com/office/drawing/2014/main" id="{97C359B0-E308-A10A-798B-2670358091EE}"/>
              </a:ext>
            </a:extLst>
          </p:cNvPr>
          <p:cNvSpPr>
            <a:spLocks noGrp="1"/>
          </p:cNvSpPr>
          <p:nvPr>
            <p:ph type="body" sz="quarter" idx="29" hasCustomPrompt="1"/>
          </p:nvPr>
        </p:nvSpPr>
        <p:spPr>
          <a:xfrm>
            <a:off x="2125663" y="1149724"/>
            <a:ext cx="7940674" cy="3139888"/>
          </a:xfrm>
          <a:prstGeom prst="rect">
            <a:avLst/>
          </a:prstGeom>
        </p:spPr>
        <p:txBody>
          <a:bodyPr anchor="b"/>
          <a:lstStyle>
            <a:lvl1pPr marL="0" indent="0">
              <a:lnSpc>
                <a:spcPts val="3080"/>
              </a:lnSpc>
              <a:buNone/>
              <a:defRPr>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In sit </a:t>
            </a:r>
            <a:r>
              <a:rPr lang="en-US" err="1"/>
              <a:t>amet</a:t>
            </a:r>
            <a:r>
              <a:rPr lang="en-US"/>
              <a:t> </a:t>
            </a:r>
            <a:r>
              <a:rPr lang="en-US" err="1"/>
              <a:t>massa</a:t>
            </a:r>
            <a:r>
              <a:rPr lang="en-US"/>
              <a:t> eros. Sed </a:t>
            </a:r>
            <a:r>
              <a:rPr lang="en-US" err="1"/>
              <a:t>mollis</a:t>
            </a:r>
            <a:r>
              <a:rPr lang="en-US"/>
              <a:t> </a:t>
            </a:r>
            <a:r>
              <a:rPr lang="en-US" err="1"/>
              <a:t>blandit</a:t>
            </a:r>
            <a:r>
              <a:rPr lang="en-US"/>
              <a:t> </a:t>
            </a:r>
            <a:r>
              <a:rPr lang="en-US" err="1"/>
              <a:t>mollis</a:t>
            </a:r>
            <a:r>
              <a:rPr lang="en-US"/>
              <a:t>. Cras </a:t>
            </a:r>
            <a:r>
              <a:rPr lang="en-US" err="1"/>
              <a:t>viverra</a:t>
            </a:r>
            <a:r>
              <a:rPr lang="en-US"/>
              <a:t>, </a:t>
            </a:r>
            <a:r>
              <a:rPr lang="en-US" err="1"/>
              <a:t>quam</a:t>
            </a:r>
            <a:r>
              <a:rPr lang="en-US"/>
              <a:t> non </a:t>
            </a:r>
            <a:r>
              <a:rPr lang="en-US" err="1"/>
              <a:t>venenatis</a:t>
            </a:r>
            <a:r>
              <a:rPr lang="en-US"/>
              <a:t> </a:t>
            </a:r>
            <a:r>
              <a:rPr lang="en-US" err="1"/>
              <a:t>rhoncus</a:t>
            </a:r>
            <a:r>
              <a:rPr lang="en-US"/>
              <a:t>, </a:t>
            </a:r>
            <a:r>
              <a:rPr lang="en-US" err="1"/>
              <a:t>enim</a:t>
            </a:r>
            <a:r>
              <a:rPr lang="en-US"/>
              <a:t> </a:t>
            </a:r>
            <a:r>
              <a:rPr lang="en-US" err="1"/>
              <a:t>orci</a:t>
            </a:r>
            <a:r>
              <a:rPr lang="en-US"/>
              <a:t> </a:t>
            </a:r>
            <a:r>
              <a:rPr lang="en-US" err="1"/>
              <a:t>sollicitudin</a:t>
            </a:r>
            <a:r>
              <a:rPr lang="en-US"/>
              <a:t> </a:t>
            </a:r>
            <a:r>
              <a:rPr lang="en-US" err="1"/>
              <a:t>nulla</a:t>
            </a:r>
            <a:r>
              <a:rPr lang="en-US"/>
              <a:t>, sed </a:t>
            </a:r>
            <a:r>
              <a:rPr lang="en-US" err="1"/>
              <a:t>tempor</a:t>
            </a:r>
            <a:r>
              <a:rPr lang="en-US"/>
              <a:t> </a:t>
            </a:r>
            <a:r>
              <a:rPr lang="en-US" err="1"/>
              <a:t>sapien</a:t>
            </a:r>
            <a:r>
              <a:rPr lang="en-US"/>
              <a:t> ipsum </a:t>
            </a:r>
            <a:r>
              <a:rPr lang="en-US" err="1"/>
              <a:t>eu</a:t>
            </a:r>
            <a:r>
              <a:rPr lang="en-US"/>
              <a:t> </a:t>
            </a:r>
            <a:r>
              <a:rPr lang="en-US" err="1"/>
              <a:t>augue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In sit </a:t>
            </a:r>
            <a:r>
              <a:rPr lang="en-US" err="1"/>
              <a:t>amet</a:t>
            </a:r>
            <a:r>
              <a:rPr lang="en-US"/>
              <a:t> </a:t>
            </a:r>
            <a:r>
              <a:rPr lang="en-US" err="1"/>
              <a:t>massa</a:t>
            </a:r>
            <a:r>
              <a:rPr lang="en-US"/>
              <a:t> eros.</a:t>
            </a:r>
          </a:p>
        </p:txBody>
      </p:sp>
      <p:sp>
        <p:nvSpPr>
          <p:cNvPr id="11" name="Rectangle 10">
            <a:extLst>
              <a:ext uri="{FF2B5EF4-FFF2-40B4-BE49-F238E27FC236}">
                <a16:creationId xmlns:a16="http://schemas.microsoft.com/office/drawing/2014/main" id="{1CAECEE9-1F7A-5F59-AE4C-BFE8AFDD448D}"/>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12" name="Picture 11">
            <a:extLst>
              <a:ext uri="{FF2B5EF4-FFF2-40B4-BE49-F238E27FC236}">
                <a16:creationId xmlns:a16="http://schemas.microsoft.com/office/drawing/2014/main" id="{9987F4E5-F5A6-7B9E-E383-C31A1244CD81}"/>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14" name="Picture 13" descr="A black circle with a black background&#10;&#10;AI-generated content may be incorrect.">
            <a:extLst>
              <a:ext uri="{FF2B5EF4-FFF2-40B4-BE49-F238E27FC236}">
                <a16:creationId xmlns:a16="http://schemas.microsoft.com/office/drawing/2014/main" id="{E57EA550-5A72-58B7-A945-8AE7969792EA}"/>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5400000">
            <a:off x="9812364" y="-533426"/>
            <a:ext cx="1233441" cy="2279276"/>
          </a:xfrm>
          <a:prstGeom prst="rect">
            <a:avLst/>
          </a:prstGeom>
        </p:spPr>
      </p:pic>
      <p:pic>
        <p:nvPicPr>
          <p:cNvPr id="16" name="Picture 15" descr="A blue circle with black background&#10;&#10;AI-generated content may be incorrect.">
            <a:extLst>
              <a:ext uri="{FF2B5EF4-FFF2-40B4-BE49-F238E27FC236}">
                <a16:creationId xmlns:a16="http://schemas.microsoft.com/office/drawing/2014/main" id="{93B2A980-C461-1E72-5124-4AC2E9C7FE21}"/>
              </a:ext>
            </a:extLst>
          </p:cNvPr>
          <p:cNvPicPr>
            <a:picLocks noChangeAspect="1"/>
          </p:cNvPicPr>
          <p:nvPr userDrawn="1"/>
        </p:nvPicPr>
        <p:blipFill>
          <a:blip cstate="hqprint">
            <a:alphaModFix amt="44000"/>
            <a:extLst>
              <a:ext uri="{28A0092B-C50C-407E-A947-70E740481C1C}">
                <a14:useLocalDpi xmlns:a14="http://schemas.microsoft.com/office/drawing/2010/main"/>
              </a:ext>
            </a:extLst>
          </a:blip>
          <a:srcRect/>
          <a:stretch/>
        </p:blipFill>
        <p:spPr>
          <a:xfrm>
            <a:off x="2123659" y="5322408"/>
            <a:ext cx="3530907" cy="1488295"/>
          </a:xfrm>
          <a:prstGeom prst="rect">
            <a:avLst/>
          </a:prstGeom>
        </p:spPr>
      </p:pic>
      <p:sp>
        <p:nvSpPr>
          <p:cNvPr id="17" name="TextBox 16">
            <a:extLst>
              <a:ext uri="{FF2B5EF4-FFF2-40B4-BE49-F238E27FC236}">
                <a16:creationId xmlns:a16="http://schemas.microsoft.com/office/drawing/2014/main" id="{E6F16CCF-87AE-4D1B-80A0-3B078CB6A295}"/>
              </a:ext>
            </a:extLst>
          </p:cNvPr>
          <p:cNvSpPr txBox="1"/>
          <p:nvPr userDrawn="1"/>
        </p:nvSpPr>
        <p:spPr>
          <a:xfrm>
            <a:off x="730017" y="4030941"/>
            <a:ext cx="571500" cy="861133"/>
          </a:xfrm>
          <a:prstGeom prst="rect">
            <a:avLst/>
          </a:prstGeom>
          <a:noFill/>
        </p:spPr>
        <p:txBody>
          <a:bodyPr wrap="square" lIns="0" tIns="0" rIns="0" bIns="0" rtlCol="0">
            <a:spAutoFit/>
          </a:bodyPr>
          <a:lstStyle/>
          <a:p>
            <a:pPr marL="0" indent="0" algn="l">
              <a:lnSpc>
                <a:spcPts val="1700"/>
              </a:lnSpc>
              <a:spcAft>
                <a:spcPts val="1125"/>
              </a:spcAft>
              <a:buClr>
                <a:schemeClr val="accent1"/>
              </a:buClr>
              <a:buFont typeface="Arial" panose="020B0604020202020204" pitchFamily="34" charset="0"/>
              <a:buNone/>
            </a:pPr>
            <a:r>
              <a:rPr lang="en-US" sz="23900">
                <a:solidFill>
                  <a:schemeClr val="bg1"/>
                </a:solidFill>
              </a:rPr>
              <a:t>“</a:t>
            </a:r>
            <a:endParaRPr lang="en-US" sz="23900" b="0" i="0" u="none" strike="noStrike">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5062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3" name="Block Arc 2">
            <a:extLst>
              <a:ext uri="{FF2B5EF4-FFF2-40B4-BE49-F238E27FC236}">
                <a16:creationId xmlns:a16="http://schemas.microsoft.com/office/drawing/2014/main" id="{79E3F04A-5141-A3F9-AE6E-EC8A2D7449C3}"/>
              </a:ext>
            </a:extLst>
          </p:cNvPr>
          <p:cNvSpPr/>
          <p:nvPr userDrawn="1"/>
        </p:nvSpPr>
        <p:spPr>
          <a:xfrm rot="16200000">
            <a:off x="8987073" y="-2823939"/>
            <a:ext cx="5647877" cy="5647877"/>
          </a:xfrm>
          <a:prstGeom prst="blockArc">
            <a:avLst>
              <a:gd name="adj1" fmla="val 9963384"/>
              <a:gd name="adj2" fmla="val 16215367"/>
              <a:gd name="adj3" fmla="val 15447"/>
            </a:avLst>
          </a:prstGeom>
          <a:gradFill flip="none" rotWithShape="1">
            <a:gsLst>
              <a:gs pos="0">
                <a:schemeClr val="accent1">
                  <a:alpha val="0"/>
                </a:schemeClr>
              </a:gs>
              <a:gs pos="22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5" name="Picture 4" descr="A black and grey gradient&#10;&#10;AI-generated content may be incorrect.">
            <a:extLst>
              <a:ext uri="{FF2B5EF4-FFF2-40B4-BE49-F238E27FC236}">
                <a16:creationId xmlns:a16="http://schemas.microsoft.com/office/drawing/2014/main" id="{F862D29C-D539-E1C5-89DE-F9CFFBAEF91D}"/>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a:off x="2635682" y="5947343"/>
            <a:ext cx="858645" cy="858645"/>
          </a:xfrm>
          <a:prstGeom prst="rect">
            <a:avLst/>
          </a:prstGeom>
        </p:spPr>
      </p:pic>
      <p:sp>
        <p:nvSpPr>
          <p:cNvPr id="7" name="Rounded Rectangle 6">
            <a:extLst>
              <a:ext uri="{FF2B5EF4-FFF2-40B4-BE49-F238E27FC236}">
                <a16:creationId xmlns:a16="http://schemas.microsoft.com/office/drawing/2014/main" id="{24662AAE-A65D-F830-9C77-9B3C8A1C63AD}"/>
              </a:ext>
            </a:extLst>
          </p:cNvPr>
          <p:cNvSpPr/>
          <p:nvPr userDrawn="1"/>
        </p:nvSpPr>
        <p:spPr>
          <a:xfrm rot="10800000" flipV="1">
            <a:off x="609599" y="481013"/>
            <a:ext cx="10977564" cy="5703470"/>
          </a:xfrm>
          <a:prstGeom prst="roundRect">
            <a:avLst>
              <a:gd name="adj" fmla="val 3371"/>
            </a:avLst>
          </a:prstGeom>
          <a:solidFill>
            <a:srgbClr val="EFF7FA"/>
          </a:solidFill>
          <a:ln>
            <a:noFill/>
          </a:ln>
          <a:effectLst>
            <a:outerShdw blurRad="96410" dist="38100" dir="2700000" algn="tl" rotWithShape="0">
              <a:prstClr val="black">
                <a:alpha val="9069"/>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4" name="Media Placeholder 3">
            <a:extLst>
              <a:ext uri="{FF2B5EF4-FFF2-40B4-BE49-F238E27FC236}">
                <a16:creationId xmlns:a16="http://schemas.microsoft.com/office/drawing/2014/main" id="{D8631565-68EC-D6C9-24A0-AFA789689E36}"/>
              </a:ext>
            </a:extLst>
          </p:cNvPr>
          <p:cNvSpPr>
            <a:spLocks noGrp="1"/>
          </p:cNvSpPr>
          <p:nvPr>
            <p:ph type="media" sz="quarter" idx="10" hasCustomPrompt="1"/>
          </p:nvPr>
        </p:nvSpPr>
        <p:spPr>
          <a:xfrm>
            <a:off x="898358" y="753979"/>
            <a:ext cx="10402731" cy="5165559"/>
          </a:xfrm>
          <a:prstGeom prst="rect">
            <a:avLst/>
          </a:prstGeom>
        </p:spPr>
        <p:txBody>
          <a:bodyPr anchor="ctr"/>
          <a:lstStyle>
            <a:lvl1pPr marL="0" indent="0" algn="ctr">
              <a:buNone/>
              <a:defRPr sz="2000" b="0" i="0">
                <a:solidFill>
                  <a:schemeClr val="bg1">
                    <a:lumMod val="65000"/>
                  </a:schemeClr>
                </a:solidFill>
                <a:latin typeface="Arial" panose="020B0604020202020204" pitchFamily="34" charset="0"/>
              </a:defRPr>
            </a:lvl1pPr>
          </a:lstStyle>
          <a:p>
            <a:br>
              <a:rPr lang="en-US"/>
            </a:br>
            <a:endParaRPr lang="en-US"/>
          </a:p>
          <a:p>
            <a:br>
              <a:rPr lang="en-US"/>
            </a:br>
            <a:r>
              <a:rPr lang="en-US"/>
              <a:t>Drop video here</a:t>
            </a:r>
          </a:p>
        </p:txBody>
      </p:sp>
    </p:spTree>
    <p:extLst>
      <p:ext uri="{BB962C8B-B14F-4D97-AF65-F5344CB8AC3E}">
        <p14:creationId xmlns:p14="http://schemas.microsoft.com/office/powerpoint/2010/main" val="208054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mo">
    <p:bg>
      <p:bgPr>
        <a:solidFill>
          <a:srgbClr val="EFF7FA"/>
        </a:solidFill>
        <a:effectLst/>
      </p:bgPr>
    </p:bg>
    <p:spTree>
      <p:nvGrpSpPr>
        <p:cNvPr id="1" name=""/>
        <p:cNvGrpSpPr/>
        <p:nvPr/>
      </p:nvGrpSpPr>
      <p:grpSpPr>
        <a:xfrm>
          <a:off x="0" y="0"/>
          <a:ext cx="0" cy="0"/>
          <a:chOff x="0" y="0"/>
          <a:chExt cx="0" cy="0"/>
        </a:xfrm>
      </p:grpSpPr>
      <p:pic>
        <p:nvPicPr>
          <p:cNvPr id="10" name="Picture 9" descr="A black circle with a black background&#10;&#10;AI-generated content may be incorrect.">
            <a:extLst>
              <a:ext uri="{FF2B5EF4-FFF2-40B4-BE49-F238E27FC236}">
                <a16:creationId xmlns:a16="http://schemas.microsoft.com/office/drawing/2014/main" id="{2DD75C0C-4975-BDA1-217B-2676A453BC7B}"/>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1510" y="851241"/>
            <a:ext cx="830993" cy="1587160"/>
          </a:xfrm>
          <a:prstGeom prst="rect">
            <a:avLst/>
          </a:prstGeom>
        </p:spPr>
      </p:pic>
      <p:pic>
        <p:nvPicPr>
          <p:cNvPr id="8" name="Picture 7" descr="A black and grey logo&#10;&#10;AI-generated content may be incorrect.">
            <a:extLst>
              <a:ext uri="{FF2B5EF4-FFF2-40B4-BE49-F238E27FC236}">
                <a16:creationId xmlns:a16="http://schemas.microsoft.com/office/drawing/2014/main" id="{71E2BAC2-050F-31E0-8101-F3E3055C8656}"/>
              </a:ext>
            </a:extLst>
          </p:cNvPr>
          <p:cNvPicPr>
            <a:picLocks noChangeAspect="1"/>
          </p:cNvPicPr>
          <p:nvPr userDrawn="1"/>
        </p:nvPicPr>
        <p:blipFill>
          <a:blip cstate="hqprint">
            <a:extLst>
              <a:ext uri="{28A0092B-C50C-407E-A947-70E740481C1C}">
                <a14:useLocalDpi xmlns:a14="http://schemas.microsoft.com/office/drawing/2010/main"/>
              </a:ext>
            </a:extLst>
          </a:blip>
          <a:srcRect l="-1" t="-473"/>
          <a:stretch/>
        </p:blipFill>
        <p:spPr>
          <a:xfrm>
            <a:off x="9886632" y="4624553"/>
            <a:ext cx="2305368" cy="1473233"/>
          </a:xfrm>
          <a:prstGeom prst="rect">
            <a:avLst/>
          </a:prstGeom>
        </p:spPr>
      </p:pic>
      <p:sp>
        <p:nvSpPr>
          <p:cNvPr id="7" name="Rounded Rectangle 6">
            <a:extLst>
              <a:ext uri="{FF2B5EF4-FFF2-40B4-BE49-F238E27FC236}">
                <a16:creationId xmlns:a16="http://schemas.microsoft.com/office/drawing/2014/main" id="{24662AAE-A65D-F830-9C77-9B3C8A1C63AD}"/>
              </a:ext>
            </a:extLst>
          </p:cNvPr>
          <p:cNvSpPr/>
          <p:nvPr userDrawn="1"/>
        </p:nvSpPr>
        <p:spPr>
          <a:xfrm rot="10800000" flipV="1">
            <a:off x="1068429" y="851242"/>
            <a:ext cx="10055142" cy="4763712"/>
          </a:xfrm>
          <a:prstGeom prst="roundRect">
            <a:avLst>
              <a:gd name="adj" fmla="val 3028"/>
            </a:avLst>
          </a:prstGeom>
          <a:solidFill>
            <a:schemeClr val="bg2"/>
          </a:solidFill>
          <a:ln>
            <a:noFill/>
          </a:ln>
          <a:effectLst>
            <a:outerShdw blurRad="161813" dist="38100" dir="2700000" algn="tl" rotWithShape="0">
              <a:prstClr val="black">
                <a:alpha val="11082"/>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3" name="Text Placeholder 3">
            <a:extLst>
              <a:ext uri="{FF2B5EF4-FFF2-40B4-BE49-F238E27FC236}">
                <a16:creationId xmlns:a16="http://schemas.microsoft.com/office/drawing/2014/main" id="{BBB2FDA9-1643-4157-D64F-AA163EAD36B3}"/>
              </a:ext>
            </a:extLst>
          </p:cNvPr>
          <p:cNvSpPr>
            <a:spLocks noGrp="1"/>
          </p:cNvSpPr>
          <p:nvPr>
            <p:ph type="body" sz="quarter" idx="28" hasCustomPrompt="1"/>
          </p:nvPr>
        </p:nvSpPr>
        <p:spPr>
          <a:xfrm>
            <a:off x="2678793" y="3000673"/>
            <a:ext cx="6834414" cy="464847"/>
          </a:xfrm>
          <a:prstGeom prst="rect">
            <a:avLst/>
          </a:prstGeom>
        </p:spPr>
        <p:txBody>
          <a:bodyPr lIns="0" tIns="0" rIns="0" bIns="0"/>
          <a:lstStyle>
            <a:lvl1pPr marL="0" indent="0" algn="ctr">
              <a:buClr>
                <a:schemeClr val="accent1"/>
              </a:buClr>
              <a:buNone/>
              <a:defRPr sz="3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Demo</a:t>
            </a:r>
          </a:p>
        </p:txBody>
      </p:sp>
    </p:spTree>
    <p:extLst>
      <p:ext uri="{BB962C8B-B14F-4D97-AF65-F5344CB8AC3E}">
        <p14:creationId xmlns:p14="http://schemas.microsoft.com/office/powerpoint/2010/main" val="20667846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amp;A">
    <p:bg>
      <p:bgPr>
        <a:gradFill>
          <a:gsLst>
            <a:gs pos="25000">
              <a:schemeClr val="accent1"/>
            </a:gs>
            <a:gs pos="99000">
              <a:schemeClr val="accent3"/>
            </a:gs>
          </a:gsLst>
          <a:lin ang="18900000" scaled="1"/>
        </a:gradFill>
        <a:effectLst/>
      </p:bgPr>
    </p:bg>
    <p:spTree>
      <p:nvGrpSpPr>
        <p:cNvPr id="1" name=""/>
        <p:cNvGrpSpPr/>
        <p:nvPr/>
      </p:nvGrpSpPr>
      <p:grpSpPr>
        <a:xfrm>
          <a:off x="0" y="0"/>
          <a:ext cx="0" cy="0"/>
          <a:chOff x="0" y="0"/>
          <a:chExt cx="0" cy="0"/>
        </a:xfrm>
      </p:grpSpPr>
      <p:pic>
        <p:nvPicPr>
          <p:cNvPr id="18" name="Picture 17" descr="A black circle with a black background&#10;&#10;AI-generated content may be incorrect.">
            <a:extLst>
              <a:ext uri="{FF2B5EF4-FFF2-40B4-BE49-F238E27FC236}">
                <a16:creationId xmlns:a16="http://schemas.microsoft.com/office/drawing/2014/main" id="{8CACABCB-4C14-227D-E039-5576A36B58FD}"/>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5598" y="504771"/>
            <a:ext cx="1893959" cy="3686490"/>
          </a:xfrm>
          <a:prstGeom prst="rect">
            <a:avLst/>
          </a:prstGeom>
        </p:spPr>
      </p:pic>
      <p:pic>
        <p:nvPicPr>
          <p:cNvPr id="23" name="Picture 22" descr="A blue curved object on a black background&#10;&#10;AI-generated content may be incorrect.">
            <a:extLst>
              <a:ext uri="{FF2B5EF4-FFF2-40B4-BE49-F238E27FC236}">
                <a16:creationId xmlns:a16="http://schemas.microsoft.com/office/drawing/2014/main" id="{2719BFCC-1213-53BB-BCD1-542510081F79}"/>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a:off x="9354206" y="3969393"/>
            <a:ext cx="2837794" cy="2837794"/>
          </a:xfrm>
          <a:prstGeom prst="rect">
            <a:avLst/>
          </a:prstGeom>
        </p:spPr>
      </p:pic>
      <p:sp>
        <p:nvSpPr>
          <p:cNvPr id="12" name="TextBox 11">
            <a:extLst>
              <a:ext uri="{FF2B5EF4-FFF2-40B4-BE49-F238E27FC236}">
                <a16:creationId xmlns:a16="http://schemas.microsoft.com/office/drawing/2014/main" id="{5B2B0C1B-1F60-6F4A-A05B-F649B8E2470B}"/>
              </a:ext>
            </a:extLst>
          </p:cNvPr>
          <p:cNvSpPr txBox="1"/>
          <p:nvPr userDrawn="1"/>
        </p:nvSpPr>
        <p:spPr>
          <a:xfrm>
            <a:off x="810663" y="1965675"/>
            <a:ext cx="6753727" cy="2754600"/>
          </a:xfrm>
          <a:prstGeom prst="rect">
            <a:avLst/>
          </a:prstGeom>
          <a:noFill/>
        </p:spPr>
        <p:txBody>
          <a:bodyPr wrap="square" rtlCol="0">
            <a:spAutoFit/>
          </a:bodyPr>
          <a:lstStyle/>
          <a:p>
            <a:r>
              <a:rPr lang="en-US" sz="17300" b="1" i="0" spc="0">
                <a:solidFill>
                  <a:schemeClr val="bg1"/>
                </a:solidFill>
                <a:latin typeface="Arial" panose="020B0604020202020204" pitchFamily="34" charset="0"/>
                <a:ea typeface="Helvetica" charset="0"/>
                <a:cs typeface="Arial" panose="020B0604020202020204" pitchFamily="34" charset="0"/>
              </a:rPr>
              <a:t>Q&amp;A</a:t>
            </a:r>
          </a:p>
        </p:txBody>
      </p:sp>
      <p:sp>
        <p:nvSpPr>
          <p:cNvPr id="7" name="Rectangle 6">
            <a:extLst>
              <a:ext uri="{FF2B5EF4-FFF2-40B4-BE49-F238E27FC236}">
                <a16:creationId xmlns:a16="http://schemas.microsoft.com/office/drawing/2014/main" id="{D1F53122-E107-800C-0019-55128FFDC1B8}"/>
              </a:ext>
            </a:extLst>
          </p:cNvPr>
          <p:cNvSpPr/>
          <p:nvPr userDrawn="1"/>
        </p:nvSpPr>
        <p:spPr>
          <a:xfrm>
            <a:off x="320842" y="6288505"/>
            <a:ext cx="1925053" cy="449179"/>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9C5DE5C9-240C-D254-2C2A-E6E19777CE6E}"/>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16" name="Picture 15" descr="A black and grey gradient&#10;&#10;AI-generated content may be incorrect.">
            <a:extLst>
              <a:ext uri="{FF2B5EF4-FFF2-40B4-BE49-F238E27FC236}">
                <a16:creationId xmlns:a16="http://schemas.microsoft.com/office/drawing/2014/main" id="{97CAD87C-6B13-7EAB-2E99-BC990C334769}"/>
              </a:ext>
            </a:extLst>
          </p:cNvPr>
          <p:cNvPicPr>
            <a:picLocks noChangeAspect="1"/>
          </p:cNvPicPr>
          <p:nvPr userDrawn="1"/>
        </p:nvPicPr>
        <p:blipFill>
          <a:blip/>
          <a:stretch>
            <a:fillRect/>
          </a:stretch>
        </p:blipFill>
        <p:spPr>
          <a:xfrm rot="10800000">
            <a:off x="9112469" y="216056"/>
            <a:ext cx="3079531" cy="3079531"/>
          </a:xfrm>
          <a:prstGeom prst="rect">
            <a:avLst/>
          </a:prstGeom>
        </p:spPr>
      </p:pic>
    </p:spTree>
    <p:extLst>
      <p:ext uri="{BB962C8B-B14F-4D97-AF65-F5344CB8AC3E}">
        <p14:creationId xmlns:p14="http://schemas.microsoft.com/office/powerpoint/2010/main" val="12074809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Q&amp;A">
    <p:bg>
      <p:bgPr>
        <a:gradFill>
          <a:gsLst>
            <a:gs pos="25000">
              <a:schemeClr val="accent1"/>
            </a:gs>
            <a:gs pos="99000">
              <a:schemeClr val="accent2"/>
            </a:gs>
          </a:gsLst>
          <a:lin ang="18900000" scaled="1"/>
        </a:gradFill>
        <a:effectLst/>
      </p:bgPr>
    </p:bg>
    <p:spTree>
      <p:nvGrpSpPr>
        <p:cNvPr id="1" name=""/>
        <p:cNvGrpSpPr/>
        <p:nvPr/>
      </p:nvGrpSpPr>
      <p:grpSpPr>
        <a:xfrm>
          <a:off x="0" y="0"/>
          <a:ext cx="0" cy="0"/>
          <a:chOff x="0" y="0"/>
          <a:chExt cx="0" cy="0"/>
        </a:xfrm>
      </p:grpSpPr>
      <p:pic>
        <p:nvPicPr>
          <p:cNvPr id="18" name="Picture 17" descr="A black circle with a black background&#10;&#10;AI-generated content may be incorrect.">
            <a:extLst>
              <a:ext uri="{FF2B5EF4-FFF2-40B4-BE49-F238E27FC236}">
                <a16:creationId xmlns:a16="http://schemas.microsoft.com/office/drawing/2014/main" id="{8CACABCB-4C14-227D-E039-5576A36B58FD}"/>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5598" y="504771"/>
            <a:ext cx="1893959" cy="3686490"/>
          </a:xfrm>
          <a:prstGeom prst="rect">
            <a:avLst/>
          </a:prstGeom>
        </p:spPr>
      </p:pic>
      <p:pic>
        <p:nvPicPr>
          <p:cNvPr id="23" name="Picture 22" descr="A blue curved object on a black background&#10;&#10;AI-generated content may be incorrect.">
            <a:extLst>
              <a:ext uri="{FF2B5EF4-FFF2-40B4-BE49-F238E27FC236}">
                <a16:creationId xmlns:a16="http://schemas.microsoft.com/office/drawing/2014/main" id="{2719BFCC-1213-53BB-BCD1-542510081F79}"/>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a:off x="9354206" y="3969393"/>
            <a:ext cx="2837794" cy="2837794"/>
          </a:xfrm>
          <a:prstGeom prst="rect">
            <a:avLst/>
          </a:prstGeom>
        </p:spPr>
      </p:pic>
      <p:sp>
        <p:nvSpPr>
          <p:cNvPr id="12" name="TextBox 11">
            <a:extLst>
              <a:ext uri="{FF2B5EF4-FFF2-40B4-BE49-F238E27FC236}">
                <a16:creationId xmlns:a16="http://schemas.microsoft.com/office/drawing/2014/main" id="{5B2B0C1B-1F60-6F4A-A05B-F649B8E2470B}"/>
              </a:ext>
            </a:extLst>
          </p:cNvPr>
          <p:cNvSpPr txBox="1"/>
          <p:nvPr userDrawn="1"/>
        </p:nvSpPr>
        <p:spPr>
          <a:xfrm>
            <a:off x="810663" y="1965675"/>
            <a:ext cx="6753727" cy="2754600"/>
          </a:xfrm>
          <a:prstGeom prst="rect">
            <a:avLst/>
          </a:prstGeom>
          <a:noFill/>
        </p:spPr>
        <p:txBody>
          <a:bodyPr wrap="square" rtlCol="0">
            <a:spAutoFit/>
          </a:bodyPr>
          <a:lstStyle/>
          <a:p>
            <a:r>
              <a:rPr lang="en-US" sz="17300" b="1" i="0" spc="0">
                <a:solidFill>
                  <a:schemeClr val="bg1"/>
                </a:solidFill>
                <a:latin typeface="Arial" panose="020B0604020202020204" pitchFamily="34" charset="0"/>
                <a:ea typeface="Helvetica" charset="0"/>
                <a:cs typeface="Arial" panose="020B0604020202020204" pitchFamily="34" charset="0"/>
              </a:rPr>
              <a:t>Q&amp;A</a:t>
            </a:r>
          </a:p>
        </p:txBody>
      </p:sp>
      <p:sp>
        <p:nvSpPr>
          <p:cNvPr id="7" name="Rectangle 6">
            <a:extLst>
              <a:ext uri="{FF2B5EF4-FFF2-40B4-BE49-F238E27FC236}">
                <a16:creationId xmlns:a16="http://schemas.microsoft.com/office/drawing/2014/main" id="{D1F53122-E107-800C-0019-55128FFDC1B8}"/>
              </a:ext>
            </a:extLst>
          </p:cNvPr>
          <p:cNvSpPr/>
          <p:nvPr userDrawn="1"/>
        </p:nvSpPr>
        <p:spPr>
          <a:xfrm>
            <a:off x="320842" y="6288505"/>
            <a:ext cx="1925053" cy="449179"/>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9C5DE5C9-240C-D254-2C2A-E6E19777CE6E}"/>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16" name="Picture 15" descr="A black and grey gradient&#10;&#10;AI-generated content may be incorrect.">
            <a:extLst>
              <a:ext uri="{FF2B5EF4-FFF2-40B4-BE49-F238E27FC236}">
                <a16:creationId xmlns:a16="http://schemas.microsoft.com/office/drawing/2014/main" id="{97CAD87C-6B13-7EAB-2E99-BC990C334769}"/>
              </a:ext>
            </a:extLst>
          </p:cNvPr>
          <p:cNvPicPr>
            <a:picLocks noChangeAspect="1"/>
          </p:cNvPicPr>
          <p:nvPr userDrawn="1"/>
        </p:nvPicPr>
        <p:blipFill>
          <a:blip/>
          <a:stretch>
            <a:fillRect/>
          </a:stretch>
        </p:blipFill>
        <p:spPr>
          <a:xfrm rot="10800000">
            <a:off x="9112469" y="216056"/>
            <a:ext cx="3079531" cy="3079531"/>
          </a:xfrm>
          <a:prstGeom prst="rect">
            <a:avLst/>
          </a:prstGeom>
        </p:spPr>
      </p:pic>
    </p:spTree>
    <p:extLst>
      <p:ext uri="{BB962C8B-B14F-4D97-AF65-F5344CB8AC3E}">
        <p14:creationId xmlns:p14="http://schemas.microsoft.com/office/powerpoint/2010/main" val="21654993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20" name="Picture 19" descr="A black circle with a black background&#10;&#10;AI-generated content may be incorrect.">
            <a:extLst>
              <a:ext uri="{FF2B5EF4-FFF2-40B4-BE49-F238E27FC236}">
                <a16:creationId xmlns:a16="http://schemas.microsoft.com/office/drawing/2014/main" id="{D5993466-E89E-E187-9162-B78C11E2B885}"/>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1"/>
            <a:ext cx="3056540" cy="2971217"/>
          </a:xfrm>
          <a:prstGeom prst="rect">
            <a:avLst/>
          </a:prstGeom>
        </p:spPr>
      </p:pic>
      <p:sp>
        <p:nvSpPr>
          <p:cNvPr id="4" name="Rounded Rectangle 3">
            <a:extLst>
              <a:ext uri="{FF2B5EF4-FFF2-40B4-BE49-F238E27FC236}">
                <a16:creationId xmlns:a16="http://schemas.microsoft.com/office/drawing/2014/main" id="{33BE86CF-2B71-9F13-DFC9-148AC6DDA8B7}"/>
              </a:ext>
            </a:extLst>
          </p:cNvPr>
          <p:cNvSpPr/>
          <p:nvPr userDrawn="1"/>
        </p:nvSpPr>
        <p:spPr>
          <a:xfrm rot="10800000" flipV="1">
            <a:off x="1589663" y="900113"/>
            <a:ext cx="9012674" cy="4763712"/>
          </a:xfrm>
          <a:prstGeom prst="roundRect">
            <a:avLst>
              <a:gd name="adj" fmla="val 3365"/>
            </a:avLst>
          </a:prstGeom>
          <a:solidFill>
            <a:schemeClr val="bg1"/>
          </a:solidFill>
          <a:ln>
            <a:noFill/>
          </a:ln>
          <a:effectLst>
            <a:outerShdw blurRad="166015" dist="38100" dir="2700000" algn="tl" rotWithShape="0">
              <a:prstClr val="black">
                <a:alpha val="9013"/>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16" name="Text Placeholder 15"/>
          <p:cNvSpPr>
            <a:spLocks noGrp="1"/>
          </p:cNvSpPr>
          <p:nvPr>
            <p:ph type="body" sz="quarter" idx="13" hasCustomPrompt="1"/>
          </p:nvPr>
        </p:nvSpPr>
        <p:spPr>
          <a:xfrm>
            <a:off x="2685649" y="2885630"/>
            <a:ext cx="6821676" cy="585787"/>
          </a:xfrm>
          <a:prstGeom prst="rect">
            <a:avLst/>
          </a:prstGeom>
        </p:spPr>
        <p:txBody>
          <a:bodyPr vert="horz" lIns="0" tIns="0" rIns="0" bIns="0"/>
          <a:lstStyle>
            <a:lvl1pPr marL="0" indent="0">
              <a:buNone/>
              <a:defRPr sz="2000" b="1" i="0" baseline="0">
                <a:solidFill>
                  <a:schemeClr val="tx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First, Last Name</a:t>
            </a:r>
          </a:p>
        </p:txBody>
      </p:sp>
      <p:sp>
        <p:nvSpPr>
          <p:cNvPr id="17" name="Text Placeholder 15"/>
          <p:cNvSpPr>
            <a:spLocks noGrp="1"/>
          </p:cNvSpPr>
          <p:nvPr>
            <p:ph type="body" sz="quarter" idx="14" hasCustomPrompt="1"/>
          </p:nvPr>
        </p:nvSpPr>
        <p:spPr>
          <a:xfrm>
            <a:off x="2685649" y="3488259"/>
            <a:ext cx="6821676" cy="1244765"/>
          </a:xfrm>
          <a:prstGeom prst="rect">
            <a:avLst/>
          </a:prstGeom>
        </p:spPr>
        <p:txBody>
          <a:bodyPr vert="horz" lIns="0" tIns="0" rIns="0" bIns="0"/>
          <a:lstStyle>
            <a:lvl1pPr marL="0" indent="0">
              <a:buNone/>
              <a:defRPr sz="1800" b="0" i="0" baseline="0">
                <a:solidFill>
                  <a:schemeClr val="tx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Phone </a:t>
            </a:r>
          </a:p>
          <a:p>
            <a:pPr lvl="0"/>
            <a:r>
              <a:rPr lang="en-US"/>
              <a:t>Email</a:t>
            </a:r>
          </a:p>
          <a:p>
            <a:pPr lvl="0"/>
            <a:r>
              <a:rPr lang="en-US"/>
              <a:t>Twitter</a:t>
            </a:r>
          </a:p>
        </p:txBody>
      </p:sp>
      <p:sp>
        <p:nvSpPr>
          <p:cNvPr id="18" name="TextBox 17">
            <a:extLst>
              <a:ext uri="{FF2B5EF4-FFF2-40B4-BE49-F238E27FC236}">
                <a16:creationId xmlns:a16="http://schemas.microsoft.com/office/drawing/2014/main" id="{A53C6D7A-7EE2-DE4A-A354-411275ED7B96}"/>
              </a:ext>
            </a:extLst>
          </p:cNvPr>
          <p:cNvSpPr txBox="1"/>
          <p:nvPr userDrawn="1"/>
        </p:nvSpPr>
        <p:spPr>
          <a:xfrm>
            <a:off x="2685648" y="1623903"/>
            <a:ext cx="6821675" cy="923330"/>
          </a:xfrm>
          <a:prstGeom prst="rect">
            <a:avLst/>
          </a:prstGeom>
          <a:noFill/>
        </p:spPr>
        <p:txBody>
          <a:bodyPr wrap="square" lIns="0" tIns="0" rIns="0" bIns="0" rtlCol="0">
            <a:spAutoFit/>
          </a:bodyPr>
          <a:lstStyle/>
          <a:p>
            <a:r>
              <a:rPr lang="en-US" sz="6000" b="1" i="0" spc="0">
                <a:solidFill>
                  <a:schemeClr val="tx1"/>
                </a:solidFill>
                <a:latin typeface="Arial" panose="020B0604020202020204" pitchFamily="34" charset="0"/>
                <a:ea typeface="Helvetica" charset="0"/>
                <a:cs typeface="Arial" panose="020B0604020202020204" pitchFamily="34" charset="0"/>
              </a:rPr>
              <a:t>Thank you</a:t>
            </a:r>
          </a:p>
        </p:txBody>
      </p:sp>
      <p:sp>
        <p:nvSpPr>
          <p:cNvPr id="2" name="Slide Number Placeholder 5">
            <a:extLst>
              <a:ext uri="{FF2B5EF4-FFF2-40B4-BE49-F238E27FC236}">
                <a16:creationId xmlns:a16="http://schemas.microsoft.com/office/drawing/2014/main" id="{04C88526-BC0F-DCAE-580B-007E4188ADC0}"/>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7" name="Rectangle 6">
            <a:extLst>
              <a:ext uri="{FF2B5EF4-FFF2-40B4-BE49-F238E27FC236}">
                <a16:creationId xmlns:a16="http://schemas.microsoft.com/office/drawing/2014/main" id="{0D0C9E8A-33C7-BBC3-7F02-CB2CDC36BF83}"/>
              </a:ext>
            </a:extLst>
          </p:cNvPr>
          <p:cNvSpPr/>
          <p:nvPr userDrawn="1"/>
        </p:nvSpPr>
        <p:spPr>
          <a:xfrm>
            <a:off x="339365" y="6403193"/>
            <a:ext cx="1838227" cy="238750"/>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F25BBF56-B66A-5438-1774-423CDE355CAE}"/>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15" name="Picture 14" descr="A black and grey gradient&#10;&#10;AI-generated content may be incorrect.">
            <a:extLst>
              <a:ext uri="{FF2B5EF4-FFF2-40B4-BE49-F238E27FC236}">
                <a16:creationId xmlns:a16="http://schemas.microsoft.com/office/drawing/2014/main" id="{CD55BD1A-7066-914F-E9F0-76DD4BD393F7}"/>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0800000">
            <a:off x="11198882" y="4733024"/>
            <a:ext cx="993118" cy="993118"/>
          </a:xfrm>
          <a:prstGeom prst="rect">
            <a:avLst/>
          </a:prstGeom>
        </p:spPr>
      </p:pic>
    </p:spTree>
    <p:extLst>
      <p:ext uri="{BB962C8B-B14F-4D97-AF65-F5344CB8AC3E}">
        <p14:creationId xmlns:p14="http://schemas.microsoft.com/office/powerpoint/2010/main" val="204071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3916D0-B5D2-3128-6101-A87E6CFE71D6}"/>
              </a:ext>
            </a:extLst>
          </p:cNvPr>
          <p:cNvSpPr/>
          <p:nvPr userDrawn="1"/>
        </p:nvSpPr>
        <p:spPr>
          <a:xfrm>
            <a:off x="0" y="0"/>
            <a:ext cx="12191999" cy="6858000"/>
          </a:xfrm>
          <a:prstGeom prst="rect">
            <a:avLst/>
          </a:prstGeom>
          <a:gradFill flip="none" rotWithShape="1">
            <a:gsLst>
              <a:gs pos="0">
                <a:srgbClr val="D15A0A"/>
              </a:gs>
              <a:gs pos="30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logo&#10;&#10;AI-generated content may be incorrect.">
            <a:extLst>
              <a:ext uri="{FF2B5EF4-FFF2-40B4-BE49-F238E27FC236}">
                <a16:creationId xmlns:a16="http://schemas.microsoft.com/office/drawing/2014/main" id="{46BDF8C3-CB66-21FD-BD0A-45A3C61B3336}"/>
              </a:ext>
            </a:extLst>
          </p:cNvPr>
          <p:cNvPicPr>
            <a:picLocks noChangeAspect="1"/>
          </p:cNvPicPr>
          <p:nvPr userDrawn="1"/>
        </p:nvPicPr>
        <p:blipFill>
          <a:blip r:embed="rId2"/>
          <a:stretch>
            <a:fillRect/>
          </a:stretch>
        </p:blipFill>
        <p:spPr>
          <a:xfrm>
            <a:off x="8234289" y="6220821"/>
            <a:ext cx="3622808" cy="385762"/>
          </a:xfrm>
          <a:prstGeom prst="rect">
            <a:avLst/>
          </a:prstGeom>
        </p:spPr>
      </p:pic>
      <p:sp>
        <p:nvSpPr>
          <p:cNvPr id="14" name="Rectangle 13">
            <a:extLst>
              <a:ext uri="{FF2B5EF4-FFF2-40B4-BE49-F238E27FC236}">
                <a16:creationId xmlns:a16="http://schemas.microsoft.com/office/drawing/2014/main" id="{CCE4924C-CF88-52DC-B91F-56DAE2C64D84}"/>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B305A7-2186-B821-A6FF-320EB97B1125}"/>
              </a:ext>
            </a:extLst>
          </p:cNvPr>
          <p:cNvSpPr/>
          <p:nvPr userDrawn="1"/>
        </p:nvSpPr>
        <p:spPr>
          <a:xfrm>
            <a:off x="2"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1">
            <a:extLst>
              <a:ext uri="{FF2B5EF4-FFF2-40B4-BE49-F238E27FC236}">
                <a16:creationId xmlns:a16="http://schemas.microsoft.com/office/drawing/2014/main" id="{2C5D6F59-C028-1966-5836-75EC86B5150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9" name="Text Placeholder 2">
            <a:extLst>
              <a:ext uri="{FF2B5EF4-FFF2-40B4-BE49-F238E27FC236}">
                <a16:creationId xmlns:a16="http://schemas.microsoft.com/office/drawing/2014/main" id="{B438C22D-6D79-FFFE-B6B4-50E62E096524}"/>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Title</a:t>
            </a:r>
          </a:p>
        </p:txBody>
      </p:sp>
      <p:sp>
        <p:nvSpPr>
          <p:cNvPr id="20" name="Text Placeholder 4">
            <a:extLst>
              <a:ext uri="{FF2B5EF4-FFF2-40B4-BE49-F238E27FC236}">
                <a16:creationId xmlns:a16="http://schemas.microsoft.com/office/drawing/2014/main" id="{A528E320-5623-792A-BAC5-5674F0141A79}"/>
              </a:ext>
            </a:extLst>
          </p:cNvPr>
          <p:cNvSpPr>
            <a:spLocks noGrp="1"/>
          </p:cNvSpPr>
          <p:nvPr>
            <p:ph type="body" sz="quarter" idx="12" hasCustomPrompt="1"/>
          </p:nvPr>
        </p:nvSpPr>
        <p:spPr>
          <a:xfrm>
            <a:off x="656630" y="1685974"/>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Arial" panose="020B0604020202020204" pitchFamily="34" charset="0"/>
              <a:buChar char="•"/>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36801814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1"/>
        </a:solidFill>
        <a:effectLst/>
      </p:bgPr>
    </p:bg>
    <p:spTree>
      <p:nvGrpSpPr>
        <p:cNvPr id="1" name=""/>
        <p:cNvGrpSpPr/>
        <p:nvPr/>
      </p:nvGrpSpPr>
      <p:grpSpPr>
        <a:xfrm>
          <a:off x="0" y="0"/>
          <a:ext cx="0" cy="0"/>
          <a:chOff x="0" y="0"/>
          <a:chExt cx="0" cy="0"/>
        </a:xfrm>
      </p:grpSpPr>
      <p:pic>
        <p:nvPicPr>
          <p:cNvPr id="12" name="Picture 11" descr="A black circle with a black background&#10;&#10;AI-generated content may be incorrect.">
            <a:extLst>
              <a:ext uri="{FF2B5EF4-FFF2-40B4-BE49-F238E27FC236}">
                <a16:creationId xmlns:a16="http://schemas.microsoft.com/office/drawing/2014/main" id="{C3791701-DAE5-B9FD-A20C-3539E28C2DDF}"/>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1"/>
            <a:ext cx="3056540" cy="2971217"/>
          </a:xfrm>
          <a:prstGeom prst="rect">
            <a:avLst/>
          </a:prstGeom>
        </p:spPr>
      </p:pic>
      <p:pic>
        <p:nvPicPr>
          <p:cNvPr id="13" name="Picture 12" descr="A black and grey gradient&#10;&#10;AI-generated content may be incorrect.">
            <a:extLst>
              <a:ext uri="{FF2B5EF4-FFF2-40B4-BE49-F238E27FC236}">
                <a16:creationId xmlns:a16="http://schemas.microsoft.com/office/drawing/2014/main" id="{0A368076-D28C-EF8C-F73A-2EAC91FBAAC2}"/>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0800000">
            <a:off x="11198882" y="4733024"/>
            <a:ext cx="993118" cy="993118"/>
          </a:xfrm>
          <a:prstGeom prst="rect">
            <a:avLst/>
          </a:prstGeom>
        </p:spPr>
      </p:pic>
      <p:sp>
        <p:nvSpPr>
          <p:cNvPr id="4" name="Rounded Rectangle 3">
            <a:extLst>
              <a:ext uri="{FF2B5EF4-FFF2-40B4-BE49-F238E27FC236}">
                <a16:creationId xmlns:a16="http://schemas.microsoft.com/office/drawing/2014/main" id="{33BE86CF-2B71-9F13-DFC9-148AC6DDA8B7}"/>
              </a:ext>
            </a:extLst>
          </p:cNvPr>
          <p:cNvSpPr/>
          <p:nvPr userDrawn="1"/>
        </p:nvSpPr>
        <p:spPr>
          <a:xfrm rot="10800000" flipV="1">
            <a:off x="1589662" y="900113"/>
            <a:ext cx="7916688" cy="4763712"/>
          </a:xfrm>
          <a:prstGeom prst="roundRect">
            <a:avLst>
              <a:gd name="adj" fmla="val 3365"/>
            </a:avLst>
          </a:prstGeom>
          <a:solidFill>
            <a:schemeClr val="bg1"/>
          </a:solidFill>
          <a:ln>
            <a:noFill/>
          </a:ln>
          <a:effectLst>
            <a:outerShdw blurRad="166015" dist="38100" dir="2700000" algn="tl" rotWithShape="0">
              <a:prstClr val="black">
                <a:alpha val="9013"/>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16" name="Text Placeholder 15"/>
          <p:cNvSpPr>
            <a:spLocks noGrp="1"/>
          </p:cNvSpPr>
          <p:nvPr>
            <p:ph type="body" sz="quarter" idx="13" hasCustomPrompt="1"/>
          </p:nvPr>
        </p:nvSpPr>
        <p:spPr>
          <a:xfrm>
            <a:off x="2685649" y="2885630"/>
            <a:ext cx="4701269" cy="585787"/>
          </a:xfrm>
          <a:prstGeom prst="rect">
            <a:avLst/>
          </a:prstGeom>
        </p:spPr>
        <p:txBody>
          <a:bodyPr vert="horz" lIns="0" tIns="0" rIns="0" bIns="0"/>
          <a:lstStyle>
            <a:lvl1pPr marL="0" indent="0">
              <a:buNone/>
              <a:defRPr sz="2400" b="1" i="0" baseline="0">
                <a:solidFill>
                  <a:schemeClr val="tx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Contact us</a:t>
            </a:r>
          </a:p>
        </p:txBody>
      </p:sp>
      <p:sp>
        <p:nvSpPr>
          <p:cNvPr id="17" name="Text Placeholder 15"/>
          <p:cNvSpPr>
            <a:spLocks noGrp="1"/>
          </p:cNvSpPr>
          <p:nvPr>
            <p:ph type="body" sz="quarter" idx="14"/>
          </p:nvPr>
        </p:nvSpPr>
        <p:spPr>
          <a:xfrm>
            <a:off x="2685649" y="3488259"/>
            <a:ext cx="4701269" cy="1244765"/>
          </a:xfrm>
          <a:prstGeom prst="rect">
            <a:avLst/>
          </a:prstGeom>
        </p:spPr>
        <p:txBody>
          <a:bodyPr vert="horz" lIns="0" tIns="0" rIns="0" bIns="0"/>
          <a:lstStyle>
            <a:lvl1pPr marL="0" indent="0">
              <a:buNone/>
              <a:defRPr sz="1800" b="1" i="0" baseline="0">
                <a:solidFill>
                  <a:schemeClr val="tx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endParaRPr lang="en-US"/>
          </a:p>
        </p:txBody>
      </p:sp>
      <p:sp>
        <p:nvSpPr>
          <p:cNvPr id="18" name="TextBox 17">
            <a:extLst>
              <a:ext uri="{FF2B5EF4-FFF2-40B4-BE49-F238E27FC236}">
                <a16:creationId xmlns:a16="http://schemas.microsoft.com/office/drawing/2014/main" id="{A53C6D7A-7EE2-DE4A-A354-411275ED7B96}"/>
              </a:ext>
            </a:extLst>
          </p:cNvPr>
          <p:cNvSpPr txBox="1"/>
          <p:nvPr userDrawn="1"/>
        </p:nvSpPr>
        <p:spPr>
          <a:xfrm>
            <a:off x="2685648" y="1623903"/>
            <a:ext cx="6821675" cy="923330"/>
          </a:xfrm>
          <a:prstGeom prst="rect">
            <a:avLst/>
          </a:prstGeom>
          <a:noFill/>
        </p:spPr>
        <p:txBody>
          <a:bodyPr wrap="square" lIns="0" tIns="0" rIns="0" bIns="0" rtlCol="0">
            <a:spAutoFit/>
          </a:bodyPr>
          <a:lstStyle/>
          <a:p>
            <a:r>
              <a:rPr lang="en-US" sz="6000" b="1" i="0" spc="0">
                <a:solidFill>
                  <a:schemeClr val="tx1"/>
                </a:solidFill>
                <a:latin typeface="Arial" panose="020B0604020202020204" pitchFamily="34" charset="0"/>
                <a:ea typeface="Helvetica" charset="0"/>
                <a:cs typeface="Arial" panose="020B0604020202020204" pitchFamily="34" charset="0"/>
              </a:rPr>
              <a:t>Thank you</a:t>
            </a:r>
          </a:p>
        </p:txBody>
      </p:sp>
      <p:sp>
        <p:nvSpPr>
          <p:cNvPr id="2" name="Slide Number Placeholder 5">
            <a:extLst>
              <a:ext uri="{FF2B5EF4-FFF2-40B4-BE49-F238E27FC236}">
                <a16:creationId xmlns:a16="http://schemas.microsoft.com/office/drawing/2014/main" id="{04C88526-BC0F-DCAE-580B-007E4188ADC0}"/>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7" name="Rectangle 6">
            <a:extLst>
              <a:ext uri="{FF2B5EF4-FFF2-40B4-BE49-F238E27FC236}">
                <a16:creationId xmlns:a16="http://schemas.microsoft.com/office/drawing/2014/main" id="{982F6A62-D925-8C52-B57F-A890981D8405}"/>
              </a:ext>
            </a:extLst>
          </p:cNvPr>
          <p:cNvSpPr/>
          <p:nvPr userDrawn="1"/>
        </p:nvSpPr>
        <p:spPr>
          <a:xfrm>
            <a:off x="339365" y="6403193"/>
            <a:ext cx="1838227" cy="238750"/>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AAD963E5-DE1E-3827-3A86-02403BB1147D}"/>
              </a:ext>
            </a:extLst>
          </p:cNvPr>
          <p:cNvPicPr>
            <a:picLocks noChangeAspect="1"/>
          </p:cNvPicPr>
          <p:nvPr userDrawn="1"/>
        </p:nvPicPr>
        <p:blipFill>
          <a:blip/>
          <a:stretch>
            <a:fillRect/>
          </a:stretch>
        </p:blipFill>
        <p:spPr>
          <a:xfrm>
            <a:off x="609600" y="6414846"/>
            <a:ext cx="1289957" cy="195119"/>
          </a:xfrm>
          <a:prstGeom prst="rect">
            <a:avLst/>
          </a:prstGeom>
        </p:spPr>
      </p:pic>
      <p:sp>
        <p:nvSpPr>
          <p:cNvPr id="11" name="Picture Placeholder 2">
            <a:extLst>
              <a:ext uri="{FF2B5EF4-FFF2-40B4-BE49-F238E27FC236}">
                <a16:creationId xmlns:a16="http://schemas.microsoft.com/office/drawing/2014/main" id="{CB6AC336-1E91-4EA3-736E-7D55E006D998}"/>
              </a:ext>
            </a:extLst>
          </p:cNvPr>
          <p:cNvSpPr>
            <a:spLocks noGrp="1"/>
          </p:cNvSpPr>
          <p:nvPr>
            <p:ph type="pic" sz="quarter" idx="20" hasCustomPrompt="1"/>
          </p:nvPr>
        </p:nvSpPr>
        <p:spPr>
          <a:xfrm>
            <a:off x="8319978" y="2242937"/>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35414334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1260E-2B3C-CED8-5875-C259A02F1212}"/>
              </a:ext>
            </a:extLst>
          </p:cNvPr>
          <p:cNvSpPr/>
          <p:nvPr userDrawn="1"/>
        </p:nvSpPr>
        <p:spPr>
          <a:xfrm>
            <a:off x="339365" y="6403193"/>
            <a:ext cx="1838227" cy="238750"/>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2" name="Slide Number Placeholder 5">
            <a:extLst>
              <a:ext uri="{FF2B5EF4-FFF2-40B4-BE49-F238E27FC236}">
                <a16:creationId xmlns:a16="http://schemas.microsoft.com/office/drawing/2014/main" id="{04C88526-BC0F-DCAE-580B-007E4188ADC0}"/>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pic>
        <p:nvPicPr>
          <p:cNvPr id="3" name="Picture 2">
            <a:extLst>
              <a:ext uri="{FF2B5EF4-FFF2-40B4-BE49-F238E27FC236}">
                <a16:creationId xmlns:a16="http://schemas.microsoft.com/office/drawing/2014/main" id="{C1A317C5-AE5A-8972-74D3-105762028FE7}"/>
              </a:ext>
            </a:extLst>
          </p:cNvPr>
          <p:cNvPicPr>
            <a:picLocks noChangeAspect="1"/>
          </p:cNvPicPr>
          <p:nvPr userDrawn="1"/>
        </p:nvPicPr>
        <p:blipFill>
          <a:blip/>
          <a:stretch>
            <a:fillRect/>
          </a:stretch>
        </p:blipFill>
        <p:spPr>
          <a:xfrm>
            <a:off x="609600" y="6414846"/>
            <a:ext cx="1289957" cy="195119"/>
          </a:xfrm>
          <a:prstGeom prst="rect">
            <a:avLst/>
          </a:prstGeom>
        </p:spPr>
      </p:pic>
      <p:sp>
        <p:nvSpPr>
          <p:cNvPr id="8" name="TextBox 7">
            <a:extLst>
              <a:ext uri="{FF2B5EF4-FFF2-40B4-BE49-F238E27FC236}">
                <a16:creationId xmlns:a16="http://schemas.microsoft.com/office/drawing/2014/main" id="{7F388633-ACFE-05C8-444D-AA678FF11E74}"/>
              </a:ext>
            </a:extLst>
          </p:cNvPr>
          <p:cNvSpPr txBox="1"/>
          <p:nvPr userDrawn="1"/>
        </p:nvSpPr>
        <p:spPr>
          <a:xfrm>
            <a:off x="609600" y="3274523"/>
            <a:ext cx="6753727" cy="2686826"/>
          </a:xfrm>
          <a:prstGeom prst="rect">
            <a:avLst/>
          </a:prstGeom>
          <a:noFill/>
        </p:spPr>
        <p:txBody>
          <a:bodyPr wrap="square" rtlCol="0">
            <a:spAutoFit/>
          </a:bodyPr>
          <a:lstStyle/>
          <a:p>
            <a:pPr>
              <a:lnSpc>
                <a:spcPts val="10000"/>
              </a:lnSpc>
            </a:pPr>
            <a:r>
              <a:rPr lang="en-US" sz="12000" b="1" i="0" spc="0">
                <a:solidFill>
                  <a:schemeClr val="bg1"/>
                </a:solidFill>
                <a:latin typeface="Arial" panose="020B0604020202020204" pitchFamily="34" charset="0"/>
                <a:ea typeface="Helvetica" charset="0"/>
                <a:cs typeface="Arial" panose="020B0604020202020204" pitchFamily="34" charset="0"/>
              </a:rPr>
              <a:t>Thank you</a:t>
            </a:r>
          </a:p>
        </p:txBody>
      </p:sp>
      <p:pic>
        <p:nvPicPr>
          <p:cNvPr id="11" name="Picture 10" descr="A black circle with a black background&#10;&#10;AI-generated content may be incorrect.">
            <a:extLst>
              <a:ext uri="{FF2B5EF4-FFF2-40B4-BE49-F238E27FC236}">
                <a16:creationId xmlns:a16="http://schemas.microsoft.com/office/drawing/2014/main" id="{29C4A8A3-99DC-0D61-B9FC-110F27059520}"/>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5400000">
            <a:off x="10471021" y="-19027"/>
            <a:ext cx="1745341" cy="1696620"/>
          </a:xfrm>
          <a:prstGeom prst="rect">
            <a:avLst/>
          </a:prstGeom>
        </p:spPr>
      </p:pic>
      <p:pic>
        <p:nvPicPr>
          <p:cNvPr id="13" name="Picture 12" descr="A black and grey gradient&#10;&#10;AI-generated content may be incorrect.">
            <a:extLst>
              <a:ext uri="{FF2B5EF4-FFF2-40B4-BE49-F238E27FC236}">
                <a16:creationId xmlns:a16="http://schemas.microsoft.com/office/drawing/2014/main" id="{1E31AFAF-D1E0-54FB-4EA2-34F850282EE5}"/>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5400000">
            <a:off x="553168" y="13137"/>
            <a:ext cx="1624423" cy="1624423"/>
          </a:xfrm>
          <a:prstGeom prst="rect">
            <a:avLst/>
          </a:prstGeom>
        </p:spPr>
      </p:pic>
      <p:pic>
        <p:nvPicPr>
          <p:cNvPr id="15" name="Picture 14" descr="A black and grey logo&#10;&#10;AI-generated content may be incorrect.">
            <a:extLst>
              <a:ext uri="{FF2B5EF4-FFF2-40B4-BE49-F238E27FC236}">
                <a16:creationId xmlns:a16="http://schemas.microsoft.com/office/drawing/2014/main" id="{FDD2A785-75D1-4548-7E8B-A67B235F5F25}"/>
              </a:ext>
            </a:extLst>
          </p:cNvPr>
          <p:cNvPicPr>
            <a:picLocks noChangeAspect="1"/>
          </p:cNvPicPr>
          <p:nvPr userDrawn="1"/>
        </p:nvPicPr>
        <p:blipFill>
          <a:blip cstate="hqprint">
            <a:extLst>
              <a:ext uri="{28A0092B-C50C-407E-A947-70E740481C1C}">
                <a14:useLocalDpi xmlns:a14="http://schemas.microsoft.com/office/drawing/2010/main"/>
              </a:ext>
            </a:extLst>
          </a:blip>
          <a:srcRect r="13336"/>
          <a:stretch/>
        </p:blipFill>
        <p:spPr>
          <a:xfrm>
            <a:off x="6474373" y="2066509"/>
            <a:ext cx="5717628" cy="3485458"/>
          </a:xfrm>
          <a:prstGeom prst="rect">
            <a:avLst/>
          </a:prstGeom>
        </p:spPr>
      </p:pic>
    </p:spTree>
    <p:extLst>
      <p:ext uri="{BB962C8B-B14F-4D97-AF65-F5344CB8AC3E}">
        <p14:creationId xmlns:p14="http://schemas.microsoft.com/office/powerpoint/2010/main" val="21483941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3FA10-9978-FA33-C1CD-E99CB4FE737A}"/>
              </a:ext>
            </a:extLst>
          </p:cNvPr>
          <p:cNvSpPr/>
          <p:nvPr userDrawn="1"/>
        </p:nvSpPr>
        <p:spPr>
          <a:xfrm>
            <a:off x="1524" y="6812281"/>
            <a:ext cx="12188952"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5" name="Freeform 20">
            <a:extLst>
              <a:ext uri="{FF2B5EF4-FFF2-40B4-BE49-F238E27FC236}">
                <a16:creationId xmlns:a16="http://schemas.microsoft.com/office/drawing/2014/main" id="{2DC7FB2D-E2D4-FFB8-BD34-73AE94272D48}"/>
              </a:ext>
            </a:extLst>
          </p:cNvPr>
          <p:cNvSpPr>
            <a:spLocks noChangeAspect="1" noEditPoints="1"/>
          </p:cNvSpPr>
          <p:nvPr userDrawn="1"/>
        </p:nvSpPr>
        <p:spPr bwMode="auto">
          <a:xfrm>
            <a:off x="609600" y="6420119"/>
            <a:ext cx="1277941" cy="192024"/>
          </a:xfrm>
          <a:custGeom>
            <a:avLst/>
            <a:gdLst>
              <a:gd name="T0" fmla="*/ 11945 w 23040"/>
              <a:gd name="T1" fmla="*/ 1335 h 3461"/>
              <a:gd name="T2" fmla="*/ 11437 w 23040"/>
              <a:gd name="T3" fmla="*/ 1255 h 3461"/>
              <a:gd name="T4" fmla="*/ 10735 w 23040"/>
              <a:gd name="T5" fmla="*/ 1279 h 3461"/>
              <a:gd name="T6" fmla="*/ 10646 w 23040"/>
              <a:gd name="T7" fmla="*/ 937 h 3461"/>
              <a:gd name="T8" fmla="*/ 13237 w 23040"/>
              <a:gd name="T9" fmla="*/ 1350 h 3461"/>
              <a:gd name="T10" fmla="*/ 13958 w 23040"/>
              <a:gd name="T11" fmla="*/ 1180 h 3461"/>
              <a:gd name="T12" fmla="*/ 14304 w 23040"/>
              <a:gd name="T13" fmla="*/ 2309 h 3461"/>
              <a:gd name="T14" fmla="*/ 13417 w 23040"/>
              <a:gd name="T15" fmla="*/ 2516 h 3461"/>
              <a:gd name="T16" fmla="*/ 14807 w 23040"/>
              <a:gd name="T17" fmla="*/ 1873 h 3461"/>
              <a:gd name="T18" fmla="*/ 14182 w 23040"/>
              <a:gd name="T19" fmla="*/ 875 h 3461"/>
              <a:gd name="T20" fmla="*/ 13080 w 23040"/>
              <a:gd name="T21" fmla="*/ 994 h 3461"/>
              <a:gd name="T22" fmla="*/ 12728 w 23040"/>
              <a:gd name="T23" fmla="*/ 2289 h 3461"/>
              <a:gd name="T24" fmla="*/ 13782 w 23040"/>
              <a:gd name="T25" fmla="*/ 2953 h 3461"/>
              <a:gd name="T26" fmla="*/ 14533 w 23040"/>
              <a:gd name="T27" fmla="*/ 2583 h 3461"/>
              <a:gd name="T28" fmla="*/ 15983 w 23040"/>
              <a:gd name="T29" fmla="*/ 1297 h 3461"/>
              <a:gd name="T30" fmla="*/ 15965 w 23040"/>
              <a:gd name="T31" fmla="*/ 909 h 3461"/>
              <a:gd name="T32" fmla="*/ 18420 w 23040"/>
              <a:gd name="T33" fmla="*/ 2351 h 3461"/>
              <a:gd name="T34" fmla="*/ 17597 w 23040"/>
              <a:gd name="T35" fmla="*/ 2517 h 3461"/>
              <a:gd name="T36" fmla="*/ 17221 w 23040"/>
              <a:gd name="T37" fmla="*/ 1718 h 3461"/>
              <a:gd name="T38" fmla="*/ 17866 w 23040"/>
              <a:gd name="T39" fmla="*/ 1136 h 3461"/>
              <a:gd name="T40" fmla="*/ 18558 w 23040"/>
              <a:gd name="T41" fmla="*/ 1610 h 3461"/>
              <a:gd name="T42" fmla="*/ 17058 w 23040"/>
              <a:gd name="T43" fmla="*/ 1165 h 3461"/>
              <a:gd name="T44" fmla="*/ 17027 w 23040"/>
              <a:gd name="T45" fmla="*/ 2513 h 3461"/>
              <a:gd name="T46" fmla="*/ 18218 w 23040"/>
              <a:gd name="T47" fmla="*/ 2888 h 3461"/>
              <a:gd name="T48" fmla="*/ 18026 w 23040"/>
              <a:gd name="T49" fmla="*/ 783 h 3461"/>
              <a:gd name="T50" fmla="*/ 20087 w 23040"/>
              <a:gd name="T51" fmla="*/ 492 h 3461"/>
              <a:gd name="T52" fmla="*/ 20109 w 23040"/>
              <a:gd name="T53" fmla="*/ 53 h 3461"/>
              <a:gd name="T54" fmla="*/ 22610 w 23040"/>
              <a:gd name="T55" fmla="*/ 2117 h 3461"/>
              <a:gd name="T56" fmla="*/ 21921 w 23040"/>
              <a:gd name="T57" fmla="*/ 2591 h 3461"/>
              <a:gd name="T58" fmla="*/ 21272 w 23040"/>
              <a:gd name="T59" fmla="*/ 2012 h 3461"/>
              <a:gd name="T60" fmla="*/ 21657 w 23040"/>
              <a:gd name="T61" fmla="*/ 1210 h 3461"/>
              <a:gd name="T62" fmla="*/ 22470 w 23040"/>
              <a:gd name="T63" fmla="*/ 1379 h 3461"/>
              <a:gd name="T64" fmla="*/ 21030 w 23040"/>
              <a:gd name="T65" fmla="*/ 2435 h 3461"/>
              <a:gd name="T66" fmla="*/ 22278 w 23040"/>
              <a:gd name="T67" fmla="*/ 2907 h 3461"/>
              <a:gd name="T68" fmla="*/ 23040 w 23040"/>
              <a:gd name="T69" fmla="*/ 1870 h 3461"/>
              <a:gd name="T70" fmla="*/ 22225 w 23040"/>
              <a:gd name="T71" fmla="*/ 804 h 3461"/>
              <a:gd name="T72" fmla="*/ 21005 w 23040"/>
              <a:gd name="T73" fmla="*/ 1343 h 3461"/>
              <a:gd name="T74" fmla="*/ 5770 w 23040"/>
              <a:gd name="T75" fmla="*/ 1628 h 3461"/>
              <a:gd name="T76" fmla="*/ 6250 w 23040"/>
              <a:gd name="T77" fmla="*/ 134 h 3461"/>
              <a:gd name="T78" fmla="*/ 2205 w 23040"/>
              <a:gd name="T79" fmla="*/ 2915 h 3461"/>
              <a:gd name="T80" fmla="*/ 3020 w 23040"/>
              <a:gd name="T81" fmla="*/ 1738 h 3461"/>
              <a:gd name="T82" fmla="*/ 1933 w 23040"/>
              <a:gd name="T83" fmla="*/ 751 h 3461"/>
              <a:gd name="T84" fmla="*/ 853 w 23040"/>
              <a:gd name="T85" fmla="*/ 1682 h 3461"/>
              <a:gd name="T86" fmla="*/ 1608 w 23040"/>
              <a:gd name="T87" fmla="*/ 2900 h 3461"/>
              <a:gd name="T88" fmla="*/ 6696 w 23040"/>
              <a:gd name="T89" fmla="*/ 3311 h 3461"/>
              <a:gd name="T90" fmla="*/ 5020 w 23040"/>
              <a:gd name="T91" fmla="*/ 3108 h 3461"/>
              <a:gd name="T92" fmla="*/ 3788 w 23040"/>
              <a:gd name="T93" fmla="*/ 2140 h 3461"/>
              <a:gd name="T94" fmla="*/ 2473 w 23040"/>
              <a:gd name="T95" fmla="*/ 3367 h 3461"/>
              <a:gd name="T96" fmla="*/ 899 w 23040"/>
              <a:gd name="T97" fmla="*/ 3078 h 3461"/>
              <a:gd name="T98" fmla="*/ 393 w 23040"/>
              <a:gd name="T99" fmla="*/ 1410 h 3461"/>
              <a:gd name="T100" fmla="*/ 1071 w 23040"/>
              <a:gd name="T101" fmla="*/ 492 h 3461"/>
              <a:gd name="T102" fmla="*/ 2162 w 23040"/>
              <a:gd name="T103" fmla="*/ 254 h 3461"/>
              <a:gd name="T104" fmla="*/ 3108 w 23040"/>
              <a:gd name="T105" fmla="*/ 755 h 3461"/>
              <a:gd name="T106" fmla="*/ 3580 w 23040"/>
              <a:gd name="T107" fmla="*/ 1658 h 3461"/>
              <a:gd name="T108" fmla="*/ 4744 w 23040"/>
              <a:gd name="T109" fmla="*/ 879 h 3461"/>
              <a:gd name="T110" fmla="*/ 5310 w 23040"/>
              <a:gd name="T111" fmla="*/ 924 h 3461"/>
              <a:gd name="T112" fmla="*/ 4963 w 23040"/>
              <a:gd name="T113" fmla="*/ 2124 h 3461"/>
              <a:gd name="T114" fmla="*/ 6134 w 23040"/>
              <a:gd name="T115" fmla="*/ 2944 h 3461"/>
              <a:gd name="T116" fmla="*/ 7115 w 23040"/>
              <a:gd name="T117" fmla="*/ 1849 h 3461"/>
              <a:gd name="T118" fmla="*/ 6740 w 23040"/>
              <a:gd name="T119" fmla="*/ 795 h 3461"/>
              <a:gd name="T120" fmla="*/ 7355 w 23040"/>
              <a:gd name="T121" fmla="*/ 956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40" h="3461">
                <a:moveTo>
                  <a:pt x="11164" y="775"/>
                </a:moveTo>
                <a:lnTo>
                  <a:pt x="11164" y="775"/>
                </a:lnTo>
                <a:lnTo>
                  <a:pt x="11210" y="776"/>
                </a:lnTo>
                <a:lnTo>
                  <a:pt x="11253" y="779"/>
                </a:lnTo>
                <a:lnTo>
                  <a:pt x="11296" y="784"/>
                </a:lnTo>
                <a:lnTo>
                  <a:pt x="11338" y="791"/>
                </a:lnTo>
                <a:lnTo>
                  <a:pt x="11379" y="800"/>
                </a:lnTo>
                <a:lnTo>
                  <a:pt x="11419" y="812"/>
                </a:lnTo>
                <a:lnTo>
                  <a:pt x="11459" y="826"/>
                </a:lnTo>
                <a:lnTo>
                  <a:pt x="11497" y="841"/>
                </a:lnTo>
                <a:lnTo>
                  <a:pt x="11497" y="841"/>
                </a:lnTo>
                <a:lnTo>
                  <a:pt x="11533" y="859"/>
                </a:lnTo>
                <a:lnTo>
                  <a:pt x="11569" y="878"/>
                </a:lnTo>
                <a:lnTo>
                  <a:pt x="11604" y="898"/>
                </a:lnTo>
                <a:lnTo>
                  <a:pt x="11637" y="919"/>
                </a:lnTo>
                <a:lnTo>
                  <a:pt x="11669" y="944"/>
                </a:lnTo>
                <a:lnTo>
                  <a:pt x="11699" y="968"/>
                </a:lnTo>
                <a:lnTo>
                  <a:pt x="11730" y="994"/>
                </a:lnTo>
                <a:lnTo>
                  <a:pt x="11758" y="1023"/>
                </a:lnTo>
                <a:lnTo>
                  <a:pt x="11758" y="1023"/>
                </a:lnTo>
                <a:lnTo>
                  <a:pt x="11784" y="1052"/>
                </a:lnTo>
                <a:lnTo>
                  <a:pt x="11810" y="1083"/>
                </a:lnTo>
                <a:lnTo>
                  <a:pt x="11834" y="1115"/>
                </a:lnTo>
                <a:lnTo>
                  <a:pt x="11855" y="1149"/>
                </a:lnTo>
                <a:lnTo>
                  <a:pt x="11877" y="1183"/>
                </a:lnTo>
                <a:lnTo>
                  <a:pt x="11896" y="1220"/>
                </a:lnTo>
                <a:lnTo>
                  <a:pt x="11914" y="1256"/>
                </a:lnTo>
                <a:lnTo>
                  <a:pt x="11930" y="1296"/>
                </a:lnTo>
                <a:lnTo>
                  <a:pt x="11930" y="1296"/>
                </a:lnTo>
                <a:lnTo>
                  <a:pt x="11945" y="1335"/>
                </a:lnTo>
                <a:lnTo>
                  <a:pt x="11958" y="1376"/>
                </a:lnTo>
                <a:lnTo>
                  <a:pt x="11968" y="1417"/>
                </a:lnTo>
                <a:lnTo>
                  <a:pt x="11977" y="1459"/>
                </a:lnTo>
                <a:lnTo>
                  <a:pt x="11983" y="1502"/>
                </a:lnTo>
                <a:lnTo>
                  <a:pt x="11988" y="1547"/>
                </a:lnTo>
                <a:lnTo>
                  <a:pt x="11991" y="1592"/>
                </a:lnTo>
                <a:lnTo>
                  <a:pt x="11992" y="1638"/>
                </a:lnTo>
                <a:lnTo>
                  <a:pt x="11992" y="2910"/>
                </a:lnTo>
                <a:lnTo>
                  <a:pt x="11611" y="2910"/>
                </a:lnTo>
                <a:lnTo>
                  <a:pt x="11611" y="1645"/>
                </a:lnTo>
                <a:lnTo>
                  <a:pt x="11611" y="1645"/>
                </a:lnTo>
                <a:lnTo>
                  <a:pt x="11611" y="1619"/>
                </a:lnTo>
                <a:lnTo>
                  <a:pt x="11609" y="1592"/>
                </a:lnTo>
                <a:lnTo>
                  <a:pt x="11606" y="1567"/>
                </a:lnTo>
                <a:lnTo>
                  <a:pt x="11602" y="1542"/>
                </a:lnTo>
                <a:lnTo>
                  <a:pt x="11598" y="1517"/>
                </a:lnTo>
                <a:lnTo>
                  <a:pt x="11592" y="1493"/>
                </a:lnTo>
                <a:lnTo>
                  <a:pt x="11584" y="1471"/>
                </a:lnTo>
                <a:lnTo>
                  <a:pt x="11576" y="1448"/>
                </a:lnTo>
                <a:lnTo>
                  <a:pt x="11568" y="1426"/>
                </a:lnTo>
                <a:lnTo>
                  <a:pt x="11557" y="1405"/>
                </a:lnTo>
                <a:lnTo>
                  <a:pt x="11546" y="1383"/>
                </a:lnTo>
                <a:lnTo>
                  <a:pt x="11533" y="1363"/>
                </a:lnTo>
                <a:lnTo>
                  <a:pt x="11519" y="1344"/>
                </a:lnTo>
                <a:lnTo>
                  <a:pt x="11505" y="1325"/>
                </a:lnTo>
                <a:lnTo>
                  <a:pt x="11489" y="1306"/>
                </a:lnTo>
                <a:lnTo>
                  <a:pt x="11472" y="1288"/>
                </a:lnTo>
                <a:lnTo>
                  <a:pt x="11472" y="1288"/>
                </a:lnTo>
                <a:lnTo>
                  <a:pt x="11455" y="1272"/>
                </a:lnTo>
                <a:lnTo>
                  <a:pt x="11437" y="1255"/>
                </a:lnTo>
                <a:lnTo>
                  <a:pt x="11418" y="1241"/>
                </a:lnTo>
                <a:lnTo>
                  <a:pt x="11398" y="1227"/>
                </a:lnTo>
                <a:lnTo>
                  <a:pt x="11377" y="1215"/>
                </a:lnTo>
                <a:lnTo>
                  <a:pt x="11357" y="1203"/>
                </a:lnTo>
                <a:lnTo>
                  <a:pt x="11336" y="1193"/>
                </a:lnTo>
                <a:lnTo>
                  <a:pt x="11313" y="1184"/>
                </a:lnTo>
                <a:lnTo>
                  <a:pt x="11290" y="1175"/>
                </a:lnTo>
                <a:lnTo>
                  <a:pt x="11266" y="1169"/>
                </a:lnTo>
                <a:lnTo>
                  <a:pt x="11242" y="1163"/>
                </a:lnTo>
                <a:lnTo>
                  <a:pt x="11216" y="1158"/>
                </a:lnTo>
                <a:lnTo>
                  <a:pt x="11191" y="1154"/>
                </a:lnTo>
                <a:lnTo>
                  <a:pt x="11164" y="1151"/>
                </a:lnTo>
                <a:lnTo>
                  <a:pt x="11137" y="1150"/>
                </a:lnTo>
                <a:lnTo>
                  <a:pt x="11110" y="1150"/>
                </a:lnTo>
                <a:lnTo>
                  <a:pt x="11110" y="1150"/>
                </a:lnTo>
                <a:lnTo>
                  <a:pt x="11080" y="1150"/>
                </a:lnTo>
                <a:lnTo>
                  <a:pt x="11050" y="1153"/>
                </a:lnTo>
                <a:lnTo>
                  <a:pt x="11021" y="1155"/>
                </a:lnTo>
                <a:lnTo>
                  <a:pt x="10992" y="1160"/>
                </a:lnTo>
                <a:lnTo>
                  <a:pt x="10964" y="1166"/>
                </a:lnTo>
                <a:lnTo>
                  <a:pt x="10935" y="1174"/>
                </a:lnTo>
                <a:lnTo>
                  <a:pt x="10908" y="1183"/>
                </a:lnTo>
                <a:lnTo>
                  <a:pt x="10881" y="1193"/>
                </a:lnTo>
                <a:lnTo>
                  <a:pt x="10881" y="1193"/>
                </a:lnTo>
                <a:lnTo>
                  <a:pt x="10854" y="1206"/>
                </a:lnTo>
                <a:lnTo>
                  <a:pt x="10829" y="1218"/>
                </a:lnTo>
                <a:lnTo>
                  <a:pt x="10803" y="1231"/>
                </a:lnTo>
                <a:lnTo>
                  <a:pt x="10779" y="1246"/>
                </a:lnTo>
                <a:lnTo>
                  <a:pt x="10756" y="1263"/>
                </a:lnTo>
                <a:lnTo>
                  <a:pt x="10735" y="1279"/>
                </a:lnTo>
                <a:lnTo>
                  <a:pt x="10715" y="1298"/>
                </a:lnTo>
                <a:lnTo>
                  <a:pt x="10694" y="1317"/>
                </a:lnTo>
                <a:lnTo>
                  <a:pt x="10694" y="1317"/>
                </a:lnTo>
                <a:lnTo>
                  <a:pt x="10675" y="1338"/>
                </a:lnTo>
                <a:lnTo>
                  <a:pt x="10656" y="1359"/>
                </a:lnTo>
                <a:lnTo>
                  <a:pt x="10640" y="1381"/>
                </a:lnTo>
                <a:lnTo>
                  <a:pt x="10623" y="1403"/>
                </a:lnTo>
                <a:lnTo>
                  <a:pt x="10608" y="1427"/>
                </a:lnTo>
                <a:lnTo>
                  <a:pt x="10594" y="1452"/>
                </a:lnTo>
                <a:lnTo>
                  <a:pt x="10581" y="1477"/>
                </a:lnTo>
                <a:lnTo>
                  <a:pt x="10570" y="1504"/>
                </a:lnTo>
                <a:lnTo>
                  <a:pt x="10570" y="1504"/>
                </a:lnTo>
                <a:lnTo>
                  <a:pt x="10559" y="1530"/>
                </a:lnTo>
                <a:lnTo>
                  <a:pt x="10550" y="1558"/>
                </a:lnTo>
                <a:lnTo>
                  <a:pt x="10541" y="1586"/>
                </a:lnTo>
                <a:lnTo>
                  <a:pt x="10535" y="1615"/>
                </a:lnTo>
                <a:lnTo>
                  <a:pt x="10530" y="1644"/>
                </a:lnTo>
                <a:lnTo>
                  <a:pt x="10527" y="1673"/>
                </a:lnTo>
                <a:lnTo>
                  <a:pt x="10524" y="1704"/>
                </a:lnTo>
                <a:lnTo>
                  <a:pt x="10523" y="1735"/>
                </a:lnTo>
                <a:lnTo>
                  <a:pt x="10523" y="2910"/>
                </a:lnTo>
                <a:lnTo>
                  <a:pt x="10143" y="2910"/>
                </a:lnTo>
                <a:lnTo>
                  <a:pt x="10143" y="816"/>
                </a:lnTo>
                <a:lnTo>
                  <a:pt x="10523" y="816"/>
                </a:lnTo>
                <a:lnTo>
                  <a:pt x="10523" y="1052"/>
                </a:lnTo>
                <a:lnTo>
                  <a:pt x="10523" y="1052"/>
                </a:lnTo>
                <a:lnTo>
                  <a:pt x="10551" y="1022"/>
                </a:lnTo>
                <a:lnTo>
                  <a:pt x="10580" y="992"/>
                </a:lnTo>
                <a:lnTo>
                  <a:pt x="10612" y="964"/>
                </a:lnTo>
                <a:lnTo>
                  <a:pt x="10646" y="937"/>
                </a:lnTo>
                <a:lnTo>
                  <a:pt x="10682" y="913"/>
                </a:lnTo>
                <a:lnTo>
                  <a:pt x="10720" y="890"/>
                </a:lnTo>
                <a:lnTo>
                  <a:pt x="10760" y="869"/>
                </a:lnTo>
                <a:lnTo>
                  <a:pt x="10802" y="850"/>
                </a:lnTo>
                <a:lnTo>
                  <a:pt x="10802" y="850"/>
                </a:lnTo>
                <a:lnTo>
                  <a:pt x="10846" y="832"/>
                </a:lnTo>
                <a:lnTo>
                  <a:pt x="10891" y="817"/>
                </a:lnTo>
                <a:lnTo>
                  <a:pt x="10935" y="804"/>
                </a:lnTo>
                <a:lnTo>
                  <a:pt x="10981" y="794"/>
                </a:lnTo>
                <a:lnTo>
                  <a:pt x="11026" y="785"/>
                </a:lnTo>
                <a:lnTo>
                  <a:pt x="11072" y="780"/>
                </a:lnTo>
                <a:lnTo>
                  <a:pt x="11119" y="776"/>
                </a:lnTo>
                <a:lnTo>
                  <a:pt x="11166" y="775"/>
                </a:lnTo>
                <a:lnTo>
                  <a:pt x="11164" y="775"/>
                </a:lnTo>
                <a:close/>
                <a:moveTo>
                  <a:pt x="14398" y="1695"/>
                </a:moveTo>
                <a:lnTo>
                  <a:pt x="13053" y="1695"/>
                </a:lnTo>
                <a:lnTo>
                  <a:pt x="13053" y="1695"/>
                </a:lnTo>
                <a:lnTo>
                  <a:pt x="13062" y="1663"/>
                </a:lnTo>
                <a:lnTo>
                  <a:pt x="13071" y="1633"/>
                </a:lnTo>
                <a:lnTo>
                  <a:pt x="13082" y="1604"/>
                </a:lnTo>
                <a:lnTo>
                  <a:pt x="13093" y="1574"/>
                </a:lnTo>
                <a:lnTo>
                  <a:pt x="13105" y="1547"/>
                </a:lnTo>
                <a:lnTo>
                  <a:pt x="13119" y="1519"/>
                </a:lnTo>
                <a:lnTo>
                  <a:pt x="13133" y="1492"/>
                </a:lnTo>
                <a:lnTo>
                  <a:pt x="13148" y="1467"/>
                </a:lnTo>
                <a:lnTo>
                  <a:pt x="13163" y="1441"/>
                </a:lnTo>
                <a:lnTo>
                  <a:pt x="13181" y="1417"/>
                </a:lnTo>
                <a:lnTo>
                  <a:pt x="13199" y="1393"/>
                </a:lnTo>
                <a:lnTo>
                  <a:pt x="13218" y="1372"/>
                </a:lnTo>
                <a:lnTo>
                  <a:pt x="13237" y="1350"/>
                </a:lnTo>
                <a:lnTo>
                  <a:pt x="13258" y="1329"/>
                </a:lnTo>
                <a:lnTo>
                  <a:pt x="13280" y="1308"/>
                </a:lnTo>
                <a:lnTo>
                  <a:pt x="13303" y="1289"/>
                </a:lnTo>
                <a:lnTo>
                  <a:pt x="13303" y="1289"/>
                </a:lnTo>
                <a:lnTo>
                  <a:pt x="13325" y="1272"/>
                </a:lnTo>
                <a:lnTo>
                  <a:pt x="13349" y="1254"/>
                </a:lnTo>
                <a:lnTo>
                  <a:pt x="13374" y="1237"/>
                </a:lnTo>
                <a:lnTo>
                  <a:pt x="13398" y="1224"/>
                </a:lnTo>
                <a:lnTo>
                  <a:pt x="13423" y="1210"/>
                </a:lnTo>
                <a:lnTo>
                  <a:pt x="13448" y="1197"/>
                </a:lnTo>
                <a:lnTo>
                  <a:pt x="13475" y="1185"/>
                </a:lnTo>
                <a:lnTo>
                  <a:pt x="13500" y="1177"/>
                </a:lnTo>
                <a:lnTo>
                  <a:pt x="13528" y="1166"/>
                </a:lnTo>
                <a:lnTo>
                  <a:pt x="13555" y="1159"/>
                </a:lnTo>
                <a:lnTo>
                  <a:pt x="13583" y="1153"/>
                </a:lnTo>
                <a:lnTo>
                  <a:pt x="13611" y="1147"/>
                </a:lnTo>
                <a:lnTo>
                  <a:pt x="13640" y="1144"/>
                </a:lnTo>
                <a:lnTo>
                  <a:pt x="13669" y="1140"/>
                </a:lnTo>
                <a:lnTo>
                  <a:pt x="13698" y="1139"/>
                </a:lnTo>
                <a:lnTo>
                  <a:pt x="13727" y="1139"/>
                </a:lnTo>
                <a:lnTo>
                  <a:pt x="13727" y="1139"/>
                </a:lnTo>
                <a:lnTo>
                  <a:pt x="13758" y="1139"/>
                </a:lnTo>
                <a:lnTo>
                  <a:pt x="13787" y="1141"/>
                </a:lnTo>
                <a:lnTo>
                  <a:pt x="13816" y="1144"/>
                </a:lnTo>
                <a:lnTo>
                  <a:pt x="13845" y="1149"/>
                </a:lnTo>
                <a:lnTo>
                  <a:pt x="13874" y="1155"/>
                </a:lnTo>
                <a:lnTo>
                  <a:pt x="13902" y="1161"/>
                </a:lnTo>
                <a:lnTo>
                  <a:pt x="13931" y="1170"/>
                </a:lnTo>
                <a:lnTo>
                  <a:pt x="13958" y="1180"/>
                </a:lnTo>
                <a:lnTo>
                  <a:pt x="13958" y="1180"/>
                </a:lnTo>
                <a:lnTo>
                  <a:pt x="13986" y="1192"/>
                </a:lnTo>
                <a:lnTo>
                  <a:pt x="14012" y="1205"/>
                </a:lnTo>
                <a:lnTo>
                  <a:pt x="14038" y="1217"/>
                </a:lnTo>
                <a:lnTo>
                  <a:pt x="14063" y="1231"/>
                </a:lnTo>
                <a:lnTo>
                  <a:pt x="14088" y="1246"/>
                </a:lnTo>
                <a:lnTo>
                  <a:pt x="14112" y="1262"/>
                </a:lnTo>
                <a:lnTo>
                  <a:pt x="14135" y="1278"/>
                </a:lnTo>
                <a:lnTo>
                  <a:pt x="14158" y="1296"/>
                </a:lnTo>
                <a:lnTo>
                  <a:pt x="14158" y="1296"/>
                </a:lnTo>
                <a:lnTo>
                  <a:pt x="14181" y="1315"/>
                </a:lnTo>
                <a:lnTo>
                  <a:pt x="14202" y="1334"/>
                </a:lnTo>
                <a:lnTo>
                  <a:pt x="14223" y="1355"/>
                </a:lnTo>
                <a:lnTo>
                  <a:pt x="14242" y="1377"/>
                </a:lnTo>
                <a:lnTo>
                  <a:pt x="14261" y="1398"/>
                </a:lnTo>
                <a:lnTo>
                  <a:pt x="14278" y="1422"/>
                </a:lnTo>
                <a:lnTo>
                  <a:pt x="14295" y="1446"/>
                </a:lnTo>
                <a:lnTo>
                  <a:pt x="14311" y="1472"/>
                </a:lnTo>
                <a:lnTo>
                  <a:pt x="14311" y="1472"/>
                </a:lnTo>
                <a:lnTo>
                  <a:pt x="14325" y="1497"/>
                </a:lnTo>
                <a:lnTo>
                  <a:pt x="14339" y="1524"/>
                </a:lnTo>
                <a:lnTo>
                  <a:pt x="14352" y="1552"/>
                </a:lnTo>
                <a:lnTo>
                  <a:pt x="14363" y="1580"/>
                </a:lnTo>
                <a:lnTo>
                  <a:pt x="14374" y="1607"/>
                </a:lnTo>
                <a:lnTo>
                  <a:pt x="14382" y="1637"/>
                </a:lnTo>
                <a:lnTo>
                  <a:pt x="14390" y="1666"/>
                </a:lnTo>
                <a:lnTo>
                  <a:pt x="14396" y="1696"/>
                </a:lnTo>
                <a:lnTo>
                  <a:pt x="14398" y="1695"/>
                </a:lnTo>
                <a:close/>
                <a:moveTo>
                  <a:pt x="14548" y="2560"/>
                </a:moveTo>
                <a:lnTo>
                  <a:pt x="14304" y="2309"/>
                </a:lnTo>
                <a:lnTo>
                  <a:pt x="14304" y="2309"/>
                </a:lnTo>
                <a:lnTo>
                  <a:pt x="14280" y="2342"/>
                </a:lnTo>
                <a:lnTo>
                  <a:pt x="14254" y="2374"/>
                </a:lnTo>
                <a:lnTo>
                  <a:pt x="14227" y="2403"/>
                </a:lnTo>
                <a:lnTo>
                  <a:pt x="14197" y="2431"/>
                </a:lnTo>
                <a:lnTo>
                  <a:pt x="14167" y="2456"/>
                </a:lnTo>
                <a:lnTo>
                  <a:pt x="14134" y="2480"/>
                </a:lnTo>
                <a:lnTo>
                  <a:pt x="14100" y="2502"/>
                </a:lnTo>
                <a:lnTo>
                  <a:pt x="14063" y="2521"/>
                </a:lnTo>
                <a:lnTo>
                  <a:pt x="14063" y="2521"/>
                </a:lnTo>
                <a:lnTo>
                  <a:pt x="14025" y="2539"/>
                </a:lnTo>
                <a:lnTo>
                  <a:pt x="13987" y="2554"/>
                </a:lnTo>
                <a:lnTo>
                  <a:pt x="13948" y="2567"/>
                </a:lnTo>
                <a:lnTo>
                  <a:pt x="13907" y="2577"/>
                </a:lnTo>
                <a:lnTo>
                  <a:pt x="13867" y="2586"/>
                </a:lnTo>
                <a:lnTo>
                  <a:pt x="13825" y="2591"/>
                </a:lnTo>
                <a:lnTo>
                  <a:pt x="13782" y="2594"/>
                </a:lnTo>
                <a:lnTo>
                  <a:pt x="13739" y="2596"/>
                </a:lnTo>
                <a:lnTo>
                  <a:pt x="13739" y="2596"/>
                </a:lnTo>
                <a:lnTo>
                  <a:pt x="13707" y="2594"/>
                </a:lnTo>
                <a:lnTo>
                  <a:pt x="13676" y="2593"/>
                </a:lnTo>
                <a:lnTo>
                  <a:pt x="13646" y="2589"/>
                </a:lnTo>
                <a:lnTo>
                  <a:pt x="13616" y="2586"/>
                </a:lnTo>
                <a:lnTo>
                  <a:pt x="13586" y="2579"/>
                </a:lnTo>
                <a:lnTo>
                  <a:pt x="13557" y="2572"/>
                </a:lnTo>
                <a:lnTo>
                  <a:pt x="13528" y="2563"/>
                </a:lnTo>
                <a:lnTo>
                  <a:pt x="13499" y="2553"/>
                </a:lnTo>
                <a:lnTo>
                  <a:pt x="13499" y="2553"/>
                </a:lnTo>
                <a:lnTo>
                  <a:pt x="13471" y="2542"/>
                </a:lnTo>
                <a:lnTo>
                  <a:pt x="13443" y="2530"/>
                </a:lnTo>
                <a:lnTo>
                  <a:pt x="13417" y="2516"/>
                </a:lnTo>
                <a:lnTo>
                  <a:pt x="13391" y="2502"/>
                </a:lnTo>
                <a:lnTo>
                  <a:pt x="13366" y="2487"/>
                </a:lnTo>
                <a:lnTo>
                  <a:pt x="13342" y="2470"/>
                </a:lnTo>
                <a:lnTo>
                  <a:pt x="13318" y="2452"/>
                </a:lnTo>
                <a:lnTo>
                  <a:pt x="13295" y="2433"/>
                </a:lnTo>
                <a:lnTo>
                  <a:pt x="13295" y="2433"/>
                </a:lnTo>
                <a:lnTo>
                  <a:pt x="13272" y="2414"/>
                </a:lnTo>
                <a:lnTo>
                  <a:pt x="13252" y="2394"/>
                </a:lnTo>
                <a:lnTo>
                  <a:pt x="13232" y="2373"/>
                </a:lnTo>
                <a:lnTo>
                  <a:pt x="13211" y="2351"/>
                </a:lnTo>
                <a:lnTo>
                  <a:pt x="13194" y="2328"/>
                </a:lnTo>
                <a:lnTo>
                  <a:pt x="13176" y="2306"/>
                </a:lnTo>
                <a:lnTo>
                  <a:pt x="13158" y="2281"/>
                </a:lnTo>
                <a:lnTo>
                  <a:pt x="13143" y="2256"/>
                </a:lnTo>
                <a:lnTo>
                  <a:pt x="13143" y="2256"/>
                </a:lnTo>
                <a:lnTo>
                  <a:pt x="13128" y="2231"/>
                </a:lnTo>
                <a:lnTo>
                  <a:pt x="13114" y="2204"/>
                </a:lnTo>
                <a:lnTo>
                  <a:pt x="13101" y="2178"/>
                </a:lnTo>
                <a:lnTo>
                  <a:pt x="13090" y="2151"/>
                </a:lnTo>
                <a:lnTo>
                  <a:pt x="13080" y="2123"/>
                </a:lnTo>
                <a:lnTo>
                  <a:pt x="13071" y="2094"/>
                </a:lnTo>
                <a:lnTo>
                  <a:pt x="13063" y="2065"/>
                </a:lnTo>
                <a:lnTo>
                  <a:pt x="13055" y="2034"/>
                </a:lnTo>
                <a:lnTo>
                  <a:pt x="14802" y="2034"/>
                </a:lnTo>
                <a:lnTo>
                  <a:pt x="14802" y="2034"/>
                </a:lnTo>
                <a:lnTo>
                  <a:pt x="14804" y="2001"/>
                </a:lnTo>
                <a:lnTo>
                  <a:pt x="14807" y="1970"/>
                </a:lnTo>
                <a:lnTo>
                  <a:pt x="14807" y="1937"/>
                </a:lnTo>
                <a:lnTo>
                  <a:pt x="14808" y="1905"/>
                </a:lnTo>
                <a:lnTo>
                  <a:pt x="14807" y="1873"/>
                </a:lnTo>
                <a:lnTo>
                  <a:pt x="14806" y="1842"/>
                </a:lnTo>
                <a:lnTo>
                  <a:pt x="14804" y="1811"/>
                </a:lnTo>
                <a:lnTo>
                  <a:pt x="14802" y="1781"/>
                </a:lnTo>
                <a:lnTo>
                  <a:pt x="14798" y="1749"/>
                </a:lnTo>
                <a:lnTo>
                  <a:pt x="14793" y="1719"/>
                </a:lnTo>
                <a:lnTo>
                  <a:pt x="14788" y="1690"/>
                </a:lnTo>
                <a:lnTo>
                  <a:pt x="14783" y="1659"/>
                </a:lnTo>
                <a:lnTo>
                  <a:pt x="14777" y="1630"/>
                </a:lnTo>
                <a:lnTo>
                  <a:pt x="14769" y="1600"/>
                </a:lnTo>
                <a:lnTo>
                  <a:pt x="14761" y="1571"/>
                </a:lnTo>
                <a:lnTo>
                  <a:pt x="14752" y="1542"/>
                </a:lnTo>
                <a:lnTo>
                  <a:pt x="14752" y="1542"/>
                </a:lnTo>
                <a:lnTo>
                  <a:pt x="14732" y="1486"/>
                </a:lnTo>
                <a:lnTo>
                  <a:pt x="14711" y="1431"/>
                </a:lnTo>
                <a:lnTo>
                  <a:pt x="14687" y="1378"/>
                </a:lnTo>
                <a:lnTo>
                  <a:pt x="14660" y="1327"/>
                </a:lnTo>
                <a:lnTo>
                  <a:pt x="14632" y="1278"/>
                </a:lnTo>
                <a:lnTo>
                  <a:pt x="14602" y="1231"/>
                </a:lnTo>
                <a:lnTo>
                  <a:pt x="14569" y="1185"/>
                </a:lnTo>
                <a:lnTo>
                  <a:pt x="14533" y="1142"/>
                </a:lnTo>
                <a:lnTo>
                  <a:pt x="14533" y="1142"/>
                </a:lnTo>
                <a:lnTo>
                  <a:pt x="14496" y="1101"/>
                </a:lnTo>
                <a:lnTo>
                  <a:pt x="14457" y="1063"/>
                </a:lnTo>
                <a:lnTo>
                  <a:pt x="14417" y="1026"/>
                </a:lnTo>
                <a:lnTo>
                  <a:pt x="14374" y="990"/>
                </a:lnTo>
                <a:lnTo>
                  <a:pt x="14329" y="959"/>
                </a:lnTo>
                <a:lnTo>
                  <a:pt x="14282" y="928"/>
                </a:lnTo>
                <a:lnTo>
                  <a:pt x="14233" y="900"/>
                </a:lnTo>
                <a:lnTo>
                  <a:pt x="14182" y="875"/>
                </a:lnTo>
                <a:lnTo>
                  <a:pt x="14182" y="875"/>
                </a:lnTo>
                <a:lnTo>
                  <a:pt x="14157" y="864"/>
                </a:lnTo>
                <a:lnTo>
                  <a:pt x="14130" y="852"/>
                </a:lnTo>
                <a:lnTo>
                  <a:pt x="14104" y="842"/>
                </a:lnTo>
                <a:lnTo>
                  <a:pt x="14077" y="833"/>
                </a:lnTo>
                <a:lnTo>
                  <a:pt x="14050" y="824"/>
                </a:lnTo>
                <a:lnTo>
                  <a:pt x="14022" y="817"/>
                </a:lnTo>
                <a:lnTo>
                  <a:pt x="13995" y="809"/>
                </a:lnTo>
                <a:lnTo>
                  <a:pt x="13967" y="803"/>
                </a:lnTo>
                <a:lnTo>
                  <a:pt x="13938" y="798"/>
                </a:lnTo>
                <a:lnTo>
                  <a:pt x="13910" y="793"/>
                </a:lnTo>
                <a:lnTo>
                  <a:pt x="13881" y="789"/>
                </a:lnTo>
                <a:lnTo>
                  <a:pt x="13851" y="785"/>
                </a:lnTo>
                <a:lnTo>
                  <a:pt x="13821" y="783"/>
                </a:lnTo>
                <a:lnTo>
                  <a:pt x="13792" y="780"/>
                </a:lnTo>
                <a:lnTo>
                  <a:pt x="13731" y="779"/>
                </a:lnTo>
                <a:lnTo>
                  <a:pt x="13731" y="779"/>
                </a:lnTo>
                <a:lnTo>
                  <a:pt x="13675" y="780"/>
                </a:lnTo>
                <a:lnTo>
                  <a:pt x="13621" y="784"/>
                </a:lnTo>
                <a:lnTo>
                  <a:pt x="13566" y="791"/>
                </a:lnTo>
                <a:lnTo>
                  <a:pt x="13513" y="800"/>
                </a:lnTo>
                <a:lnTo>
                  <a:pt x="13461" y="812"/>
                </a:lnTo>
                <a:lnTo>
                  <a:pt x="13409" y="827"/>
                </a:lnTo>
                <a:lnTo>
                  <a:pt x="13358" y="845"/>
                </a:lnTo>
                <a:lnTo>
                  <a:pt x="13308" y="864"/>
                </a:lnTo>
                <a:lnTo>
                  <a:pt x="13308" y="864"/>
                </a:lnTo>
                <a:lnTo>
                  <a:pt x="13260" y="886"/>
                </a:lnTo>
                <a:lnTo>
                  <a:pt x="13211" y="911"/>
                </a:lnTo>
                <a:lnTo>
                  <a:pt x="13166" y="937"/>
                </a:lnTo>
                <a:lnTo>
                  <a:pt x="13123" y="965"/>
                </a:lnTo>
                <a:lnTo>
                  <a:pt x="13080" y="994"/>
                </a:lnTo>
                <a:lnTo>
                  <a:pt x="13039" y="1027"/>
                </a:lnTo>
                <a:lnTo>
                  <a:pt x="13000" y="1060"/>
                </a:lnTo>
                <a:lnTo>
                  <a:pt x="12963" y="1097"/>
                </a:lnTo>
                <a:lnTo>
                  <a:pt x="12963" y="1097"/>
                </a:lnTo>
                <a:lnTo>
                  <a:pt x="12926" y="1134"/>
                </a:lnTo>
                <a:lnTo>
                  <a:pt x="12893" y="1173"/>
                </a:lnTo>
                <a:lnTo>
                  <a:pt x="12860" y="1215"/>
                </a:lnTo>
                <a:lnTo>
                  <a:pt x="12831" y="1256"/>
                </a:lnTo>
                <a:lnTo>
                  <a:pt x="12802" y="1301"/>
                </a:lnTo>
                <a:lnTo>
                  <a:pt x="12777" y="1346"/>
                </a:lnTo>
                <a:lnTo>
                  <a:pt x="12751" y="1393"/>
                </a:lnTo>
                <a:lnTo>
                  <a:pt x="12730" y="1441"/>
                </a:lnTo>
                <a:lnTo>
                  <a:pt x="12730" y="1441"/>
                </a:lnTo>
                <a:lnTo>
                  <a:pt x="12709" y="1491"/>
                </a:lnTo>
                <a:lnTo>
                  <a:pt x="12692" y="1542"/>
                </a:lnTo>
                <a:lnTo>
                  <a:pt x="12676" y="1593"/>
                </a:lnTo>
                <a:lnTo>
                  <a:pt x="12665" y="1647"/>
                </a:lnTo>
                <a:lnTo>
                  <a:pt x="12655" y="1700"/>
                </a:lnTo>
                <a:lnTo>
                  <a:pt x="12649" y="1754"/>
                </a:lnTo>
                <a:lnTo>
                  <a:pt x="12645" y="1809"/>
                </a:lnTo>
                <a:lnTo>
                  <a:pt x="12644" y="1865"/>
                </a:lnTo>
                <a:lnTo>
                  <a:pt x="12644" y="1865"/>
                </a:lnTo>
                <a:lnTo>
                  <a:pt x="12645" y="1922"/>
                </a:lnTo>
                <a:lnTo>
                  <a:pt x="12649" y="1976"/>
                </a:lnTo>
                <a:lnTo>
                  <a:pt x="12655" y="2031"/>
                </a:lnTo>
                <a:lnTo>
                  <a:pt x="12665" y="2084"/>
                </a:lnTo>
                <a:lnTo>
                  <a:pt x="12676" y="2137"/>
                </a:lnTo>
                <a:lnTo>
                  <a:pt x="12690" y="2188"/>
                </a:lnTo>
                <a:lnTo>
                  <a:pt x="12708" y="2240"/>
                </a:lnTo>
                <a:lnTo>
                  <a:pt x="12728" y="2289"/>
                </a:lnTo>
                <a:lnTo>
                  <a:pt x="12728" y="2289"/>
                </a:lnTo>
                <a:lnTo>
                  <a:pt x="12750" y="2337"/>
                </a:lnTo>
                <a:lnTo>
                  <a:pt x="12774" y="2384"/>
                </a:lnTo>
                <a:lnTo>
                  <a:pt x="12799" y="2430"/>
                </a:lnTo>
                <a:lnTo>
                  <a:pt x="12827" y="2474"/>
                </a:lnTo>
                <a:lnTo>
                  <a:pt x="12858" y="2517"/>
                </a:lnTo>
                <a:lnTo>
                  <a:pt x="12889" y="2558"/>
                </a:lnTo>
                <a:lnTo>
                  <a:pt x="12924" y="2597"/>
                </a:lnTo>
                <a:lnTo>
                  <a:pt x="12959" y="2636"/>
                </a:lnTo>
                <a:lnTo>
                  <a:pt x="12959" y="2636"/>
                </a:lnTo>
                <a:lnTo>
                  <a:pt x="12996" y="2672"/>
                </a:lnTo>
                <a:lnTo>
                  <a:pt x="13035" y="2706"/>
                </a:lnTo>
                <a:lnTo>
                  <a:pt x="13076" y="2739"/>
                </a:lnTo>
                <a:lnTo>
                  <a:pt x="13118" y="2769"/>
                </a:lnTo>
                <a:lnTo>
                  <a:pt x="13162" y="2797"/>
                </a:lnTo>
                <a:lnTo>
                  <a:pt x="13208" y="2824"/>
                </a:lnTo>
                <a:lnTo>
                  <a:pt x="13253" y="2848"/>
                </a:lnTo>
                <a:lnTo>
                  <a:pt x="13303" y="2869"/>
                </a:lnTo>
                <a:lnTo>
                  <a:pt x="13303" y="2869"/>
                </a:lnTo>
                <a:lnTo>
                  <a:pt x="13352" y="2890"/>
                </a:lnTo>
                <a:lnTo>
                  <a:pt x="13401" y="2907"/>
                </a:lnTo>
                <a:lnTo>
                  <a:pt x="13453" y="2921"/>
                </a:lnTo>
                <a:lnTo>
                  <a:pt x="13504" y="2934"/>
                </a:lnTo>
                <a:lnTo>
                  <a:pt x="13557" y="2943"/>
                </a:lnTo>
                <a:lnTo>
                  <a:pt x="13611" y="2949"/>
                </a:lnTo>
                <a:lnTo>
                  <a:pt x="13665" y="2953"/>
                </a:lnTo>
                <a:lnTo>
                  <a:pt x="13720" y="2954"/>
                </a:lnTo>
                <a:lnTo>
                  <a:pt x="13720" y="2954"/>
                </a:lnTo>
                <a:lnTo>
                  <a:pt x="13751" y="2954"/>
                </a:lnTo>
                <a:lnTo>
                  <a:pt x="13782" y="2953"/>
                </a:lnTo>
                <a:lnTo>
                  <a:pt x="13813" y="2952"/>
                </a:lnTo>
                <a:lnTo>
                  <a:pt x="13844" y="2948"/>
                </a:lnTo>
                <a:lnTo>
                  <a:pt x="13874" y="2944"/>
                </a:lnTo>
                <a:lnTo>
                  <a:pt x="13905" y="2940"/>
                </a:lnTo>
                <a:lnTo>
                  <a:pt x="13935" y="2935"/>
                </a:lnTo>
                <a:lnTo>
                  <a:pt x="13964" y="2929"/>
                </a:lnTo>
                <a:lnTo>
                  <a:pt x="13995" y="2921"/>
                </a:lnTo>
                <a:lnTo>
                  <a:pt x="14024" y="2914"/>
                </a:lnTo>
                <a:lnTo>
                  <a:pt x="14053" y="2905"/>
                </a:lnTo>
                <a:lnTo>
                  <a:pt x="14081" y="2896"/>
                </a:lnTo>
                <a:lnTo>
                  <a:pt x="14110" y="2886"/>
                </a:lnTo>
                <a:lnTo>
                  <a:pt x="14139" y="2874"/>
                </a:lnTo>
                <a:lnTo>
                  <a:pt x="14167" y="2863"/>
                </a:lnTo>
                <a:lnTo>
                  <a:pt x="14195" y="2850"/>
                </a:lnTo>
                <a:lnTo>
                  <a:pt x="14195" y="2850"/>
                </a:lnTo>
                <a:lnTo>
                  <a:pt x="14223" y="2836"/>
                </a:lnTo>
                <a:lnTo>
                  <a:pt x="14249" y="2822"/>
                </a:lnTo>
                <a:lnTo>
                  <a:pt x="14275" y="2809"/>
                </a:lnTo>
                <a:lnTo>
                  <a:pt x="14300" y="2792"/>
                </a:lnTo>
                <a:lnTo>
                  <a:pt x="14325" y="2777"/>
                </a:lnTo>
                <a:lnTo>
                  <a:pt x="14349" y="2760"/>
                </a:lnTo>
                <a:lnTo>
                  <a:pt x="14372" y="2743"/>
                </a:lnTo>
                <a:lnTo>
                  <a:pt x="14395" y="2725"/>
                </a:lnTo>
                <a:lnTo>
                  <a:pt x="14417" y="2707"/>
                </a:lnTo>
                <a:lnTo>
                  <a:pt x="14438" y="2687"/>
                </a:lnTo>
                <a:lnTo>
                  <a:pt x="14458" y="2668"/>
                </a:lnTo>
                <a:lnTo>
                  <a:pt x="14477" y="2648"/>
                </a:lnTo>
                <a:lnTo>
                  <a:pt x="14496" y="2626"/>
                </a:lnTo>
                <a:lnTo>
                  <a:pt x="14515" y="2605"/>
                </a:lnTo>
                <a:lnTo>
                  <a:pt x="14533" y="2583"/>
                </a:lnTo>
                <a:lnTo>
                  <a:pt x="14550" y="2560"/>
                </a:lnTo>
                <a:lnTo>
                  <a:pt x="14548" y="2560"/>
                </a:lnTo>
                <a:close/>
                <a:moveTo>
                  <a:pt x="15720" y="1109"/>
                </a:moveTo>
                <a:lnTo>
                  <a:pt x="15720" y="819"/>
                </a:lnTo>
                <a:lnTo>
                  <a:pt x="15334" y="819"/>
                </a:lnTo>
                <a:lnTo>
                  <a:pt x="15334" y="2910"/>
                </a:lnTo>
                <a:lnTo>
                  <a:pt x="15720" y="2910"/>
                </a:lnTo>
                <a:lnTo>
                  <a:pt x="15720" y="1861"/>
                </a:lnTo>
                <a:lnTo>
                  <a:pt x="15720" y="1861"/>
                </a:lnTo>
                <a:lnTo>
                  <a:pt x="15721" y="1823"/>
                </a:lnTo>
                <a:lnTo>
                  <a:pt x="15723" y="1786"/>
                </a:lnTo>
                <a:lnTo>
                  <a:pt x="15727" y="1749"/>
                </a:lnTo>
                <a:lnTo>
                  <a:pt x="15732" y="1714"/>
                </a:lnTo>
                <a:lnTo>
                  <a:pt x="15740" y="1678"/>
                </a:lnTo>
                <a:lnTo>
                  <a:pt x="15747" y="1645"/>
                </a:lnTo>
                <a:lnTo>
                  <a:pt x="15758" y="1611"/>
                </a:lnTo>
                <a:lnTo>
                  <a:pt x="15770" y="1578"/>
                </a:lnTo>
                <a:lnTo>
                  <a:pt x="15770" y="1578"/>
                </a:lnTo>
                <a:lnTo>
                  <a:pt x="15783" y="1548"/>
                </a:lnTo>
                <a:lnTo>
                  <a:pt x="15797" y="1516"/>
                </a:lnTo>
                <a:lnTo>
                  <a:pt x="15813" y="1487"/>
                </a:lnTo>
                <a:lnTo>
                  <a:pt x="15830" y="1459"/>
                </a:lnTo>
                <a:lnTo>
                  <a:pt x="15849" y="1433"/>
                </a:lnTo>
                <a:lnTo>
                  <a:pt x="15868" y="1407"/>
                </a:lnTo>
                <a:lnTo>
                  <a:pt x="15888" y="1382"/>
                </a:lnTo>
                <a:lnTo>
                  <a:pt x="15911" y="1359"/>
                </a:lnTo>
                <a:lnTo>
                  <a:pt x="15911" y="1359"/>
                </a:lnTo>
                <a:lnTo>
                  <a:pt x="15934" y="1336"/>
                </a:lnTo>
                <a:lnTo>
                  <a:pt x="15958" y="1316"/>
                </a:lnTo>
                <a:lnTo>
                  <a:pt x="15983" y="1297"/>
                </a:lnTo>
                <a:lnTo>
                  <a:pt x="16010" y="1278"/>
                </a:lnTo>
                <a:lnTo>
                  <a:pt x="16038" y="1262"/>
                </a:lnTo>
                <a:lnTo>
                  <a:pt x="16067" y="1245"/>
                </a:lnTo>
                <a:lnTo>
                  <a:pt x="16096" y="1231"/>
                </a:lnTo>
                <a:lnTo>
                  <a:pt x="16128" y="1217"/>
                </a:lnTo>
                <a:lnTo>
                  <a:pt x="16128" y="1217"/>
                </a:lnTo>
                <a:lnTo>
                  <a:pt x="16159" y="1206"/>
                </a:lnTo>
                <a:lnTo>
                  <a:pt x="16192" y="1196"/>
                </a:lnTo>
                <a:lnTo>
                  <a:pt x="16226" y="1187"/>
                </a:lnTo>
                <a:lnTo>
                  <a:pt x="16261" y="1179"/>
                </a:lnTo>
                <a:lnTo>
                  <a:pt x="16296" y="1174"/>
                </a:lnTo>
                <a:lnTo>
                  <a:pt x="16332" y="1170"/>
                </a:lnTo>
                <a:lnTo>
                  <a:pt x="16368" y="1168"/>
                </a:lnTo>
                <a:lnTo>
                  <a:pt x="16406" y="1166"/>
                </a:lnTo>
                <a:lnTo>
                  <a:pt x="16534" y="795"/>
                </a:lnTo>
                <a:lnTo>
                  <a:pt x="16534" y="795"/>
                </a:lnTo>
                <a:lnTo>
                  <a:pt x="16475" y="797"/>
                </a:lnTo>
                <a:lnTo>
                  <a:pt x="16417" y="799"/>
                </a:lnTo>
                <a:lnTo>
                  <a:pt x="16360" y="804"/>
                </a:lnTo>
                <a:lnTo>
                  <a:pt x="16303" y="812"/>
                </a:lnTo>
                <a:lnTo>
                  <a:pt x="16248" y="821"/>
                </a:lnTo>
                <a:lnTo>
                  <a:pt x="16194" y="831"/>
                </a:lnTo>
                <a:lnTo>
                  <a:pt x="16140" y="843"/>
                </a:lnTo>
                <a:lnTo>
                  <a:pt x="16088" y="859"/>
                </a:lnTo>
                <a:lnTo>
                  <a:pt x="16088" y="859"/>
                </a:lnTo>
                <a:lnTo>
                  <a:pt x="16063" y="866"/>
                </a:lnTo>
                <a:lnTo>
                  <a:pt x="16039" y="876"/>
                </a:lnTo>
                <a:lnTo>
                  <a:pt x="16014" y="886"/>
                </a:lnTo>
                <a:lnTo>
                  <a:pt x="15989" y="898"/>
                </a:lnTo>
                <a:lnTo>
                  <a:pt x="15965" y="909"/>
                </a:lnTo>
                <a:lnTo>
                  <a:pt x="15941" y="923"/>
                </a:lnTo>
                <a:lnTo>
                  <a:pt x="15917" y="937"/>
                </a:lnTo>
                <a:lnTo>
                  <a:pt x="15894" y="952"/>
                </a:lnTo>
                <a:lnTo>
                  <a:pt x="15872" y="969"/>
                </a:lnTo>
                <a:lnTo>
                  <a:pt x="15849" y="985"/>
                </a:lnTo>
                <a:lnTo>
                  <a:pt x="15826" y="1004"/>
                </a:lnTo>
                <a:lnTo>
                  <a:pt x="15804" y="1023"/>
                </a:lnTo>
                <a:lnTo>
                  <a:pt x="15783" y="1044"/>
                </a:lnTo>
                <a:lnTo>
                  <a:pt x="15761" y="1065"/>
                </a:lnTo>
                <a:lnTo>
                  <a:pt x="15741" y="1087"/>
                </a:lnTo>
                <a:lnTo>
                  <a:pt x="15720" y="1111"/>
                </a:lnTo>
                <a:lnTo>
                  <a:pt x="15720" y="1109"/>
                </a:lnTo>
                <a:close/>
                <a:moveTo>
                  <a:pt x="18600" y="1862"/>
                </a:moveTo>
                <a:lnTo>
                  <a:pt x="18600" y="1862"/>
                </a:lnTo>
                <a:lnTo>
                  <a:pt x="18600" y="1899"/>
                </a:lnTo>
                <a:lnTo>
                  <a:pt x="18598" y="1936"/>
                </a:lnTo>
                <a:lnTo>
                  <a:pt x="18593" y="1971"/>
                </a:lnTo>
                <a:lnTo>
                  <a:pt x="18588" y="2007"/>
                </a:lnTo>
                <a:lnTo>
                  <a:pt x="18580" y="2042"/>
                </a:lnTo>
                <a:lnTo>
                  <a:pt x="18570" y="2076"/>
                </a:lnTo>
                <a:lnTo>
                  <a:pt x="18560" y="2110"/>
                </a:lnTo>
                <a:lnTo>
                  <a:pt x="18547" y="2145"/>
                </a:lnTo>
                <a:lnTo>
                  <a:pt x="18547" y="2145"/>
                </a:lnTo>
                <a:lnTo>
                  <a:pt x="18532" y="2178"/>
                </a:lnTo>
                <a:lnTo>
                  <a:pt x="18517" y="2209"/>
                </a:lnTo>
                <a:lnTo>
                  <a:pt x="18500" y="2240"/>
                </a:lnTo>
                <a:lnTo>
                  <a:pt x="18482" y="2269"/>
                </a:lnTo>
                <a:lnTo>
                  <a:pt x="18463" y="2298"/>
                </a:lnTo>
                <a:lnTo>
                  <a:pt x="18442" y="2325"/>
                </a:lnTo>
                <a:lnTo>
                  <a:pt x="18420" y="2351"/>
                </a:lnTo>
                <a:lnTo>
                  <a:pt x="18398" y="2376"/>
                </a:lnTo>
                <a:lnTo>
                  <a:pt x="18398" y="2376"/>
                </a:lnTo>
                <a:lnTo>
                  <a:pt x="18373" y="2401"/>
                </a:lnTo>
                <a:lnTo>
                  <a:pt x="18348" y="2423"/>
                </a:lnTo>
                <a:lnTo>
                  <a:pt x="18323" y="2445"/>
                </a:lnTo>
                <a:lnTo>
                  <a:pt x="18295" y="2465"/>
                </a:lnTo>
                <a:lnTo>
                  <a:pt x="18267" y="2484"/>
                </a:lnTo>
                <a:lnTo>
                  <a:pt x="18238" y="2501"/>
                </a:lnTo>
                <a:lnTo>
                  <a:pt x="18207" y="2517"/>
                </a:lnTo>
                <a:lnTo>
                  <a:pt x="18176" y="2532"/>
                </a:lnTo>
                <a:lnTo>
                  <a:pt x="18176" y="2532"/>
                </a:lnTo>
                <a:lnTo>
                  <a:pt x="18143" y="2545"/>
                </a:lnTo>
                <a:lnTo>
                  <a:pt x="18110" y="2556"/>
                </a:lnTo>
                <a:lnTo>
                  <a:pt x="18076" y="2567"/>
                </a:lnTo>
                <a:lnTo>
                  <a:pt x="18040" y="2574"/>
                </a:lnTo>
                <a:lnTo>
                  <a:pt x="18006" y="2580"/>
                </a:lnTo>
                <a:lnTo>
                  <a:pt x="17970" y="2584"/>
                </a:lnTo>
                <a:lnTo>
                  <a:pt x="17934" y="2587"/>
                </a:lnTo>
                <a:lnTo>
                  <a:pt x="17898" y="2588"/>
                </a:lnTo>
                <a:lnTo>
                  <a:pt x="17898" y="2588"/>
                </a:lnTo>
                <a:lnTo>
                  <a:pt x="17861" y="2587"/>
                </a:lnTo>
                <a:lnTo>
                  <a:pt x="17827" y="2584"/>
                </a:lnTo>
                <a:lnTo>
                  <a:pt x="17792" y="2580"/>
                </a:lnTo>
                <a:lnTo>
                  <a:pt x="17757" y="2574"/>
                </a:lnTo>
                <a:lnTo>
                  <a:pt x="17725" y="2567"/>
                </a:lnTo>
                <a:lnTo>
                  <a:pt x="17692" y="2556"/>
                </a:lnTo>
                <a:lnTo>
                  <a:pt x="17659" y="2545"/>
                </a:lnTo>
                <a:lnTo>
                  <a:pt x="17627" y="2532"/>
                </a:lnTo>
                <a:lnTo>
                  <a:pt x="17627" y="2532"/>
                </a:lnTo>
                <a:lnTo>
                  <a:pt x="17597" y="2517"/>
                </a:lnTo>
                <a:lnTo>
                  <a:pt x="17566" y="2501"/>
                </a:lnTo>
                <a:lnTo>
                  <a:pt x="17537" y="2484"/>
                </a:lnTo>
                <a:lnTo>
                  <a:pt x="17509" y="2465"/>
                </a:lnTo>
                <a:lnTo>
                  <a:pt x="17481" y="2445"/>
                </a:lnTo>
                <a:lnTo>
                  <a:pt x="17456" y="2425"/>
                </a:lnTo>
                <a:lnTo>
                  <a:pt x="17431" y="2402"/>
                </a:lnTo>
                <a:lnTo>
                  <a:pt x="17406" y="2378"/>
                </a:lnTo>
                <a:lnTo>
                  <a:pt x="17406" y="2378"/>
                </a:lnTo>
                <a:lnTo>
                  <a:pt x="17384" y="2354"/>
                </a:lnTo>
                <a:lnTo>
                  <a:pt x="17362" y="2327"/>
                </a:lnTo>
                <a:lnTo>
                  <a:pt x="17342" y="2300"/>
                </a:lnTo>
                <a:lnTo>
                  <a:pt x="17323" y="2273"/>
                </a:lnTo>
                <a:lnTo>
                  <a:pt x="17305" y="2243"/>
                </a:lnTo>
                <a:lnTo>
                  <a:pt x="17289" y="2213"/>
                </a:lnTo>
                <a:lnTo>
                  <a:pt x="17273" y="2181"/>
                </a:lnTo>
                <a:lnTo>
                  <a:pt x="17259" y="2148"/>
                </a:lnTo>
                <a:lnTo>
                  <a:pt x="17259" y="2148"/>
                </a:lnTo>
                <a:lnTo>
                  <a:pt x="17247" y="2114"/>
                </a:lnTo>
                <a:lnTo>
                  <a:pt x="17237" y="2081"/>
                </a:lnTo>
                <a:lnTo>
                  <a:pt x="17228" y="2047"/>
                </a:lnTo>
                <a:lnTo>
                  <a:pt x="17220" y="2012"/>
                </a:lnTo>
                <a:lnTo>
                  <a:pt x="17215" y="1976"/>
                </a:lnTo>
                <a:lnTo>
                  <a:pt x="17210" y="1941"/>
                </a:lnTo>
                <a:lnTo>
                  <a:pt x="17209" y="1903"/>
                </a:lnTo>
                <a:lnTo>
                  <a:pt x="17207" y="1866"/>
                </a:lnTo>
                <a:lnTo>
                  <a:pt x="17207" y="1866"/>
                </a:lnTo>
                <a:lnTo>
                  <a:pt x="17209" y="1828"/>
                </a:lnTo>
                <a:lnTo>
                  <a:pt x="17211" y="1790"/>
                </a:lnTo>
                <a:lnTo>
                  <a:pt x="17215" y="1753"/>
                </a:lnTo>
                <a:lnTo>
                  <a:pt x="17221" y="1718"/>
                </a:lnTo>
                <a:lnTo>
                  <a:pt x="17229" y="1682"/>
                </a:lnTo>
                <a:lnTo>
                  <a:pt x="17238" y="1648"/>
                </a:lnTo>
                <a:lnTo>
                  <a:pt x="17249" y="1614"/>
                </a:lnTo>
                <a:lnTo>
                  <a:pt x="17261" y="1581"/>
                </a:lnTo>
                <a:lnTo>
                  <a:pt x="17261" y="1581"/>
                </a:lnTo>
                <a:lnTo>
                  <a:pt x="17276" y="1548"/>
                </a:lnTo>
                <a:lnTo>
                  <a:pt x="17291" y="1516"/>
                </a:lnTo>
                <a:lnTo>
                  <a:pt x="17308" y="1486"/>
                </a:lnTo>
                <a:lnTo>
                  <a:pt x="17325" y="1457"/>
                </a:lnTo>
                <a:lnTo>
                  <a:pt x="17346" y="1429"/>
                </a:lnTo>
                <a:lnTo>
                  <a:pt x="17366" y="1401"/>
                </a:lnTo>
                <a:lnTo>
                  <a:pt x="17387" y="1374"/>
                </a:lnTo>
                <a:lnTo>
                  <a:pt x="17410" y="1348"/>
                </a:lnTo>
                <a:lnTo>
                  <a:pt x="17410" y="1348"/>
                </a:lnTo>
                <a:lnTo>
                  <a:pt x="17434" y="1324"/>
                </a:lnTo>
                <a:lnTo>
                  <a:pt x="17460" y="1301"/>
                </a:lnTo>
                <a:lnTo>
                  <a:pt x="17485" y="1279"/>
                </a:lnTo>
                <a:lnTo>
                  <a:pt x="17513" y="1259"/>
                </a:lnTo>
                <a:lnTo>
                  <a:pt x="17541" y="1240"/>
                </a:lnTo>
                <a:lnTo>
                  <a:pt x="17570" y="1222"/>
                </a:lnTo>
                <a:lnTo>
                  <a:pt x="17600" y="1206"/>
                </a:lnTo>
                <a:lnTo>
                  <a:pt x="17631" y="1191"/>
                </a:lnTo>
                <a:lnTo>
                  <a:pt x="17631" y="1191"/>
                </a:lnTo>
                <a:lnTo>
                  <a:pt x="17662" y="1178"/>
                </a:lnTo>
                <a:lnTo>
                  <a:pt x="17695" y="1166"/>
                </a:lnTo>
                <a:lnTo>
                  <a:pt x="17728" y="1156"/>
                </a:lnTo>
                <a:lnTo>
                  <a:pt x="17763" y="1149"/>
                </a:lnTo>
                <a:lnTo>
                  <a:pt x="17796" y="1142"/>
                </a:lnTo>
                <a:lnTo>
                  <a:pt x="17831" y="1139"/>
                </a:lnTo>
                <a:lnTo>
                  <a:pt x="17866" y="1136"/>
                </a:lnTo>
                <a:lnTo>
                  <a:pt x="17902" y="1135"/>
                </a:lnTo>
                <a:lnTo>
                  <a:pt x="17902" y="1135"/>
                </a:lnTo>
                <a:lnTo>
                  <a:pt x="17937" y="1136"/>
                </a:lnTo>
                <a:lnTo>
                  <a:pt x="17973" y="1139"/>
                </a:lnTo>
                <a:lnTo>
                  <a:pt x="18008" y="1142"/>
                </a:lnTo>
                <a:lnTo>
                  <a:pt x="18041" y="1149"/>
                </a:lnTo>
                <a:lnTo>
                  <a:pt x="18076" y="1156"/>
                </a:lnTo>
                <a:lnTo>
                  <a:pt x="18109" y="1166"/>
                </a:lnTo>
                <a:lnTo>
                  <a:pt x="18140" y="1178"/>
                </a:lnTo>
                <a:lnTo>
                  <a:pt x="18173" y="1191"/>
                </a:lnTo>
                <a:lnTo>
                  <a:pt x="18173" y="1191"/>
                </a:lnTo>
                <a:lnTo>
                  <a:pt x="18204" y="1206"/>
                </a:lnTo>
                <a:lnTo>
                  <a:pt x="18234" y="1222"/>
                </a:lnTo>
                <a:lnTo>
                  <a:pt x="18263" y="1240"/>
                </a:lnTo>
                <a:lnTo>
                  <a:pt x="18291" y="1259"/>
                </a:lnTo>
                <a:lnTo>
                  <a:pt x="18319" y="1279"/>
                </a:lnTo>
                <a:lnTo>
                  <a:pt x="18346" y="1300"/>
                </a:lnTo>
                <a:lnTo>
                  <a:pt x="18371" y="1322"/>
                </a:lnTo>
                <a:lnTo>
                  <a:pt x="18395" y="1346"/>
                </a:lnTo>
                <a:lnTo>
                  <a:pt x="18395" y="1346"/>
                </a:lnTo>
                <a:lnTo>
                  <a:pt x="18419" y="1372"/>
                </a:lnTo>
                <a:lnTo>
                  <a:pt x="18441" y="1398"/>
                </a:lnTo>
                <a:lnTo>
                  <a:pt x="18462" y="1425"/>
                </a:lnTo>
                <a:lnTo>
                  <a:pt x="18481" y="1453"/>
                </a:lnTo>
                <a:lnTo>
                  <a:pt x="18499" y="1482"/>
                </a:lnTo>
                <a:lnTo>
                  <a:pt x="18517" y="1512"/>
                </a:lnTo>
                <a:lnTo>
                  <a:pt x="18532" y="1544"/>
                </a:lnTo>
                <a:lnTo>
                  <a:pt x="18546" y="1577"/>
                </a:lnTo>
                <a:lnTo>
                  <a:pt x="18546" y="1577"/>
                </a:lnTo>
                <a:lnTo>
                  <a:pt x="18558" y="1610"/>
                </a:lnTo>
                <a:lnTo>
                  <a:pt x="18570" y="1643"/>
                </a:lnTo>
                <a:lnTo>
                  <a:pt x="18579" y="1678"/>
                </a:lnTo>
                <a:lnTo>
                  <a:pt x="18586" y="1714"/>
                </a:lnTo>
                <a:lnTo>
                  <a:pt x="18593" y="1749"/>
                </a:lnTo>
                <a:lnTo>
                  <a:pt x="18597" y="1786"/>
                </a:lnTo>
                <a:lnTo>
                  <a:pt x="18599" y="1823"/>
                </a:lnTo>
                <a:lnTo>
                  <a:pt x="18600" y="1861"/>
                </a:lnTo>
                <a:lnTo>
                  <a:pt x="18600" y="1862"/>
                </a:lnTo>
                <a:close/>
                <a:moveTo>
                  <a:pt x="17870" y="771"/>
                </a:moveTo>
                <a:lnTo>
                  <a:pt x="17870" y="771"/>
                </a:lnTo>
                <a:lnTo>
                  <a:pt x="17816" y="772"/>
                </a:lnTo>
                <a:lnTo>
                  <a:pt x="17761" y="778"/>
                </a:lnTo>
                <a:lnTo>
                  <a:pt x="17708" y="784"/>
                </a:lnTo>
                <a:lnTo>
                  <a:pt x="17656" y="793"/>
                </a:lnTo>
                <a:lnTo>
                  <a:pt x="17605" y="805"/>
                </a:lnTo>
                <a:lnTo>
                  <a:pt x="17556" y="819"/>
                </a:lnTo>
                <a:lnTo>
                  <a:pt x="17507" y="837"/>
                </a:lnTo>
                <a:lnTo>
                  <a:pt x="17458" y="857"/>
                </a:lnTo>
                <a:lnTo>
                  <a:pt x="17458" y="857"/>
                </a:lnTo>
                <a:lnTo>
                  <a:pt x="17411" y="879"/>
                </a:lnTo>
                <a:lnTo>
                  <a:pt x="17366" y="903"/>
                </a:lnTo>
                <a:lnTo>
                  <a:pt x="17323" y="930"/>
                </a:lnTo>
                <a:lnTo>
                  <a:pt x="17280" y="957"/>
                </a:lnTo>
                <a:lnTo>
                  <a:pt x="17239" y="988"/>
                </a:lnTo>
                <a:lnTo>
                  <a:pt x="17200" y="1020"/>
                </a:lnTo>
                <a:lnTo>
                  <a:pt x="17162" y="1054"/>
                </a:lnTo>
                <a:lnTo>
                  <a:pt x="17125" y="1089"/>
                </a:lnTo>
                <a:lnTo>
                  <a:pt x="17125" y="1089"/>
                </a:lnTo>
                <a:lnTo>
                  <a:pt x="17091" y="1127"/>
                </a:lnTo>
                <a:lnTo>
                  <a:pt x="17058" y="1165"/>
                </a:lnTo>
                <a:lnTo>
                  <a:pt x="17027" y="1207"/>
                </a:lnTo>
                <a:lnTo>
                  <a:pt x="16998" y="1249"/>
                </a:lnTo>
                <a:lnTo>
                  <a:pt x="16970" y="1293"/>
                </a:lnTo>
                <a:lnTo>
                  <a:pt x="16945" y="1339"/>
                </a:lnTo>
                <a:lnTo>
                  <a:pt x="16922" y="1386"/>
                </a:lnTo>
                <a:lnTo>
                  <a:pt x="16901" y="1434"/>
                </a:lnTo>
                <a:lnTo>
                  <a:pt x="16901" y="1434"/>
                </a:lnTo>
                <a:lnTo>
                  <a:pt x="16882" y="1485"/>
                </a:lnTo>
                <a:lnTo>
                  <a:pt x="16864" y="1535"/>
                </a:lnTo>
                <a:lnTo>
                  <a:pt x="16850" y="1586"/>
                </a:lnTo>
                <a:lnTo>
                  <a:pt x="16839" y="1639"/>
                </a:lnTo>
                <a:lnTo>
                  <a:pt x="16830" y="1692"/>
                </a:lnTo>
                <a:lnTo>
                  <a:pt x="16823" y="1747"/>
                </a:lnTo>
                <a:lnTo>
                  <a:pt x="16820" y="1801"/>
                </a:lnTo>
                <a:lnTo>
                  <a:pt x="16818" y="1858"/>
                </a:lnTo>
                <a:lnTo>
                  <a:pt x="16818" y="1858"/>
                </a:lnTo>
                <a:lnTo>
                  <a:pt x="16820" y="1914"/>
                </a:lnTo>
                <a:lnTo>
                  <a:pt x="16823" y="1970"/>
                </a:lnTo>
                <a:lnTo>
                  <a:pt x="16830" y="2024"/>
                </a:lnTo>
                <a:lnTo>
                  <a:pt x="16839" y="2077"/>
                </a:lnTo>
                <a:lnTo>
                  <a:pt x="16850" y="2131"/>
                </a:lnTo>
                <a:lnTo>
                  <a:pt x="16864" y="2183"/>
                </a:lnTo>
                <a:lnTo>
                  <a:pt x="16882" y="2233"/>
                </a:lnTo>
                <a:lnTo>
                  <a:pt x="16901" y="2284"/>
                </a:lnTo>
                <a:lnTo>
                  <a:pt x="16901" y="2284"/>
                </a:lnTo>
                <a:lnTo>
                  <a:pt x="16922" y="2333"/>
                </a:lnTo>
                <a:lnTo>
                  <a:pt x="16945" y="2380"/>
                </a:lnTo>
                <a:lnTo>
                  <a:pt x="16970" y="2426"/>
                </a:lnTo>
                <a:lnTo>
                  <a:pt x="16998" y="2470"/>
                </a:lnTo>
                <a:lnTo>
                  <a:pt x="17027" y="2513"/>
                </a:lnTo>
                <a:lnTo>
                  <a:pt x="17058" y="2554"/>
                </a:lnTo>
                <a:lnTo>
                  <a:pt x="17091" y="2593"/>
                </a:lnTo>
                <a:lnTo>
                  <a:pt x="17125" y="2631"/>
                </a:lnTo>
                <a:lnTo>
                  <a:pt x="17125" y="2631"/>
                </a:lnTo>
                <a:lnTo>
                  <a:pt x="17162" y="2667"/>
                </a:lnTo>
                <a:lnTo>
                  <a:pt x="17200" y="2701"/>
                </a:lnTo>
                <a:lnTo>
                  <a:pt x="17239" y="2732"/>
                </a:lnTo>
                <a:lnTo>
                  <a:pt x="17280" y="2763"/>
                </a:lnTo>
                <a:lnTo>
                  <a:pt x="17323" y="2791"/>
                </a:lnTo>
                <a:lnTo>
                  <a:pt x="17366" y="2817"/>
                </a:lnTo>
                <a:lnTo>
                  <a:pt x="17411" y="2841"/>
                </a:lnTo>
                <a:lnTo>
                  <a:pt x="17458" y="2864"/>
                </a:lnTo>
                <a:lnTo>
                  <a:pt x="17458" y="2864"/>
                </a:lnTo>
                <a:lnTo>
                  <a:pt x="17482" y="2876"/>
                </a:lnTo>
                <a:lnTo>
                  <a:pt x="17507" y="2885"/>
                </a:lnTo>
                <a:lnTo>
                  <a:pt x="17556" y="2902"/>
                </a:lnTo>
                <a:lnTo>
                  <a:pt x="17607" y="2917"/>
                </a:lnTo>
                <a:lnTo>
                  <a:pt x="17657" y="2930"/>
                </a:lnTo>
                <a:lnTo>
                  <a:pt x="17709" y="2939"/>
                </a:lnTo>
                <a:lnTo>
                  <a:pt x="17761" y="2947"/>
                </a:lnTo>
                <a:lnTo>
                  <a:pt x="17813" y="2950"/>
                </a:lnTo>
                <a:lnTo>
                  <a:pt x="17866" y="2952"/>
                </a:lnTo>
                <a:lnTo>
                  <a:pt x="17866" y="2952"/>
                </a:lnTo>
                <a:lnTo>
                  <a:pt x="17918" y="2950"/>
                </a:lnTo>
                <a:lnTo>
                  <a:pt x="17969" y="2947"/>
                </a:lnTo>
                <a:lnTo>
                  <a:pt x="18020" y="2940"/>
                </a:lnTo>
                <a:lnTo>
                  <a:pt x="18071" y="2930"/>
                </a:lnTo>
                <a:lnTo>
                  <a:pt x="18120" y="2919"/>
                </a:lnTo>
                <a:lnTo>
                  <a:pt x="18169" y="2905"/>
                </a:lnTo>
                <a:lnTo>
                  <a:pt x="18218" y="2888"/>
                </a:lnTo>
                <a:lnTo>
                  <a:pt x="18266" y="2869"/>
                </a:lnTo>
                <a:lnTo>
                  <a:pt x="18266" y="2869"/>
                </a:lnTo>
                <a:lnTo>
                  <a:pt x="18313" y="2847"/>
                </a:lnTo>
                <a:lnTo>
                  <a:pt x="18358" y="2822"/>
                </a:lnTo>
                <a:lnTo>
                  <a:pt x="18403" y="2795"/>
                </a:lnTo>
                <a:lnTo>
                  <a:pt x="18444" y="2765"/>
                </a:lnTo>
                <a:lnTo>
                  <a:pt x="18486" y="2732"/>
                </a:lnTo>
                <a:lnTo>
                  <a:pt x="18526" y="2698"/>
                </a:lnTo>
                <a:lnTo>
                  <a:pt x="18564" y="2660"/>
                </a:lnTo>
                <a:lnTo>
                  <a:pt x="18600" y="2620"/>
                </a:lnTo>
                <a:lnTo>
                  <a:pt x="18600" y="2910"/>
                </a:lnTo>
                <a:lnTo>
                  <a:pt x="18986" y="2910"/>
                </a:lnTo>
                <a:lnTo>
                  <a:pt x="18986" y="84"/>
                </a:lnTo>
                <a:lnTo>
                  <a:pt x="18600" y="84"/>
                </a:lnTo>
                <a:lnTo>
                  <a:pt x="18600" y="1098"/>
                </a:lnTo>
                <a:lnTo>
                  <a:pt x="18600" y="1098"/>
                </a:lnTo>
                <a:lnTo>
                  <a:pt x="18564" y="1058"/>
                </a:lnTo>
                <a:lnTo>
                  <a:pt x="18526" y="1021"/>
                </a:lnTo>
                <a:lnTo>
                  <a:pt x="18486" y="985"/>
                </a:lnTo>
                <a:lnTo>
                  <a:pt x="18446" y="954"/>
                </a:lnTo>
                <a:lnTo>
                  <a:pt x="18404" y="924"/>
                </a:lnTo>
                <a:lnTo>
                  <a:pt x="18360" y="898"/>
                </a:lnTo>
                <a:lnTo>
                  <a:pt x="18315" y="874"/>
                </a:lnTo>
                <a:lnTo>
                  <a:pt x="18270" y="852"/>
                </a:lnTo>
                <a:lnTo>
                  <a:pt x="18270" y="852"/>
                </a:lnTo>
                <a:lnTo>
                  <a:pt x="18223" y="833"/>
                </a:lnTo>
                <a:lnTo>
                  <a:pt x="18174" y="817"/>
                </a:lnTo>
                <a:lnTo>
                  <a:pt x="18125" y="803"/>
                </a:lnTo>
                <a:lnTo>
                  <a:pt x="18076" y="791"/>
                </a:lnTo>
                <a:lnTo>
                  <a:pt x="18026" y="783"/>
                </a:lnTo>
                <a:lnTo>
                  <a:pt x="17974" y="776"/>
                </a:lnTo>
                <a:lnTo>
                  <a:pt x="17922" y="772"/>
                </a:lnTo>
                <a:lnTo>
                  <a:pt x="17870" y="771"/>
                </a:lnTo>
                <a:close/>
                <a:moveTo>
                  <a:pt x="20237" y="814"/>
                </a:moveTo>
                <a:lnTo>
                  <a:pt x="19851" y="814"/>
                </a:lnTo>
                <a:lnTo>
                  <a:pt x="19851" y="2915"/>
                </a:lnTo>
                <a:lnTo>
                  <a:pt x="20237" y="2915"/>
                </a:lnTo>
                <a:lnTo>
                  <a:pt x="20237" y="814"/>
                </a:lnTo>
                <a:close/>
                <a:moveTo>
                  <a:pt x="19823" y="271"/>
                </a:moveTo>
                <a:lnTo>
                  <a:pt x="19823" y="271"/>
                </a:lnTo>
                <a:lnTo>
                  <a:pt x="19825" y="294"/>
                </a:lnTo>
                <a:lnTo>
                  <a:pt x="19827" y="315"/>
                </a:lnTo>
                <a:lnTo>
                  <a:pt x="19832" y="337"/>
                </a:lnTo>
                <a:lnTo>
                  <a:pt x="19839" y="357"/>
                </a:lnTo>
                <a:lnTo>
                  <a:pt x="19847" y="376"/>
                </a:lnTo>
                <a:lnTo>
                  <a:pt x="19859" y="395"/>
                </a:lnTo>
                <a:lnTo>
                  <a:pt x="19872" y="413"/>
                </a:lnTo>
                <a:lnTo>
                  <a:pt x="19887" y="430"/>
                </a:lnTo>
                <a:lnTo>
                  <a:pt x="19887" y="430"/>
                </a:lnTo>
                <a:lnTo>
                  <a:pt x="19903" y="446"/>
                </a:lnTo>
                <a:lnTo>
                  <a:pt x="19921" y="460"/>
                </a:lnTo>
                <a:lnTo>
                  <a:pt x="19939" y="471"/>
                </a:lnTo>
                <a:lnTo>
                  <a:pt x="19958" y="480"/>
                </a:lnTo>
                <a:lnTo>
                  <a:pt x="19978" y="487"/>
                </a:lnTo>
                <a:lnTo>
                  <a:pt x="19998" y="492"/>
                </a:lnTo>
                <a:lnTo>
                  <a:pt x="20021" y="496"/>
                </a:lnTo>
                <a:lnTo>
                  <a:pt x="20043" y="498"/>
                </a:lnTo>
                <a:lnTo>
                  <a:pt x="20043" y="498"/>
                </a:lnTo>
                <a:lnTo>
                  <a:pt x="20065" y="496"/>
                </a:lnTo>
                <a:lnTo>
                  <a:pt x="20087" y="492"/>
                </a:lnTo>
                <a:lnTo>
                  <a:pt x="20109" y="487"/>
                </a:lnTo>
                <a:lnTo>
                  <a:pt x="20129" y="480"/>
                </a:lnTo>
                <a:lnTo>
                  <a:pt x="20148" y="471"/>
                </a:lnTo>
                <a:lnTo>
                  <a:pt x="20167" y="460"/>
                </a:lnTo>
                <a:lnTo>
                  <a:pt x="20185" y="446"/>
                </a:lnTo>
                <a:lnTo>
                  <a:pt x="20202" y="430"/>
                </a:lnTo>
                <a:lnTo>
                  <a:pt x="20202" y="430"/>
                </a:lnTo>
                <a:lnTo>
                  <a:pt x="20218" y="413"/>
                </a:lnTo>
                <a:lnTo>
                  <a:pt x="20230" y="395"/>
                </a:lnTo>
                <a:lnTo>
                  <a:pt x="20242" y="376"/>
                </a:lnTo>
                <a:lnTo>
                  <a:pt x="20252" y="357"/>
                </a:lnTo>
                <a:lnTo>
                  <a:pt x="20259" y="337"/>
                </a:lnTo>
                <a:lnTo>
                  <a:pt x="20264" y="315"/>
                </a:lnTo>
                <a:lnTo>
                  <a:pt x="20267" y="294"/>
                </a:lnTo>
                <a:lnTo>
                  <a:pt x="20268" y="271"/>
                </a:lnTo>
                <a:lnTo>
                  <a:pt x="20268" y="271"/>
                </a:lnTo>
                <a:lnTo>
                  <a:pt x="20267" y="248"/>
                </a:lnTo>
                <a:lnTo>
                  <a:pt x="20264" y="225"/>
                </a:lnTo>
                <a:lnTo>
                  <a:pt x="20259" y="204"/>
                </a:lnTo>
                <a:lnTo>
                  <a:pt x="20252" y="183"/>
                </a:lnTo>
                <a:lnTo>
                  <a:pt x="20242" y="164"/>
                </a:lnTo>
                <a:lnTo>
                  <a:pt x="20230" y="145"/>
                </a:lnTo>
                <a:lnTo>
                  <a:pt x="20218" y="128"/>
                </a:lnTo>
                <a:lnTo>
                  <a:pt x="20202" y="111"/>
                </a:lnTo>
                <a:lnTo>
                  <a:pt x="20202" y="111"/>
                </a:lnTo>
                <a:lnTo>
                  <a:pt x="20185" y="95"/>
                </a:lnTo>
                <a:lnTo>
                  <a:pt x="20167" y="81"/>
                </a:lnTo>
                <a:lnTo>
                  <a:pt x="20148" y="69"/>
                </a:lnTo>
                <a:lnTo>
                  <a:pt x="20129" y="60"/>
                </a:lnTo>
                <a:lnTo>
                  <a:pt x="20109" y="53"/>
                </a:lnTo>
                <a:lnTo>
                  <a:pt x="20087" y="48"/>
                </a:lnTo>
                <a:lnTo>
                  <a:pt x="20065" y="45"/>
                </a:lnTo>
                <a:lnTo>
                  <a:pt x="20043" y="44"/>
                </a:lnTo>
                <a:lnTo>
                  <a:pt x="20043" y="44"/>
                </a:lnTo>
                <a:lnTo>
                  <a:pt x="20021" y="45"/>
                </a:lnTo>
                <a:lnTo>
                  <a:pt x="19998" y="48"/>
                </a:lnTo>
                <a:lnTo>
                  <a:pt x="19978" y="53"/>
                </a:lnTo>
                <a:lnTo>
                  <a:pt x="19958" y="60"/>
                </a:lnTo>
                <a:lnTo>
                  <a:pt x="19939" y="71"/>
                </a:lnTo>
                <a:lnTo>
                  <a:pt x="19921" y="82"/>
                </a:lnTo>
                <a:lnTo>
                  <a:pt x="19903" y="95"/>
                </a:lnTo>
                <a:lnTo>
                  <a:pt x="19887" y="111"/>
                </a:lnTo>
                <a:lnTo>
                  <a:pt x="19887" y="111"/>
                </a:lnTo>
                <a:lnTo>
                  <a:pt x="19872" y="128"/>
                </a:lnTo>
                <a:lnTo>
                  <a:pt x="19859" y="145"/>
                </a:lnTo>
                <a:lnTo>
                  <a:pt x="19847" y="164"/>
                </a:lnTo>
                <a:lnTo>
                  <a:pt x="19839" y="183"/>
                </a:lnTo>
                <a:lnTo>
                  <a:pt x="19832" y="204"/>
                </a:lnTo>
                <a:lnTo>
                  <a:pt x="19827" y="225"/>
                </a:lnTo>
                <a:lnTo>
                  <a:pt x="19825" y="248"/>
                </a:lnTo>
                <a:lnTo>
                  <a:pt x="19823" y="271"/>
                </a:lnTo>
                <a:close/>
                <a:moveTo>
                  <a:pt x="22653" y="1870"/>
                </a:moveTo>
                <a:lnTo>
                  <a:pt x="22653" y="1870"/>
                </a:lnTo>
                <a:lnTo>
                  <a:pt x="22653" y="1906"/>
                </a:lnTo>
                <a:lnTo>
                  <a:pt x="22651" y="1943"/>
                </a:lnTo>
                <a:lnTo>
                  <a:pt x="22646" y="1979"/>
                </a:lnTo>
                <a:lnTo>
                  <a:pt x="22640" y="2014"/>
                </a:lnTo>
                <a:lnTo>
                  <a:pt x="22632" y="2050"/>
                </a:lnTo>
                <a:lnTo>
                  <a:pt x="22622" y="2083"/>
                </a:lnTo>
                <a:lnTo>
                  <a:pt x="22610" y="2117"/>
                </a:lnTo>
                <a:lnTo>
                  <a:pt x="22598" y="2150"/>
                </a:lnTo>
                <a:lnTo>
                  <a:pt x="22598" y="2150"/>
                </a:lnTo>
                <a:lnTo>
                  <a:pt x="22582" y="2183"/>
                </a:lnTo>
                <a:lnTo>
                  <a:pt x="22567" y="2213"/>
                </a:lnTo>
                <a:lnTo>
                  <a:pt x="22550" y="2243"/>
                </a:lnTo>
                <a:lnTo>
                  <a:pt x="22532" y="2273"/>
                </a:lnTo>
                <a:lnTo>
                  <a:pt x="22513" y="2300"/>
                </a:lnTo>
                <a:lnTo>
                  <a:pt x="22491" y="2328"/>
                </a:lnTo>
                <a:lnTo>
                  <a:pt x="22470" y="2355"/>
                </a:lnTo>
                <a:lnTo>
                  <a:pt x="22447" y="2380"/>
                </a:lnTo>
                <a:lnTo>
                  <a:pt x="22447" y="2380"/>
                </a:lnTo>
                <a:lnTo>
                  <a:pt x="22423" y="2404"/>
                </a:lnTo>
                <a:lnTo>
                  <a:pt x="22397" y="2427"/>
                </a:lnTo>
                <a:lnTo>
                  <a:pt x="22372" y="2447"/>
                </a:lnTo>
                <a:lnTo>
                  <a:pt x="22344" y="2468"/>
                </a:lnTo>
                <a:lnTo>
                  <a:pt x="22316" y="2487"/>
                </a:lnTo>
                <a:lnTo>
                  <a:pt x="22287" y="2504"/>
                </a:lnTo>
                <a:lnTo>
                  <a:pt x="22257" y="2521"/>
                </a:lnTo>
                <a:lnTo>
                  <a:pt x="22226" y="2535"/>
                </a:lnTo>
                <a:lnTo>
                  <a:pt x="22226" y="2535"/>
                </a:lnTo>
                <a:lnTo>
                  <a:pt x="22193" y="2549"/>
                </a:lnTo>
                <a:lnTo>
                  <a:pt x="22162" y="2560"/>
                </a:lnTo>
                <a:lnTo>
                  <a:pt x="22127" y="2569"/>
                </a:lnTo>
                <a:lnTo>
                  <a:pt x="22095" y="2578"/>
                </a:lnTo>
                <a:lnTo>
                  <a:pt x="22060" y="2583"/>
                </a:lnTo>
                <a:lnTo>
                  <a:pt x="22025" y="2588"/>
                </a:lnTo>
                <a:lnTo>
                  <a:pt x="21991" y="2591"/>
                </a:lnTo>
                <a:lnTo>
                  <a:pt x="21955" y="2592"/>
                </a:lnTo>
                <a:lnTo>
                  <a:pt x="21955" y="2592"/>
                </a:lnTo>
                <a:lnTo>
                  <a:pt x="21921" y="2591"/>
                </a:lnTo>
                <a:lnTo>
                  <a:pt x="21887" y="2588"/>
                </a:lnTo>
                <a:lnTo>
                  <a:pt x="21852" y="2583"/>
                </a:lnTo>
                <a:lnTo>
                  <a:pt x="21818" y="2577"/>
                </a:lnTo>
                <a:lnTo>
                  <a:pt x="21785" y="2569"/>
                </a:lnTo>
                <a:lnTo>
                  <a:pt x="21752" y="2559"/>
                </a:lnTo>
                <a:lnTo>
                  <a:pt x="21721" y="2546"/>
                </a:lnTo>
                <a:lnTo>
                  <a:pt x="21689" y="2532"/>
                </a:lnTo>
                <a:lnTo>
                  <a:pt x="21689" y="2532"/>
                </a:lnTo>
                <a:lnTo>
                  <a:pt x="21657" y="2517"/>
                </a:lnTo>
                <a:lnTo>
                  <a:pt x="21627" y="2501"/>
                </a:lnTo>
                <a:lnTo>
                  <a:pt x="21598" y="2483"/>
                </a:lnTo>
                <a:lnTo>
                  <a:pt x="21570" y="2464"/>
                </a:lnTo>
                <a:lnTo>
                  <a:pt x="21542" y="2444"/>
                </a:lnTo>
                <a:lnTo>
                  <a:pt x="21515" y="2422"/>
                </a:lnTo>
                <a:lnTo>
                  <a:pt x="21490" y="2399"/>
                </a:lnTo>
                <a:lnTo>
                  <a:pt x="21466" y="2375"/>
                </a:lnTo>
                <a:lnTo>
                  <a:pt x="21466" y="2375"/>
                </a:lnTo>
                <a:lnTo>
                  <a:pt x="21443" y="2350"/>
                </a:lnTo>
                <a:lnTo>
                  <a:pt x="21420" y="2325"/>
                </a:lnTo>
                <a:lnTo>
                  <a:pt x="21400" y="2297"/>
                </a:lnTo>
                <a:lnTo>
                  <a:pt x="21380" y="2269"/>
                </a:lnTo>
                <a:lnTo>
                  <a:pt x="21362" y="2240"/>
                </a:lnTo>
                <a:lnTo>
                  <a:pt x="21344" y="2209"/>
                </a:lnTo>
                <a:lnTo>
                  <a:pt x="21329" y="2178"/>
                </a:lnTo>
                <a:lnTo>
                  <a:pt x="21314" y="2146"/>
                </a:lnTo>
                <a:lnTo>
                  <a:pt x="21314" y="2146"/>
                </a:lnTo>
                <a:lnTo>
                  <a:pt x="21300" y="2113"/>
                </a:lnTo>
                <a:lnTo>
                  <a:pt x="21288" y="2080"/>
                </a:lnTo>
                <a:lnTo>
                  <a:pt x="21280" y="2046"/>
                </a:lnTo>
                <a:lnTo>
                  <a:pt x="21272" y="2012"/>
                </a:lnTo>
                <a:lnTo>
                  <a:pt x="21266" y="1977"/>
                </a:lnTo>
                <a:lnTo>
                  <a:pt x="21261" y="1942"/>
                </a:lnTo>
                <a:lnTo>
                  <a:pt x="21258" y="1906"/>
                </a:lnTo>
                <a:lnTo>
                  <a:pt x="21257" y="1870"/>
                </a:lnTo>
                <a:lnTo>
                  <a:pt x="21257" y="1870"/>
                </a:lnTo>
                <a:lnTo>
                  <a:pt x="21258" y="1833"/>
                </a:lnTo>
                <a:lnTo>
                  <a:pt x="21261" y="1796"/>
                </a:lnTo>
                <a:lnTo>
                  <a:pt x="21266" y="1759"/>
                </a:lnTo>
                <a:lnTo>
                  <a:pt x="21272" y="1724"/>
                </a:lnTo>
                <a:lnTo>
                  <a:pt x="21280" y="1690"/>
                </a:lnTo>
                <a:lnTo>
                  <a:pt x="21290" y="1654"/>
                </a:lnTo>
                <a:lnTo>
                  <a:pt x="21301" y="1620"/>
                </a:lnTo>
                <a:lnTo>
                  <a:pt x="21314" y="1587"/>
                </a:lnTo>
                <a:lnTo>
                  <a:pt x="21314" y="1587"/>
                </a:lnTo>
                <a:lnTo>
                  <a:pt x="21328" y="1554"/>
                </a:lnTo>
                <a:lnTo>
                  <a:pt x="21344" y="1523"/>
                </a:lnTo>
                <a:lnTo>
                  <a:pt x="21361" y="1492"/>
                </a:lnTo>
                <a:lnTo>
                  <a:pt x="21380" y="1462"/>
                </a:lnTo>
                <a:lnTo>
                  <a:pt x="21400" y="1434"/>
                </a:lnTo>
                <a:lnTo>
                  <a:pt x="21420" y="1406"/>
                </a:lnTo>
                <a:lnTo>
                  <a:pt x="21443" y="1379"/>
                </a:lnTo>
                <a:lnTo>
                  <a:pt x="21466" y="1353"/>
                </a:lnTo>
                <a:lnTo>
                  <a:pt x="21466" y="1353"/>
                </a:lnTo>
                <a:lnTo>
                  <a:pt x="21490" y="1329"/>
                </a:lnTo>
                <a:lnTo>
                  <a:pt x="21515" y="1306"/>
                </a:lnTo>
                <a:lnTo>
                  <a:pt x="21542" y="1283"/>
                </a:lnTo>
                <a:lnTo>
                  <a:pt x="21570" y="1263"/>
                </a:lnTo>
                <a:lnTo>
                  <a:pt x="21598" y="1244"/>
                </a:lnTo>
                <a:lnTo>
                  <a:pt x="21627" y="1226"/>
                </a:lnTo>
                <a:lnTo>
                  <a:pt x="21657" y="1210"/>
                </a:lnTo>
                <a:lnTo>
                  <a:pt x="21689" y="1193"/>
                </a:lnTo>
                <a:lnTo>
                  <a:pt x="21689" y="1193"/>
                </a:lnTo>
                <a:lnTo>
                  <a:pt x="21721" y="1180"/>
                </a:lnTo>
                <a:lnTo>
                  <a:pt x="21752" y="1168"/>
                </a:lnTo>
                <a:lnTo>
                  <a:pt x="21784" y="1158"/>
                </a:lnTo>
                <a:lnTo>
                  <a:pt x="21817" y="1150"/>
                </a:lnTo>
                <a:lnTo>
                  <a:pt x="21851" y="1144"/>
                </a:lnTo>
                <a:lnTo>
                  <a:pt x="21884" y="1139"/>
                </a:lnTo>
                <a:lnTo>
                  <a:pt x="21920" y="1136"/>
                </a:lnTo>
                <a:lnTo>
                  <a:pt x="21955" y="1135"/>
                </a:lnTo>
                <a:lnTo>
                  <a:pt x="21955" y="1135"/>
                </a:lnTo>
                <a:lnTo>
                  <a:pt x="21991" y="1136"/>
                </a:lnTo>
                <a:lnTo>
                  <a:pt x="22026" y="1139"/>
                </a:lnTo>
                <a:lnTo>
                  <a:pt x="22062" y="1144"/>
                </a:lnTo>
                <a:lnTo>
                  <a:pt x="22095" y="1150"/>
                </a:lnTo>
                <a:lnTo>
                  <a:pt x="22129" y="1158"/>
                </a:lnTo>
                <a:lnTo>
                  <a:pt x="22162" y="1168"/>
                </a:lnTo>
                <a:lnTo>
                  <a:pt x="22195" y="1180"/>
                </a:lnTo>
                <a:lnTo>
                  <a:pt x="22226" y="1193"/>
                </a:lnTo>
                <a:lnTo>
                  <a:pt x="22226" y="1193"/>
                </a:lnTo>
                <a:lnTo>
                  <a:pt x="22257" y="1210"/>
                </a:lnTo>
                <a:lnTo>
                  <a:pt x="22287" y="1226"/>
                </a:lnTo>
                <a:lnTo>
                  <a:pt x="22316" y="1244"/>
                </a:lnTo>
                <a:lnTo>
                  <a:pt x="22344" y="1263"/>
                </a:lnTo>
                <a:lnTo>
                  <a:pt x="22372" y="1283"/>
                </a:lnTo>
                <a:lnTo>
                  <a:pt x="22397" y="1306"/>
                </a:lnTo>
                <a:lnTo>
                  <a:pt x="22423" y="1329"/>
                </a:lnTo>
                <a:lnTo>
                  <a:pt x="22447" y="1353"/>
                </a:lnTo>
                <a:lnTo>
                  <a:pt x="22447" y="1353"/>
                </a:lnTo>
                <a:lnTo>
                  <a:pt x="22470" y="1379"/>
                </a:lnTo>
                <a:lnTo>
                  <a:pt x="22491" y="1406"/>
                </a:lnTo>
                <a:lnTo>
                  <a:pt x="22513" y="1434"/>
                </a:lnTo>
                <a:lnTo>
                  <a:pt x="22532" y="1462"/>
                </a:lnTo>
                <a:lnTo>
                  <a:pt x="22550" y="1492"/>
                </a:lnTo>
                <a:lnTo>
                  <a:pt x="22567" y="1523"/>
                </a:lnTo>
                <a:lnTo>
                  <a:pt x="22582" y="1554"/>
                </a:lnTo>
                <a:lnTo>
                  <a:pt x="22598" y="1587"/>
                </a:lnTo>
                <a:lnTo>
                  <a:pt x="22598" y="1587"/>
                </a:lnTo>
                <a:lnTo>
                  <a:pt x="22610" y="1620"/>
                </a:lnTo>
                <a:lnTo>
                  <a:pt x="22622" y="1654"/>
                </a:lnTo>
                <a:lnTo>
                  <a:pt x="22632" y="1688"/>
                </a:lnTo>
                <a:lnTo>
                  <a:pt x="22640" y="1724"/>
                </a:lnTo>
                <a:lnTo>
                  <a:pt x="22646" y="1759"/>
                </a:lnTo>
                <a:lnTo>
                  <a:pt x="22651" y="1795"/>
                </a:lnTo>
                <a:lnTo>
                  <a:pt x="22653" y="1832"/>
                </a:lnTo>
                <a:lnTo>
                  <a:pt x="22653" y="1870"/>
                </a:lnTo>
                <a:close/>
                <a:moveTo>
                  <a:pt x="20874" y="1870"/>
                </a:moveTo>
                <a:lnTo>
                  <a:pt x="20874" y="1870"/>
                </a:lnTo>
                <a:lnTo>
                  <a:pt x="20875" y="1925"/>
                </a:lnTo>
                <a:lnTo>
                  <a:pt x="20879" y="1980"/>
                </a:lnTo>
                <a:lnTo>
                  <a:pt x="20885" y="2034"/>
                </a:lnTo>
                <a:lnTo>
                  <a:pt x="20894" y="2088"/>
                </a:lnTo>
                <a:lnTo>
                  <a:pt x="20907" y="2141"/>
                </a:lnTo>
                <a:lnTo>
                  <a:pt x="20921" y="2193"/>
                </a:lnTo>
                <a:lnTo>
                  <a:pt x="20937" y="2243"/>
                </a:lnTo>
                <a:lnTo>
                  <a:pt x="20958" y="2293"/>
                </a:lnTo>
                <a:lnTo>
                  <a:pt x="20958" y="2293"/>
                </a:lnTo>
                <a:lnTo>
                  <a:pt x="20979" y="2341"/>
                </a:lnTo>
                <a:lnTo>
                  <a:pt x="21003" y="2389"/>
                </a:lnTo>
                <a:lnTo>
                  <a:pt x="21030" y="2435"/>
                </a:lnTo>
                <a:lnTo>
                  <a:pt x="21058" y="2478"/>
                </a:lnTo>
                <a:lnTo>
                  <a:pt x="21088" y="2521"/>
                </a:lnTo>
                <a:lnTo>
                  <a:pt x="21120" y="2561"/>
                </a:lnTo>
                <a:lnTo>
                  <a:pt x="21154" y="2601"/>
                </a:lnTo>
                <a:lnTo>
                  <a:pt x="21190" y="2639"/>
                </a:lnTo>
                <a:lnTo>
                  <a:pt x="21190" y="2639"/>
                </a:lnTo>
                <a:lnTo>
                  <a:pt x="21228" y="2674"/>
                </a:lnTo>
                <a:lnTo>
                  <a:pt x="21267" y="2708"/>
                </a:lnTo>
                <a:lnTo>
                  <a:pt x="21309" y="2740"/>
                </a:lnTo>
                <a:lnTo>
                  <a:pt x="21351" y="2770"/>
                </a:lnTo>
                <a:lnTo>
                  <a:pt x="21395" y="2798"/>
                </a:lnTo>
                <a:lnTo>
                  <a:pt x="21441" y="2824"/>
                </a:lnTo>
                <a:lnTo>
                  <a:pt x="21487" y="2848"/>
                </a:lnTo>
                <a:lnTo>
                  <a:pt x="21536" y="2871"/>
                </a:lnTo>
                <a:lnTo>
                  <a:pt x="21536" y="2871"/>
                </a:lnTo>
                <a:lnTo>
                  <a:pt x="21585" y="2891"/>
                </a:lnTo>
                <a:lnTo>
                  <a:pt x="21636" y="2907"/>
                </a:lnTo>
                <a:lnTo>
                  <a:pt x="21686" y="2923"/>
                </a:lnTo>
                <a:lnTo>
                  <a:pt x="21740" y="2934"/>
                </a:lnTo>
                <a:lnTo>
                  <a:pt x="21792" y="2944"/>
                </a:lnTo>
                <a:lnTo>
                  <a:pt x="21846" y="2950"/>
                </a:lnTo>
                <a:lnTo>
                  <a:pt x="21901" y="2954"/>
                </a:lnTo>
                <a:lnTo>
                  <a:pt x="21956" y="2955"/>
                </a:lnTo>
                <a:lnTo>
                  <a:pt x="21956" y="2955"/>
                </a:lnTo>
                <a:lnTo>
                  <a:pt x="22012" y="2954"/>
                </a:lnTo>
                <a:lnTo>
                  <a:pt x="22068" y="2950"/>
                </a:lnTo>
                <a:lnTo>
                  <a:pt x="22121" y="2944"/>
                </a:lnTo>
                <a:lnTo>
                  <a:pt x="22174" y="2934"/>
                </a:lnTo>
                <a:lnTo>
                  <a:pt x="22228" y="2923"/>
                </a:lnTo>
                <a:lnTo>
                  <a:pt x="22278" y="2907"/>
                </a:lnTo>
                <a:lnTo>
                  <a:pt x="22330" y="2891"/>
                </a:lnTo>
                <a:lnTo>
                  <a:pt x="22380" y="2871"/>
                </a:lnTo>
                <a:lnTo>
                  <a:pt x="22380" y="2871"/>
                </a:lnTo>
                <a:lnTo>
                  <a:pt x="22429" y="2848"/>
                </a:lnTo>
                <a:lnTo>
                  <a:pt x="22476" y="2824"/>
                </a:lnTo>
                <a:lnTo>
                  <a:pt x="22522" y="2798"/>
                </a:lnTo>
                <a:lnTo>
                  <a:pt x="22566" y="2770"/>
                </a:lnTo>
                <a:lnTo>
                  <a:pt x="22608" y="2740"/>
                </a:lnTo>
                <a:lnTo>
                  <a:pt x="22648" y="2708"/>
                </a:lnTo>
                <a:lnTo>
                  <a:pt x="22688" y="2674"/>
                </a:lnTo>
                <a:lnTo>
                  <a:pt x="22724" y="2639"/>
                </a:lnTo>
                <a:lnTo>
                  <a:pt x="22724" y="2639"/>
                </a:lnTo>
                <a:lnTo>
                  <a:pt x="22761" y="2601"/>
                </a:lnTo>
                <a:lnTo>
                  <a:pt x="22794" y="2561"/>
                </a:lnTo>
                <a:lnTo>
                  <a:pt x="22826" y="2521"/>
                </a:lnTo>
                <a:lnTo>
                  <a:pt x="22856" y="2478"/>
                </a:lnTo>
                <a:lnTo>
                  <a:pt x="22884" y="2435"/>
                </a:lnTo>
                <a:lnTo>
                  <a:pt x="22909" y="2389"/>
                </a:lnTo>
                <a:lnTo>
                  <a:pt x="22934" y="2341"/>
                </a:lnTo>
                <a:lnTo>
                  <a:pt x="22956" y="2293"/>
                </a:lnTo>
                <a:lnTo>
                  <a:pt x="22956" y="2293"/>
                </a:lnTo>
                <a:lnTo>
                  <a:pt x="22975" y="2243"/>
                </a:lnTo>
                <a:lnTo>
                  <a:pt x="22993" y="2193"/>
                </a:lnTo>
                <a:lnTo>
                  <a:pt x="23007" y="2142"/>
                </a:lnTo>
                <a:lnTo>
                  <a:pt x="23020" y="2089"/>
                </a:lnTo>
                <a:lnTo>
                  <a:pt x="23029" y="2036"/>
                </a:lnTo>
                <a:lnTo>
                  <a:pt x="23035" y="1982"/>
                </a:lnTo>
                <a:lnTo>
                  <a:pt x="23039" y="1927"/>
                </a:lnTo>
                <a:lnTo>
                  <a:pt x="23040" y="1870"/>
                </a:lnTo>
                <a:lnTo>
                  <a:pt x="23040" y="1870"/>
                </a:lnTo>
                <a:lnTo>
                  <a:pt x="23039" y="1813"/>
                </a:lnTo>
                <a:lnTo>
                  <a:pt x="23035" y="1756"/>
                </a:lnTo>
                <a:lnTo>
                  <a:pt x="23029" y="1701"/>
                </a:lnTo>
                <a:lnTo>
                  <a:pt x="23020" y="1647"/>
                </a:lnTo>
                <a:lnTo>
                  <a:pt x="23007" y="1593"/>
                </a:lnTo>
                <a:lnTo>
                  <a:pt x="22993" y="1542"/>
                </a:lnTo>
                <a:lnTo>
                  <a:pt x="22975" y="1490"/>
                </a:lnTo>
                <a:lnTo>
                  <a:pt x="22956" y="1439"/>
                </a:lnTo>
                <a:lnTo>
                  <a:pt x="22956" y="1439"/>
                </a:lnTo>
                <a:lnTo>
                  <a:pt x="22934" y="1389"/>
                </a:lnTo>
                <a:lnTo>
                  <a:pt x="22909" y="1343"/>
                </a:lnTo>
                <a:lnTo>
                  <a:pt x="22883" y="1296"/>
                </a:lnTo>
                <a:lnTo>
                  <a:pt x="22855" y="1253"/>
                </a:lnTo>
                <a:lnTo>
                  <a:pt x="22825" y="1210"/>
                </a:lnTo>
                <a:lnTo>
                  <a:pt x="22793" y="1169"/>
                </a:lnTo>
                <a:lnTo>
                  <a:pt x="22759" y="1128"/>
                </a:lnTo>
                <a:lnTo>
                  <a:pt x="22723" y="1092"/>
                </a:lnTo>
                <a:lnTo>
                  <a:pt x="22723" y="1092"/>
                </a:lnTo>
                <a:lnTo>
                  <a:pt x="22685" y="1056"/>
                </a:lnTo>
                <a:lnTo>
                  <a:pt x="22646" y="1022"/>
                </a:lnTo>
                <a:lnTo>
                  <a:pt x="22604" y="989"/>
                </a:lnTo>
                <a:lnTo>
                  <a:pt x="22562" y="960"/>
                </a:lnTo>
                <a:lnTo>
                  <a:pt x="22518" y="931"/>
                </a:lnTo>
                <a:lnTo>
                  <a:pt x="22472" y="904"/>
                </a:lnTo>
                <a:lnTo>
                  <a:pt x="22425" y="880"/>
                </a:lnTo>
                <a:lnTo>
                  <a:pt x="22377" y="857"/>
                </a:lnTo>
                <a:lnTo>
                  <a:pt x="22377" y="857"/>
                </a:lnTo>
                <a:lnTo>
                  <a:pt x="22328" y="837"/>
                </a:lnTo>
                <a:lnTo>
                  <a:pt x="22277" y="819"/>
                </a:lnTo>
                <a:lnTo>
                  <a:pt x="22225" y="804"/>
                </a:lnTo>
                <a:lnTo>
                  <a:pt x="22173" y="793"/>
                </a:lnTo>
                <a:lnTo>
                  <a:pt x="22120" y="783"/>
                </a:lnTo>
                <a:lnTo>
                  <a:pt x="22065" y="776"/>
                </a:lnTo>
                <a:lnTo>
                  <a:pt x="22011" y="772"/>
                </a:lnTo>
                <a:lnTo>
                  <a:pt x="21956" y="771"/>
                </a:lnTo>
                <a:lnTo>
                  <a:pt x="21956" y="771"/>
                </a:lnTo>
                <a:lnTo>
                  <a:pt x="21901" y="772"/>
                </a:lnTo>
                <a:lnTo>
                  <a:pt x="21847" y="776"/>
                </a:lnTo>
                <a:lnTo>
                  <a:pt x="21793" y="783"/>
                </a:lnTo>
                <a:lnTo>
                  <a:pt x="21741" y="793"/>
                </a:lnTo>
                <a:lnTo>
                  <a:pt x="21689" y="804"/>
                </a:lnTo>
                <a:lnTo>
                  <a:pt x="21637" y="819"/>
                </a:lnTo>
                <a:lnTo>
                  <a:pt x="21586" y="837"/>
                </a:lnTo>
                <a:lnTo>
                  <a:pt x="21537" y="857"/>
                </a:lnTo>
                <a:lnTo>
                  <a:pt x="21537" y="857"/>
                </a:lnTo>
                <a:lnTo>
                  <a:pt x="21487" y="880"/>
                </a:lnTo>
                <a:lnTo>
                  <a:pt x="21441" y="904"/>
                </a:lnTo>
                <a:lnTo>
                  <a:pt x="21395" y="931"/>
                </a:lnTo>
                <a:lnTo>
                  <a:pt x="21351" y="960"/>
                </a:lnTo>
                <a:lnTo>
                  <a:pt x="21307" y="989"/>
                </a:lnTo>
                <a:lnTo>
                  <a:pt x="21267" y="1022"/>
                </a:lnTo>
                <a:lnTo>
                  <a:pt x="21229" y="1056"/>
                </a:lnTo>
                <a:lnTo>
                  <a:pt x="21191" y="1092"/>
                </a:lnTo>
                <a:lnTo>
                  <a:pt x="21191" y="1092"/>
                </a:lnTo>
                <a:lnTo>
                  <a:pt x="21155" y="1130"/>
                </a:lnTo>
                <a:lnTo>
                  <a:pt x="21121" y="1169"/>
                </a:lnTo>
                <a:lnTo>
                  <a:pt x="21089" y="1210"/>
                </a:lnTo>
                <a:lnTo>
                  <a:pt x="21059" y="1253"/>
                </a:lnTo>
                <a:lnTo>
                  <a:pt x="21031" y="1297"/>
                </a:lnTo>
                <a:lnTo>
                  <a:pt x="21005" y="1343"/>
                </a:lnTo>
                <a:lnTo>
                  <a:pt x="20980" y="1389"/>
                </a:lnTo>
                <a:lnTo>
                  <a:pt x="20958" y="1439"/>
                </a:lnTo>
                <a:lnTo>
                  <a:pt x="20958" y="1439"/>
                </a:lnTo>
                <a:lnTo>
                  <a:pt x="20937" y="1490"/>
                </a:lnTo>
                <a:lnTo>
                  <a:pt x="20921" y="1542"/>
                </a:lnTo>
                <a:lnTo>
                  <a:pt x="20906" y="1593"/>
                </a:lnTo>
                <a:lnTo>
                  <a:pt x="20893" y="1647"/>
                </a:lnTo>
                <a:lnTo>
                  <a:pt x="20884" y="1701"/>
                </a:lnTo>
                <a:lnTo>
                  <a:pt x="20878" y="1756"/>
                </a:lnTo>
                <a:lnTo>
                  <a:pt x="20873" y="1813"/>
                </a:lnTo>
                <a:lnTo>
                  <a:pt x="20871" y="1870"/>
                </a:lnTo>
                <a:lnTo>
                  <a:pt x="20874" y="1870"/>
                </a:lnTo>
                <a:close/>
                <a:moveTo>
                  <a:pt x="6025" y="1884"/>
                </a:moveTo>
                <a:lnTo>
                  <a:pt x="6025" y="1884"/>
                </a:lnTo>
                <a:lnTo>
                  <a:pt x="6000" y="1882"/>
                </a:lnTo>
                <a:lnTo>
                  <a:pt x="5975" y="1879"/>
                </a:lnTo>
                <a:lnTo>
                  <a:pt x="5949" y="1872"/>
                </a:lnTo>
                <a:lnTo>
                  <a:pt x="5926" y="1863"/>
                </a:lnTo>
                <a:lnTo>
                  <a:pt x="5904" y="1853"/>
                </a:lnTo>
                <a:lnTo>
                  <a:pt x="5883" y="1841"/>
                </a:lnTo>
                <a:lnTo>
                  <a:pt x="5863" y="1825"/>
                </a:lnTo>
                <a:lnTo>
                  <a:pt x="5845" y="1809"/>
                </a:lnTo>
                <a:lnTo>
                  <a:pt x="5829" y="1791"/>
                </a:lnTo>
                <a:lnTo>
                  <a:pt x="5815" y="1771"/>
                </a:lnTo>
                <a:lnTo>
                  <a:pt x="5802" y="1751"/>
                </a:lnTo>
                <a:lnTo>
                  <a:pt x="5791" y="1728"/>
                </a:lnTo>
                <a:lnTo>
                  <a:pt x="5782" y="1704"/>
                </a:lnTo>
                <a:lnTo>
                  <a:pt x="5776" y="1680"/>
                </a:lnTo>
                <a:lnTo>
                  <a:pt x="5772" y="1654"/>
                </a:lnTo>
                <a:lnTo>
                  <a:pt x="5770" y="1628"/>
                </a:lnTo>
                <a:lnTo>
                  <a:pt x="5770" y="256"/>
                </a:lnTo>
                <a:lnTo>
                  <a:pt x="5770" y="256"/>
                </a:lnTo>
                <a:lnTo>
                  <a:pt x="5772" y="229"/>
                </a:lnTo>
                <a:lnTo>
                  <a:pt x="5776" y="204"/>
                </a:lnTo>
                <a:lnTo>
                  <a:pt x="5782" y="180"/>
                </a:lnTo>
                <a:lnTo>
                  <a:pt x="5791" y="155"/>
                </a:lnTo>
                <a:lnTo>
                  <a:pt x="5802" y="134"/>
                </a:lnTo>
                <a:lnTo>
                  <a:pt x="5815" y="112"/>
                </a:lnTo>
                <a:lnTo>
                  <a:pt x="5829" y="92"/>
                </a:lnTo>
                <a:lnTo>
                  <a:pt x="5845" y="74"/>
                </a:lnTo>
                <a:lnTo>
                  <a:pt x="5863" y="58"/>
                </a:lnTo>
                <a:lnTo>
                  <a:pt x="5883" y="43"/>
                </a:lnTo>
                <a:lnTo>
                  <a:pt x="5904" y="30"/>
                </a:lnTo>
                <a:lnTo>
                  <a:pt x="5926" y="20"/>
                </a:lnTo>
                <a:lnTo>
                  <a:pt x="5949" y="11"/>
                </a:lnTo>
                <a:lnTo>
                  <a:pt x="5975" y="5"/>
                </a:lnTo>
                <a:lnTo>
                  <a:pt x="6000" y="1"/>
                </a:lnTo>
                <a:lnTo>
                  <a:pt x="6025" y="0"/>
                </a:lnTo>
                <a:lnTo>
                  <a:pt x="6025" y="0"/>
                </a:lnTo>
                <a:lnTo>
                  <a:pt x="6052" y="1"/>
                </a:lnTo>
                <a:lnTo>
                  <a:pt x="6077" y="5"/>
                </a:lnTo>
                <a:lnTo>
                  <a:pt x="6101" y="11"/>
                </a:lnTo>
                <a:lnTo>
                  <a:pt x="6124" y="20"/>
                </a:lnTo>
                <a:lnTo>
                  <a:pt x="6147" y="30"/>
                </a:lnTo>
                <a:lnTo>
                  <a:pt x="6167" y="43"/>
                </a:lnTo>
                <a:lnTo>
                  <a:pt x="6187" y="58"/>
                </a:lnTo>
                <a:lnTo>
                  <a:pt x="6205" y="74"/>
                </a:lnTo>
                <a:lnTo>
                  <a:pt x="6222" y="92"/>
                </a:lnTo>
                <a:lnTo>
                  <a:pt x="6237" y="112"/>
                </a:lnTo>
                <a:lnTo>
                  <a:pt x="6250" y="134"/>
                </a:lnTo>
                <a:lnTo>
                  <a:pt x="6260" y="155"/>
                </a:lnTo>
                <a:lnTo>
                  <a:pt x="6269" y="180"/>
                </a:lnTo>
                <a:lnTo>
                  <a:pt x="6275" y="204"/>
                </a:lnTo>
                <a:lnTo>
                  <a:pt x="6279" y="229"/>
                </a:lnTo>
                <a:lnTo>
                  <a:pt x="6280" y="256"/>
                </a:lnTo>
                <a:lnTo>
                  <a:pt x="6280" y="1628"/>
                </a:lnTo>
                <a:lnTo>
                  <a:pt x="6280" y="1628"/>
                </a:lnTo>
                <a:lnTo>
                  <a:pt x="6279" y="1653"/>
                </a:lnTo>
                <a:lnTo>
                  <a:pt x="6275" y="1678"/>
                </a:lnTo>
                <a:lnTo>
                  <a:pt x="6269" y="1704"/>
                </a:lnTo>
                <a:lnTo>
                  <a:pt x="6260" y="1726"/>
                </a:lnTo>
                <a:lnTo>
                  <a:pt x="6250" y="1749"/>
                </a:lnTo>
                <a:lnTo>
                  <a:pt x="6237" y="1771"/>
                </a:lnTo>
                <a:lnTo>
                  <a:pt x="6222" y="1790"/>
                </a:lnTo>
                <a:lnTo>
                  <a:pt x="6205" y="1809"/>
                </a:lnTo>
                <a:lnTo>
                  <a:pt x="6187" y="1825"/>
                </a:lnTo>
                <a:lnTo>
                  <a:pt x="6167" y="1839"/>
                </a:lnTo>
                <a:lnTo>
                  <a:pt x="6147" y="1852"/>
                </a:lnTo>
                <a:lnTo>
                  <a:pt x="6124" y="1863"/>
                </a:lnTo>
                <a:lnTo>
                  <a:pt x="6101" y="1872"/>
                </a:lnTo>
                <a:lnTo>
                  <a:pt x="6077" y="1879"/>
                </a:lnTo>
                <a:lnTo>
                  <a:pt x="6052" y="1882"/>
                </a:lnTo>
                <a:lnTo>
                  <a:pt x="6025" y="1884"/>
                </a:lnTo>
                <a:close/>
                <a:moveTo>
                  <a:pt x="1933" y="2949"/>
                </a:moveTo>
                <a:lnTo>
                  <a:pt x="1933" y="2949"/>
                </a:lnTo>
                <a:lnTo>
                  <a:pt x="1989" y="2948"/>
                </a:lnTo>
                <a:lnTo>
                  <a:pt x="2044" y="2944"/>
                </a:lnTo>
                <a:lnTo>
                  <a:pt x="2099" y="2936"/>
                </a:lnTo>
                <a:lnTo>
                  <a:pt x="2153" y="2928"/>
                </a:lnTo>
                <a:lnTo>
                  <a:pt x="2205" y="2915"/>
                </a:lnTo>
                <a:lnTo>
                  <a:pt x="2257" y="2900"/>
                </a:lnTo>
                <a:lnTo>
                  <a:pt x="2308" y="2883"/>
                </a:lnTo>
                <a:lnTo>
                  <a:pt x="2357" y="2863"/>
                </a:lnTo>
                <a:lnTo>
                  <a:pt x="2407" y="2841"/>
                </a:lnTo>
                <a:lnTo>
                  <a:pt x="2454" y="2816"/>
                </a:lnTo>
                <a:lnTo>
                  <a:pt x="2499" y="2789"/>
                </a:lnTo>
                <a:lnTo>
                  <a:pt x="2544" y="2762"/>
                </a:lnTo>
                <a:lnTo>
                  <a:pt x="2587" y="2731"/>
                </a:lnTo>
                <a:lnTo>
                  <a:pt x="2627" y="2698"/>
                </a:lnTo>
                <a:lnTo>
                  <a:pt x="2668" y="2663"/>
                </a:lnTo>
                <a:lnTo>
                  <a:pt x="2706" y="2627"/>
                </a:lnTo>
                <a:lnTo>
                  <a:pt x="2741" y="2589"/>
                </a:lnTo>
                <a:lnTo>
                  <a:pt x="2776" y="2549"/>
                </a:lnTo>
                <a:lnTo>
                  <a:pt x="2809" y="2507"/>
                </a:lnTo>
                <a:lnTo>
                  <a:pt x="2839" y="2464"/>
                </a:lnTo>
                <a:lnTo>
                  <a:pt x="2868" y="2420"/>
                </a:lnTo>
                <a:lnTo>
                  <a:pt x="2893" y="2374"/>
                </a:lnTo>
                <a:lnTo>
                  <a:pt x="2918" y="2326"/>
                </a:lnTo>
                <a:lnTo>
                  <a:pt x="2940" y="2278"/>
                </a:lnTo>
                <a:lnTo>
                  <a:pt x="2959" y="2227"/>
                </a:lnTo>
                <a:lnTo>
                  <a:pt x="2977" y="2176"/>
                </a:lnTo>
                <a:lnTo>
                  <a:pt x="2991" y="2124"/>
                </a:lnTo>
                <a:lnTo>
                  <a:pt x="3004" y="2071"/>
                </a:lnTo>
                <a:lnTo>
                  <a:pt x="3014" y="2017"/>
                </a:lnTo>
                <a:lnTo>
                  <a:pt x="3020" y="1962"/>
                </a:lnTo>
                <a:lnTo>
                  <a:pt x="3024" y="1906"/>
                </a:lnTo>
                <a:lnTo>
                  <a:pt x="3027" y="1849"/>
                </a:lnTo>
                <a:lnTo>
                  <a:pt x="3027" y="1849"/>
                </a:lnTo>
                <a:lnTo>
                  <a:pt x="3024" y="1794"/>
                </a:lnTo>
                <a:lnTo>
                  <a:pt x="3020" y="1738"/>
                </a:lnTo>
                <a:lnTo>
                  <a:pt x="3014" y="1682"/>
                </a:lnTo>
                <a:lnTo>
                  <a:pt x="3004" y="1629"/>
                </a:lnTo>
                <a:lnTo>
                  <a:pt x="2991" y="1576"/>
                </a:lnTo>
                <a:lnTo>
                  <a:pt x="2977" y="1523"/>
                </a:lnTo>
                <a:lnTo>
                  <a:pt x="2959" y="1472"/>
                </a:lnTo>
                <a:lnTo>
                  <a:pt x="2940" y="1422"/>
                </a:lnTo>
                <a:lnTo>
                  <a:pt x="2918" y="1373"/>
                </a:lnTo>
                <a:lnTo>
                  <a:pt x="2893" y="1326"/>
                </a:lnTo>
                <a:lnTo>
                  <a:pt x="2868" y="1281"/>
                </a:lnTo>
                <a:lnTo>
                  <a:pt x="2839" y="1235"/>
                </a:lnTo>
                <a:lnTo>
                  <a:pt x="2809" y="1192"/>
                </a:lnTo>
                <a:lnTo>
                  <a:pt x="2776" y="1151"/>
                </a:lnTo>
                <a:lnTo>
                  <a:pt x="2741" y="1111"/>
                </a:lnTo>
                <a:lnTo>
                  <a:pt x="2706" y="1073"/>
                </a:lnTo>
                <a:lnTo>
                  <a:pt x="2668" y="1036"/>
                </a:lnTo>
                <a:lnTo>
                  <a:pt x="2627" y="1002"/>
                </a:lnTo>
                <a:lnTo>
                  <a:pt x="2587" y="969"/>
                </a:lnTo>
                <a:lnTo>
                  <a:pt x="2544" y="938"/>
                </a:lnTo>
                <a:lnTo>
                  <a:pt x="2499" y="909"/>
                </a:lnTo>
                <a:lnTo>
                  <a:pt x="2454" y="883"/>
                </a:lnTo>
                <a:lnTo>
                  <a:pt x="2407" y="859"/>
                </a:lnTo>
                <a:lnTo>
                  <a:pt x="2357" y="837"/>
                </a:lnTo>
                <a:lnTo>
                  <a:pt x="2308" y="817"/>
                </a:lnTo>
                <a:lnTo>
                  <a:pt x="2257" y="800"/>
                </a:lnTo>
                <a:lnTo>
                  <a:pt x="2205" y="785"/>
                </a:lnTo>
                <a:lnTo>
                  <a:pt x="2153" y="772"/>
                </a:lnTo>
                <a:lnTo>
                  <a:pt x="2099" y="764"/>
                </a:lnTo>
                <a:lnTo>
                  <a:pt x="2044" y="756"/>
                </a:lnTo>
                <a:lnTo>
                  <a:pt x="1989" y="752"/>
                </a:lnTo>
                <a:lnTo>
                  <a:pt x="1933" y="751"/>
                </a:lnTo>
                <a:lnTo>
                  <a:pt x="1933" y="751"/>
                </a:lnTo>
                <a:lnTo>
                  <a:pt x="1877" y="752"/>
                </a:lnTo>
                <a:lnTo>
                  <a:pt x="1821" y="756"/>
                </a:lnTo>
                <a:lnTo>
                  <a:pt x="1767" y="764"/>
                </a:lnTo>
                <a:lnTo>
                  <a:pt x="1712" y="772"/>
                </a:lnTo>
                <a:lnTo>
                  <a:pt x="1660" y="785"/>
                </a:lnTo>
                <a:lnTo>
                  <a:pt x="1608" y="800"/>
                </a:lnTo>
                <a:lnTo>
                  <a:pt x="1558" y="817"/>
                </a:lnTo>
                <a:lnTo>
                  <a:pt x="1508" y="837"/>
                </a:lnTo>
                <a:lnTo>
                  <a:pt x="1459" y="859"/>
                </a:lnTo>
                <a:lnTo>
                  <a:pt x="1412" y="883"/>
                </a:lnTo>
                <a:lnTo>
                  <a:pt x="1366" y="909"/>
                </a:lnTo>
                <a:lnTo>
                  <a:pt x="1322" y="938"/>
                </a:lnTo>
                <a:lnTo>
                  <a:pt x="1279" y="969"/>
                </a:lnTo>
                <a:lnTo>
                  <a:pt x="1238" y="1002"/>
                </a:lnTo>
                <a:lnTo>
                  <a:pt x="1198" y="1036"/>
                </a:lnTo>
                <a:lnTo>
                  <a:pt x="1160" y="1073"/>
                </a:lnTo>
                <a:lnTo>
                  <a:pt x="1124" y="1111"/>
                </a:lnTo>
                <a:lnTo>
                  <a:pt x="1090" y="1150"/>
                </a:lnTo>
                <a:lnTo>
                  <a:pt x="1057" y="1192"/>
                </a:lnTo>
                <a:lnTo>
                  <a:pt x="1027" y="1235"/>
                </a:lnTo>
                <a:lnTo>
                  <a:pt x="999" y="1279"/>
                </a:lnTo>
                <a:lnTo>
                  <a:pt x="972" y="1326"/>
                </a:lnTo>
                <a:lnTo>
                  <a:pt x="948" y="1373"/>
                </a:lnTo>
                <a:lnTo>
                  <a:pt x="925" y="1422"/>
                </a:lnTo>
                <a:lnTo>
                  <a:pt x="906" y="1472"/>
                </a:lnTo>
                <a:lnTo>
                  <a:pt x="888" y="1523"/>
                </a:lnTo>
                <a:lnTo>
                  <a:pt x="875" y="1574"/>
                </a:lnTo>
                <a:lnTo>
                  <a:pt x="862" y="1628"/>
                </a:lnTo>
                <a:lnTo>
                  <a:pt x="853" y="1682"/>
                </a:lnTo>
                <a:lnTo>
                  <a:pt x="845" y="1738"/>
                </a:lnTo>
                <a:lnTo>
                  <a:pt x="842" y="1794"/>
                </a:lnTo>
                <a:lnTo>
                  <a:pt x="840" y="1849"/>
                </a:lnTo>
                <a:lnTo>
                  <a:pt x="840" y="1849"/>
                </a:lnTo>
                <a:lnTo>
                  <a:pt x="842" y="1906"/>
                </a:lnTo>
                <a:lnTo>
                  <a:pt x="845" y="1962"/>
                </a:lnTo>
                <a:lnTo>
                  <a:pt x="853" y="2017"/>
                </a:lnTo>
                <a:lnTo>
                  <a:pt x="862" y="2071"/>
                </a:lnTo>
                <a:lnTo>
                  <a:pt x="875" y="2124"/>
                </a:lnTo>
                <a:lnTo>
                  <a:pt x="888" y="2176"/>
                </a:lnTo>
                <a:lnTo>
                  <a:pt x="906" y="2227"/>
                </a:lnTo>
                <a:lnTo>
                  <a:pt x="925" y="2278"/>
                </a:lnTo>
                <a:lnTo>
                  <a:pt x="948" y="2326"/>
                </a:lnTo>
                <a:lnTo>
                  <a:pt x="972" y="2374"/>
                </a:lnTo>
                <a:lnTo>
                  <a:pt x="999" y="2420"/>
                </a:lnTo>
                <a:lnTo>
                  <a:pt x="1027" y="2464"/>
                </a:lnTo>
                <a:lnTo>
                  <a:pt x="1057" y="2507"/>
                </a:lnTo>
                <a:lnTo>
                  <a:pt x="1090" y="2549"/>
                </a:lnTo>
                <a:lnTo>
                  <a:pt x="1124" y="2589"/>
                </a:lnTo>
                <a:lnTo>
                  <a:pt x="1160" y="2627"/>
                </a:lnTo>
                <a:lnTo>
                  <a:pt x="1198" y="2664"/>
                </a:lnTo>
                <a:lnTo>
                  <a:pt x="1238" y="2698"/>
                </a:lnTo>
                <a:lnTo>
                  <a:pt x="1279" y="2731"/>
                </a:lnTo>
                <a:lnTo>
                  <a:pt x="1322" y="2762"/>
                </a:lnTo>
                <a:lnTo>
                  <a:pt x="1366" y="2791"/>
                </a:lnTo>
                <a:lnTo>
                  <a:pt x="1412" y="2817"/>
                </a:lnTo>
                <a:lnTo>
                  <a:pt x="1459" y="2841"/>
                </a:lnTo>
                <a:lnTo>
                  <a:pt x="1508" y="2863"/>
                </a:lnTo>
                <a:lnTo>
                  <a:pt x="1558" y="2883"/>
                </a:lnTo>
                <a:lnTo>
                  <a:pt x="1608" y="2900"/>
                </a:lnTo>
                <a:lnTo>
                  <a:pt x="1660" y="2915"/>
                </a:lnTo>
                <a:lnTo>
                  <a:pt x="1712" y="2928"/>
                </a:lnTo>
                <a:lnTo>
                  <a:pt x="1767" y="2936"/>
                </a:lnTo>
                <a:lnTo>
                  <a:pt x="1821" y="2944"/>
                </a:lnTo>
                <a:lnTo>
                  <a:pt x="1877" y="2948"/>
                </a:lnTo>
                <a:lnTo>
                  <a:pt x="1933" y="2949"/>
                </a:lnTo>
                <a:close/>
                <a:moveTo>
                  <a:pt x="7943" y="2375"/>
                </a:moveTo>
                <a:lnTo>
                  <a:pt x="7535" y="2375"/>
                </a:lnTo>
                <a:lnTo>
                  <a:pt x="7535" y="2375"/>
                </a:lnTo>
                <a:lnTo>
                  <a:pt x="7513" y="2435"/>
                </a:lnTo>
                <a:lnTo>
                  <a:pt x="7490" y="2492"/>
                </a:lnTo>
                <a:lnTo>
                  <a:pt x="7464" y="2549"/>
                </a:lnTo>
                <a:lnTo>
                  <a:pt x="7436" y="2603"/>
                </a:lnTo>
                <a:lnTo>
                  <a:pt x="7407" y="2658"/>
                </a:lnTo>
                <a:lnTo>
                  <a:pt x="7375" y="2710"/>
                </a:lnTo>
                <a:lnTo>
                  <a:pt x="7341" y="2762"/>
                </a:lnTo>
                <a:lnTo>
                  <a:pt x="7305" y="2811"/>
                </a:lnTo>
                <a:lnTo>
                  <a:pt x="7269" y="2860"/>
                </a:lnTo>
                <a:lnTo>
                  <a:pt x="7229" y="2907"/>
                </a:lnTo>
                <a:lnTo>
                  <a:pt x="7187" y="2953"/>
                </a:lnTo>
                <a:lnTo>
                  <a:pt x="7146" y="2996"/>
                </a:lnTo>
                <a:lnTo>
                  <a:pt x="7101" y="3039"/>
                </a:lnTo>
                <a:lnTo>
                  <a:pt x="7056" y="3080"/>
                </a:lnTo>
                <a:lnTo>
                  <a:pt x="7009" y="3118"/>
                </a:lnTo>
                <a:lnTo>
                  <a:pt x="6959" y="3156"/>
                </a:lnTo>
                <a:lnTo>
                  <a:pt x="6910" y="3190"/>
                </a:lnTo>
                <a:lnTo>
                  <a:pt x="6858" y="3224"/>
                </a:lnTo>
                <a:lnTo>
                  <a:pt x="6805" y="3254"/>
                </a:lnTo>
                <a:lnTo>
                  <a:pt x="6750" y="3284"/>
                </a:lnTo>
                <a:lnTo>
                  <a:pt x="6696" y="3311"/>
                </a:lnTo>
                <a:lnTo>
                  <a:pt x="6639" y="3337"/>
                </a:lnTo>
                <a:lnTo>
                  <a:pt x="6582" y="3360"/>
                </a:lnTo>
                <a:lnTo>
                  <a:pt x="6523" y="3380"/>
                </a:lnTo>
                <a:lnTo>
                  <a:pt x="6462" y="3399"/>
                </a:lnTo>
                <a:lnTo>
                  <a:pt x="6403" y="3415"/>
                </a:lnTo>
                <a:lnTo>
                  <a:pt x="6341" y="3429"/>
                </a:lnTo>
                <a:lnTo>
                  <a:pt x="6279" y="3441"/>
                </a:lnTo>
                <a:lnTo>
                  <a:pt x="6215" y="3450"/>
                </a:lnTo>
                <a:lnTo>
                  <a:pt x="6151" y="3456"/>
                </a:lnTo>
                <a:lnTo>
                  <a:pt x="6086" y="3460"/>
                </a:lnTo>
                <a:lnTo>
                  <a:pt x="6021" y="3461"/>
                </a:lnTo>
                <a:lnTo>
                  <a:pt x="6021" y="3461"/>
                </a:lnTo>
                <a:lnTo>
                  <a:pt x="5986" y="3461"/>
                </a:lnTo>
                <a:lnTo>
                  <a:pt x="5950" y="3460"/>
                </a:lnTo>
                <a:lnTo>
                  <a:pt x="5916" y="3457"/>
                </a:lnTo>
                <a:lnTo>
                  <a:pt x="5881" y="3455"/>
                </a:lnTo>
                <a:lnTo>
                  <a:pt x="5812" y="3447"/>
                </a:lnTo>
                <a:lnTo>
                  <a:pt x="5744" y="3437"/>
                </a:lnTo>
                <a:lnTo>
                  <a:pt x="5677" y="3423"/>
                </a:lnTo>
                <a:lnTo>
                  <a:pt x="5611" y="3408"/>
                </a:lnTo>
                <a:lnTo>
                  <a:pt x="5546" y="3389"/>
                </a:lnTo>
                <a:lnTo>
                  <a:pt x="5481" y="3367"/>
                </a:lnTo>
                <a:lnTo>
                  <a:pt x="5419" y="3343"/>
                </a:lnTo>
                <a:lnTo>
                  <a:pt x="5359" y="3317"/>
                </a:lnTo>
                <a:lnTo>
                  <a:pt x="5298" y="3287"/>
                </a:lnTo>
                <a:lnTo>
                  <a:pt x="5239" y="3256"/>
                </a:lnTo>
                <a:lnTo>
                  <a:pt x="5182" y="3222"/>
                </a:lnTo>
                <a:lnTo>
                  <a:pt x="5127" y="3186"/>
                </a:lnTo>
                <a:lnTo>
                  <a:pt x="5073" y="3148"/>
                </a:lnTo>
                <a:lnTo>
                  <a:pt x="5020" y="3108"/>
                </a:lnTo>
                <a:lnTo>
                  <a:pt x="4971" y="3064"/>
                </a:lnTo>
                <a:lnTo>
                  <a:pt x="4921" y="3020"/>
                </a:lnTo>
                <a:lnTo>
                  <a:pt x="4874" y="2973"/>
                </a:lnTo>
                <a:lnTo>
                  <a:pt x="4830" y="2925"/>
                </a:lnTo>
                <a:lnTo>
                  <a:pt x="4787" y="2876"/>
                </a:lnTo>
                <a:lnTo>
                  <a:pt x="4745" y="2824"/>
                </a:lnTo>
                <a:lnTo>
                  <a:pt x="4707" y="2769"/>
                </a:lnTo>
                <a:lnTo>
                  <a:pt x="4670" y="2715"/>
                </a:lnTo>
                <a:lnTo>
                  <a:pt x="4636" y="2658"/>
                </a:lnTo>
                <a:lnTo>
                  <a:pt x="4603" y="2599"/>
                </a:lnTo>
                <a:lnTo>
                  <a:pt x="4574" y="2539"/>
                </a:lnTo>
                <a:lnTo>
                  <a:pt x="4546" y="2478"/>
                </a:lnTo>
                <a:lnTo>
                  <a:pt x="4522" y="2416"/>
                </a:lnTo>
                <a:lnTo>
                  <a:pt x="4499" y="2352"/>
                </a:lnTo>
                <a:lnTo>
                  <a:pt x="4480" y="2287"/>
                </a:lnTo>
                <a:lnTo>
                  <a:pt x="4463" y="2221"/>
                </a:lnTo>
                <a:lnTo>
                  <a:pt x="4463" y="2221"/>
                </a:lnTo>
                <a:lnTo>
                  <a:pt x="4433" y="2209"/>
                </a:lnTo>
                <a:lnTo>
                  <a:pt x="4404" y="2199"/>
                </a:lnTo>
                <a:lnTo>
                  <a:pt x="4343" y="2180"/>
                </a:lnTo>
                <a:lnTo>
                  <a:pt x="4283" y="2164"/>
                </a:lnTo>
                <a:lnTo>
                  <a:pt x="4220" y="2151"/>
                </a:lnTo>
                <a:lnTo>
                  <a:pt x="4158" y="2141"/>
                </a:lnTo>
                <a:lnTo>
                  <a:pt x="4096" y="2133"/>
                </a:lnTo>
                <a:lnTo>
                  <a:pt x="4034" y="2128"/>
                </a:lnTo>
                <a:lnTo>
                  <a:pt x="3972" y="2127"/>
                </a:lnTo>
                <a:lnTo>
                  <a:pt x="3972" y="2127"/>
                </a:lnTo>
                <a:lnTo>
                  <a:pt x="3911" y="2128"/>
                </a:lnTo>
                <a:lnTo>
                  <a:pt x="3849" y="2133"/>
                </a:lnTo>
                <a:lnTo>
                  <a:pt x="3788" y="2140"/>
                </a:lnTo>
                <a:lnTo>
                  <a:pt x="3727" y="2150"/>
                </a:lnTo>
                <a:lnTo>
                  <a:pt x="3668" y="2162"/>
                </a:lnTo>
                <a:lnTo>
                  <a:pt x="3608" y="2178"/>
                </a:lnTo>
                <a:lnTo>
                  <a:pt x="3550" y="2197"/>
                </a:lnTo>
                <a:lnTo>
                  <a:pt x="3492" y="2217"/>
                </a:lnTo>
                <a:lnTo>
                  <a:pt x="3492" y="2217"/>
                </a:lnTo>
                <a:lnTo>
                  <a:pt x="3475" y="2283"/>
                </a:lnTo>
                <a:lnTo>
                  <a:pt x="3456" y="2349"/>
                </a:lnTo>
                <a:lnTo>
                  <a:pt x="3433" y="2412"/>
                </a:lnTo>
                <a:lnTo>
                  <a:pt x="3408" y="2475"/>
                </a:lnTo>
                <a:lnTo>
                  <a:pt x="3381" y="2536"/>
                </a:lnTo>
                <a:lnTo>
                  <a:pt x="3351" y="2596"/>
                </a:lnTo>
                <a:lnTo>
                  <a:pt x="3319" y="2655"/>
                </a:lnTo>
                <a:lnTo>
                  <a:pt x="3285" y="2712"/>
                </a:lnTo>
                <a:lnTo>
                  <a:pt x="3248" y="2767"/>
                </a:lnTo>
                <a:lnTo>
                  <a:pt x="3209" y="2821"/>
                </a:lnTo>
                <a:lnTo>
                  <a:pt x="3168" y="2873"/>
                </a:lnTo>
                <a:lnTo>
                  <a:pt x="3125" y="2924"/>
                </a:lnTo>
                <a:lnTo>
                  <a:pt x="3081" y="2972"/>
                </a:lnTo>
                <a:lnTo>
                  <a:pt x="3034" y="3019"/>
                </a:lnTo>
                <a:lnTo>
                  <a:pt x="2985" y="3063"/>
                </a:lnTo>
                <a:lnTo>
                  <a:pt x="2934" y="3106"/>
                </a:lnTo>
                <a:lnTo>
                  <a:pt x="2882" y="3147"/>
                </a:lnTo>
                <a:lnTo>
                  <a:pt x="2828" y="3185"/>
                </a:lnTo>
                <a:lnTo>
                  <a:pt x="2773" y="3222"/>
                </a:lnTo>
                <a:lnTo>
                  <a:pt x="2715" y="3256"/>
                </a:lnTo>
                <a:lnTo>
                  <a:pt x="2656" y="3286"/>
                </a:lnTo>
                <a:lnTo>
                  <a:pt x="2597" y="3315"/>
                </a:lnTo>
                <a:lnTo>
                  <a:pt x="2535" y="3343"/>
                </a:lnTo>
                <a:lnTo>
                  <a:pt x="2473" y="3367"/>
                </a:lnTo>
                <a:lnTo>
                  <a:pt x="2409" y="3389"/>
                </a:lnTo>
                <a:lnTo>
                  <a:pt x="2343" y="3408"/>
                </a:lnTo>
                <a:lnTo>
                  <a:pt x="2278" y="3423"/>
                </a:lnTo>
                <a:lnTo>
                  <a:pt x="2210" y="3437"/>
                </a:lnTo>
                <a:lnTo>
                  <a:pt x="2142" y="3447"/>
                </a:lnTo>
                <a:lnTo>
                  <a:pt x="2108" y="3451"/>
                </a:lnTo>
                <a:lnTo>
                  <a:pt x="2073" y="3455"/>
                </a:lnTo>
                <a:lnTo>
                  <a:pt x="2038" y="3457"/>
                </a:lnTo>
                <a:lnTo>
                  <a:pt x="2004" y="3460"/>
                </a:lnTo>
                <a:lnTo>
                  <a:pt x="1968" y="3461"/>
                </a:lnTo>
                <a:lnTo>
                  <a:pt x="1933" y="3461"/>
                </a:lnTo>
                <a:lnTo>
                  <a:pt x="1933" y="3461"/>
                </a:lnTo>
                <a:lnTo>
                  <a:pt x="1867" y="3460"/>
                </a:lnTo>
                <a:lnTo>
                  <a:pt x="1802" y="3456"/>
                </a:lnTo>
                <a:lnTo>
                  <a:pt x="1739" y="3450"/>
                </a:lnTo>
                <a:lnTo>
                  <a:pt x="1675" y="3441"/>
                </a:lnTo>
                <a:lnTo>
                  <a:pt x="1613" y="3428"/>
                </a:lnTo>
                <a:lnTo>
                  <a:pt x="1551" y="3415"/>
                </a:lnTo>
                <a:lnTo>
                  <a:pt x="1490" y="3399"/>
                </a:lnTo>
                <a:lnTo>
                  <a:pt x="1431" y="3380"/>
                </a:lnTo>
                <a:lnTo>
                  <a:pt x="1373" y="3360"/>
                </a:lnTo>
                <a:lnTo>
                  <a:pt x="1316" y="3336"/>
                </a:lnTo>
                <a:lnTo>
                  <a:pt x="1259" y="3311"/>
                </a:lnTo>
                <a:lnTo>
                  <a:pt x="1204" y="3284"/>
                </a:lnTo>
                <a:lnTo>
                  <a:pt x="1150" y="3254"/>
                </a:lnTo>
                <a:lnTo>
                  <a:pt x="1096" y="3223"/>
                </a:lnTo>
                <a:lnTo>
                  <a:pt x="1046" y="3190"/>
                </a:lnTo>
                <a:lnTo>
                  <a:pt x="995" y="3154"/>
                </a:lnTo>
                <a:lnTo>
                  <a:pt x="947" y="3118"/>
                </a:lnTo>
                <a:lnTo>
                  <a:pt x="899" y="3078"/>
                </a:lnTo>
                <a:lnTo>
                  <a:pt x="853" y="3038"/>
                </a:lnTo>
                <a:lnTo>
                  <a:pt x="809" y="2996"/>
                </a:lnTo>
                <a:lnTo>
                  <a:pt x="767" y="2952"/>
                </a:lnTo>
                <a:lnTo>
                  <a:pt x="726" y="2907"/>
                </a:lnTo>
                <a:lnTo>
                  <a:pt x="687" y="2859"/>
                </a:lnTo>
                <a:lnTo>
                  <a:pt x="649" y="2811"/>
                </a:lnTo>
                <a:lnTo>
                  <a:pt x="613" y="2762"/>
                </a:lnTo>
                <a:lnTo>
                  <a:pt x="579" y="2710"/>
                </a:lnTo>
                <a:lnTo>
                  <a:pt x="548" y="2658"/>
                </a:lnTo>
                <a:lnTo>
                  <a:pt x="518" y="2603"/>
                </a:lnTo>
                <a:lnTo>
                  <a:pt x="490" y="2548"/>
                </a:lnTo>
                <a:lnTo>
                  <a:pt x="464" y="2492"/>
                </a:lnTo>
                <a:lnTo>
                  <a:pt x="441" y="2435"/>
                </a:lnTo>
                <a:lnTo>
                  <a:pt x="420" y="2375"/>
                </a:lnTo>
                <a:lnTo>
                  <a:pt x="0" y="2375"/>
                </a:lnTo>
                <a:lnTo>
                  <a:pt x="0" y="1865"/>
                </a:lnTo>
                <a:lnTo>
                  <a:pt x="332" y="1865"/>
                </a:lnTo>
                <a:lnTo>
                  <a:pt x="332" y="1849"/>
                </a:lnTo>
                <a:lnTo>
                  <a:pt x="332" y="1849"/>
                </a:lnTo>
                <a:lnTo>
                  <a:pt x="332" y="1808"/>
                </a:lnTo>
                <a:lnTo>
                  <a:pt x="333" y="1767"/>
                </a:lnTo>
                <a:lnTo>
                  <a:pt x="336" y="1726"/>
                </a:lnTo>
                <a:lnTo>
                  <a:pt x="340" y="1685"/>
                </a:lnTo>
                <a:lnTo>
                  <a:pt x="345" y="1644"/>
                </a:lnTo>
                <a:lnTo>
                  <a:pt x="350" y="1605"/>
                </a:lnTo>
                <a:lnTo>
                  <a:pt x="356" y="1564"/>
                </a:lnTo>
                <a:lnTo>
                  <a:pt x="364" y="1525"/>
                </a:lnTo>
                <a:lnTo>
                  <a:pt x="373" y="1486"/>
                </a:lnTo>
                <a:lnTo>
                  <a:pt x="383" y="1448"/>
                </a:lnTo>
                <a:lnTo>
                  <a:pt x="393" y="1410"/>
                </a:lnTo>
                <a:lnTo>
                  <a:pt x="404" y="1372"/>
                </a:lnTo>
                <a:lnTo>
                  <a:pt x="416" y="1334"/>
                </a:lnTo>
                <a:lnTo>
                  <a:pt x="428" y="1296"/>
                </a:lnTo>
                <a:lnTo>
                  <a:pt x="442" y="1259"/>
                </a:lnTo>
                <a:lnTo>
                  <a:pt x="458" y="1224"/>
                </a:lnTo>
                <a:lnTo>
                  <a:pt x="473" y="1187"/>
                </a:lnTo>
                <a:lnTo>
                  <a:pt x="489" y="1151"/>
                </a:lnTo>
                <a:lnTo>
                  <a:pt x="507" y="1117"/>
                </a:lnTo>
                <a:lnTo>
                  <a:pt x="525" y="1083"/>
                </a:lnTo>
                <a:lnTo>
                  <a:pt x="544" y="1049"/>
                </a:lnTo>
                <a:lnTo>
                  <a:pt x="564" y="1014"/>
                </a:lnTo>
                <a:lnTo>
                  <a:pt x="584" y="982"/>
                </a:lnTo>
                <a:lnTo>
                  <a:pt x="606" y="950"/>
                </a:lnTo>
                <a:lnTo>
                  <a:pt x="627" y="918"/>
                </a:lnTo>
                <a:lnTo>
                  <a:pt x="650" y="886"/>
                </a:lnTo>
                <a:lnTo>
                  <a:pt x="674" y="856"/>
                </a:lnTo>
                <a:lnTo>
                  <a:pt x="698" y="826"/>
                </a:lnTo>
                <a:lnTo>
                  <a:pt x="722" y="797"/>
                </a:lnTo>
                <a:lnTo>
                  <a:pt x="748" y="767"/>
                </a:lnTo>
                <a:lnTo>
                  <a:pt x="774" y="738"/>
                </a:lnTo>
                <a:lnTo>
                  <a:pt x="801" y="712"/>
                </a:lnTo>
                <a:lnTo>
                  <a:pt x="829" y="684"/>
                </a:lnTo>
                <a:lnTo>
                  <a:pt x="857" y="657"/>
                </a:lnTo>
                <a:lnTo>
                  <a:pt x="886" y="632"/>
                </a:lnTo>
                <a:lnTo>
                  <a:pt x="915" y="606"/>
                </a:lnTo>
                <a:lnTo>
                  <a:pt x="945" y="582"/>
                </a:lnTo>
                <a:lnTo>
                  <a:pt x="976" y="560"/>
                </a:lnTo>
                <a:lnTo>
                  <a:pt x="1006" y="537"/>
                </a:lnTo>
                <a:lnTo>
                  <a:pt x="1038" y="514"/>
                </a:lnTo>
                <a:lnTo>
                  <a:pt x="1071" y="492"/>
                </a:lnTo>
                <a:lnTo>
                  <a:pt x="1104" y="472"/>
                </a:lnTo>
                <a:lnTo>
                  <a:pt x="1137" y="452"/>
                </a:lnTo>
                <a:lnTo>
                  <a:pt x="1171" y="433"/>
                </a:lnTo>
                <a:lnTo>
                  <a:pt x="1205" y="415"/>
                </a:lnTo>
                <a:lnTo>
                  <a:pt x="1240" y="397"/>
                </a:lnTo>
                <a:lnTo>
                  <a:pt x="1275" y="381"/>
                </a:lnTo>
                <a:lnTo>
                  <a:pt x="1310" y="366"/>
                </a:lnTo>
                <a:lnTo>
                  <a:pt x="1347" y="351"/>
                </a:lnTo>
                <a:lnTo>
                  <a:pt x="1384" y="337"/>
                </a:lnTo>
                <a:lnTo>
                  <a:pt x="1421" y="324"/>
                </a:lnTo>
                <a:lnTo>
                  <a:pt x="1458" y="311"/>
                </a:lnTo>
                <a:lnTo>
                  <a:pt x="1496" y="300"/>
                </a:lnTo>
                <a:lnTo>
                  <a:pt x="1534" y="290"/>
                </a:lnTo>
                <a:lnTo>
                  <a:pt x="1573" y="280"/>
                </a:lnTo>
                <a:lnTo>
                  <a:pt x="1612" y="272"/>
                </a:lnTo>
                <a:lnTo>
                  <a:pt x="1651" y="263"/>
                </a:lnTo>
                <a:lnTo>
                  <a:pt x="1691" y="257"/>
                </a:lnTo>
                <a:lnTo>
                  <a:pt x="1730" y="252"/>
                </a:lnTo>
                <a:lnTo>
                  <a:pt x="1771" y="247"/>
                </a:lnTo>
                <a:lnTo>
                  <a:pt x="1811" y="243"/>
                </a:lnTo>
                <a:lnTo>
                  <a:pt x="1852" y="240"/>
                </a:lnTo>
                <a:lnTo>
                  <a:pt x="1893" y="239"/>
                </a:lnTo>
                <a:lnTo>
                  <a:pt x="1934" y="238"/>
                </a:lnTo>
                <a:lnTo>
                  <a:pt x="1934" y="238"/>
                </a:lnTo>
                <a:lnTo>
                  <a:pt x="1973" y="239"/>
                </a:lnTo>
                <a:lnTo>
                  <a:pt x="2011" y="240"/>
                </a:lnTo>
                <a:lnTo>
                  <a:pt x="2049" y="243"/>
                </a:lnTo>
                <a:lnTo>
                  <a:pt x="2087" y="245"/>
                </a:lnTo>
                <a:lnTo>
                  <a:pt x="2124" y="249"/>
                </a:lnTo>
                <a:lnTo>
                  <a:pt x="2162" y="254"/>
                </a:lnTo>
                <a:lnTo>
                  <a:pt x="2199" y="261"/>
                </a:lnTo>
                <a:lnTo>
                  <a:pt x="2236" y="267"/>
                </a:lnTo>
                <a:lnTo>
                  <a:pt x="2272" y="275"/>
                </a:lnTo>
                <a:lnTo>
                  <a:pt x="2308" y="282"/>
                </a:lnTo>
                <a:lnTo>
                  <a:pt x="2343" y="292"/>
                </a:lnTo>
                <a:lnTo>
                  <a:pt x="2379" y="301"/>
                </a:lnTo>
                <a:lnTo>
                  <a:pt x="2414" y="313"/>
                </a:lnTo>
                <a:lnTo>
                  <a:pt x="2450" y="324"/>
                </a:lnTo>
                <a:lnTo>
                  <a:pt x="2484" y="337"/>
                </a:lnTo>
                <a:lnTo>
                  <a:pt x="2518" y="349"/>
                </a:lnTo>
                <a:lnTo>
                  <a:pt x="2551" y="363"/>
                </a:lnTo>
                <a:lnTo>
                  <a:pt x="2585" y="377"/>
                </a:lnTo>
                <a:lnTo>
                  <a:pt x="2618" y="392"/>
                </a:lnTo>
                <a:lnTo>
                  <a:pt x="2650" y="409"/>
                </a:lnTo>
                <a:lnTo>
                  <a:pt x="2683" y="425"/>
                </a:lnTo>
                <a:lnTo>
                  <a:pt x="2715" y="443"/>
                </a:lnTo>
                <a:lnTo>
                  <a:pt x="2745" y="461"/>
                </a:lnTo>
                <a:lnTo>
                  <a:pt x="2777" y="480"/>
                </a:lnTo>
                <a:lnTo>
                  <a:pt x="2807" y="499"/>
                </a:lnTo>
                <a:lnTo>
                  <a:pt x="2836" y="519"/>
                </a:lnTo>
                <a:lnTo>
                  <a:pt x="2866" y="539"/>
                </a:lnTo>
                <a:lnTo>
                  <a:pt x="2895" y="561"/>
                </a:lnTo>
                <a:lnTo>
                  <a:pt x="2924" y="584"/>
                </a:lnTo>
                <a:lnTo>
                  <a:pt x="2952" y="606"/>
                </a:lnTo>
                <a:lnTo>
                  <a:pt x="2978" y="629"/>
                </a:lnTo>
                <a:lnTo>
                  <a:pt x="3006" y="653"/>
                </a:lnTo>
                <a:lnTo>
                  <a:pt x="3032" y="677"/>
                </a:lnTo>
                <a:lnTo>
                  <a:pt x="3058" y="703"/>
                </a:lnTo>
                <a:lnTo>
                  <a:pt x="3084" y="728"/>
                </a:lnTo>
                <a:lnTo>
                  <a:pt x="3108" y="755"/>
                </a:lnTo>
                <a:lnTo>
                  <a:pt x="3132" y="781"/>
                </a:lnTo>
                <a:lnTo>
                  <a:pt x="3156" y="808"/>
                </a:lnTo>
                <a:lnTo>
                  <a:pt x="3179" y="836"/>
                </a:lnTo>
                <a:lnTo>
                  <a:pt x="3200" y="864"/>
                </a:lnTo>
                <a:lnTo>
                  <a:pt x="3222" y="893"/>
                </a:lnTo>
                <a:lnTo>
                  <a:pt x="3243" y="922"/>
                </a:lnTo>
                <a:lnTo>
                  <a:pt x="3264" y="952"/>
                </a:lnTo>
                <a:lnTo>
                  <a:pt x="3284" y="983"/>
                </a:lnTo>
                <a:lnTo>
                  <a:pt x="3303" y="1013"/>
                </a:lnTo>
                <a:lnTo>
                  <a:pt x="3321" y="1044"/>
                </a:lnTo>
                <a:lnTo>
                  <a:pt x="3338" y="1075"/>
                </a:lnTo>
                <a:lnTo>
                  <a:pt x="3356" y="1108"/>
                </a:lnTo>
                <a:lnTo>
                  <a:pt x="3373" y="1140"/>
                </a:lnTo>
                <a:lnTo>
                  <a:pt x="3388" y="1173"/>
                </a:lnTo>
                <a:lnTo>
                  <a:pt x="3403" y="1207"/>
                </a:lnTo>
                <a:lnTo>
                  <a:pt x="3417" y="1240"/>
                </a:lnTo>
                <a:lnTo>
                  <a:pt x="3430" y="1274"/>
                </a:lnTo>
                <a:lnTo>
                  <a:pt x="3442" y="1308"/>
                </a:lnTo>
                <a:lnTo>
                  <a:pt x="3455" y="1344"/>
                </a:lnTo>
                <a:lnTo>
                  <a:pt x="3466" y="1378"/>
                </a:lnTo>
                <a:lnTo>
                  <a:pt x="3476" y="1414"/>
                </a:lnTo>
                <a:lnTo>
                  <a:pt x="3485" y="1450"/>
                </a:lnTo>
                <a:lnTo>
                  <a:pt x="3494" y="1486"/>
                </a:lnTo>
                <a:lnTo>
                  <a:pt x="3502" y="1523"/>
                </a:lnTo>
                <a:lnTo>
                  <a:pt x="3509" y="1559"/>
                </a:lnTo>
                <a:lnTo>
                  <a:pt x="3516" y="1596"/>
                </a:lnTo>
                <a:lnTo>
                  <a:pt x="3521" y="1634"/>
                </a:lnTo>
                <a:lnTo>
                  <a:pt x="3526" y="1671"/>
                </a:lnTo>
                <a:lnTo>
                  <a:pt x="3526" y="1671"/>
                </a:lnTo>
                <a:lnTo>
                  <a:pt x="3580" y="1658"/>
                </a:lnTo>
                <a:lnTo>
                  <a:pt x="3636" y="1647"/>
                </a:lnTo>
                <a:lnTo>
                  <a:pt x="3691" y="1638"/>
                </a:lnTo>
                <a:lnTo>
                  <a:pt x="3746" y="1630"/>
                </a:lnTo>
                <a:lnTo>
                  <a:pt x="3803" y="1624"/>
                </a:lnTo>
                <a:lnTo>
                  <a:pt x="3859" y="1619"/>
                </a:lnTo>
                <a:lnTo>
                  <a:pt x="3916" y="1616"/>
                </a:lnTo>
                <a:lnTo>
                  <a:pt x="3975" y="1615"/>
                </a:lnTo>
                <a:lnTo>
                  <a:pt x="3975" y="1615"/>
                </a:lnTo>
                <a:lnTo>
                  <a:pt x="4032" y="1616"/>
                </a:lnTo>
                <a:lnTo>
                  <a:pt x="4090" y="1619"/>
                </a:lnTo>
                <a:lnTo>
                  <a:pt x="4147" y="1624"/>
                </a:lnTo>
                <a:lnTo>
                  <a:pt x="4204" y="1630"/>
                </a:lnTo>
                <a:lnTo>
                  <a:pt x="4261" y="1639"/>
                </a:lnTo>
                <a:lnTo>
                  <a:pt x="4318" y="1648"/>
                </a:lnTo>
                <a:lnTo>
                  <a:pt x="4375" y="1661"/>
                </a:lnTo>
                <a:lnTo>
                  <a:pt x="4431" y="1673"/>
                </a:lnTo>
                <a:lnTo>
                  <a:pt x="4431" y="1673"/>
                </a:lnTo>
                <a:lnTo>
                  <a:pt x="4440" y="1607"/>
                </a:lnTo>
                <a:lnTo>
                  <a:pt x="4451" y="1542"/>
                </a:lnTo>
                <a:lnTo>
                  <a:pt x="4464" y="1476"/>
                </a:lnTo>
                <a:lnTo>
                  <a:pt x="4482" y="1412"/>
                </a:lnTo>
                <a:lnTo>
                  <a:pt x="4501" y="1349"/>
                </a:lnTo>
                <a:lnTo>
                  <a:pt x="4522" y="1286"/>
                </a:lnTo>
                <a:lnTo>
                  <a:pt x="4546" y="1225"/>
                </a:lnTo>
                <a:lnTo>
                  <a:pt x="4573" y="1164"/>
                </a:lnTo>
                <a:lnTo>
                  <a:pt x="4602" y="1104"/>
                </a:lnTo>
                <a:lnTo>
                  <a:pt x="4634" y="1046"/>
                </a:lnTo>
                <a:lnTo>
                  <a:pt x="4668" y="989"/>
                </a:lnTo>
                <a:lnTo>
                  <a:pt x="4705" y="933"/>
                </a:lnTo>
                <a:lnTo>
                  <a:pt x="4744" y="879"/>
                </a:lnTo>
                <a:lnTo>
                  <a:pt x="4786" y="827"/>
                </a:lnTo>
                <a:lnTo>
                  <a:pt x="4829" y="775"/>
                </a:lnTo>
                <a:lnTo>
                  <a:pt x="4874" y="726"/>
                </a:lnTo>
                <a:lnTo>
                  <a:pt x="4874" y="726"/>
                </a:lnTo>
                <a:lnTo>
                  <a:pt x="4893" y="708"/>
                </a:lnTo>
                <a:lnTo>
                  <a:pt x="4914" y="693"/>
                </a:lnTo>
                <a:lnTo>
                  <a:pt x="4935" y="680"/>
                </a:lnTo>
                <a:lnTo>
                  <a:pt x="4958" y="669"/>
                </a:lnTo>
                <a:lnTo>
                  <a:pt x="4981" y="660"/>
                </a:lnTo>
                <a:lnTo>
                  <a:pt x="5005" y="653"/>
                </a:lnTo>
                <a:lnTo>
                  <a:pt x="5029" y="650"/>
                </a:lnTo>
                <a:lnTo>
                  <a:pt x="5053" y="648"/>
                </a:lnTo>
                <a:lnTo>
                  <a:pt x="5077" y="650"/>
                </a:lnTo>
                <a:lnTo>
                  <a:pt x="5103" y="652"/>
                </a:lnTo>
                <a:lnTo>
                  <a:pt x="5125" y="658"/>
                </a:lnTo>
                <a:lnTo>
                  <a:pt x="5149" y="666"/>
                </a:lnTo>
                <a:lnTo>
                  <a:pt x="5172" y="676"/>
                </a:lnTo>
                <a:lnTo>
                  <a:pt x="5194" y="689"/>
                </a:lnTo>
                <a:lnTo>
                  <a:pt x="5214" y="704"/>
                </a:lnTo>
                <a:lnTo>
                  <a:pt x="5234" y="721"/>
                </a:lnTo>
                <a:lnTo>
                  <a:pt x="5234" y="721"/>
                </a:lnTo>
                <a:lnTo>
                  <a:pt x="5252" y="740"/>
                </a:lnTo>
                <a:lnTo>
                  <a:pt x="5267" y="761"/>
                </a:lnTo>
                <a:lnTo>
                  <a:pt x="5280" y="783"/>
                </a:lnTo>
                <a:lnTo>
                  <a:pt x="5291" y="804"/>
                </a:lnTo>
                <a:lnTo>
                  <a:pt x="5300" y="828"/>
                </a:lnTo>
                <a:lnTo>
                  <a:pt x="5305" y="852"/>
                </a:lnTo>
                <a:lnTo>
                  <a:pt x="5309" y="876"/>
                </a:lnTo>
                <a:lnTo>
                  <a:pt x="5312" y="900"/>
                </a:lnTo>
                <a:lnTo>
                  <a:pt x="5310" y="924"/>
                </a:lnTo>
                <a:lnTo>
                  <a:pt x="5308" y="950"/>
                </a:lnTo>
                <a:lnTo>
                  <a:pt x="5302" y="974"/>
                </a:lnTo>
                <a:lnTo>
                  <a:pt x="5294" y="997"/>
                </a:lnTo>
                <a:lnTo>
                  <a:pt x="5284" y="1020"/>
                </a:lnTo>
                <a:lnTo>
                  <a:pt x="5271" y="1042"/>
                </a:lnTo>
                <a:lnTo>
                  <a:pt x="5256" y="1063"/>
                </a:lnTo>
                <a:lnTo>
                  <a:pt x="5239" y="1083"/>
                </a:lnTo>
                <a:lnTo>
                  <a:pt x="5239" y="1083"/>
                </a:lnTo>
                <a:lnTo>
                  <a:pt x="5203" y="1122"/>
                </a:lnTo>
                <a:lnTo>
                  <a:pt x="5168" y="1163"/>
                </a:lnTo>
                <a:lnTo>
                  <a:pt x="5137" y="1206"/>
                </a:lnTo>
                <a:lnTo>
                  <a:pt x="5106" y="1249"/>
                </a:lnTo>
                <a:lnTo>
                  <a:pt x="5078" y="1294"/>
                </a:lnTo>
                <a:lnTo>
                  <a:pt x="5053" y="1340"/>
                </a:lnTo>
                <a:lnTo>
                  <a:pt x="5030" y="1387"/>
                </a:lnTo>
                <a:lnTo>
                  <a:pt x="5009" y="1435"/>
                </a:lnTo>
                <a:lnTo>
                  <a:pt x="4991" y="1485"/>
                </a:lnTo>
                <a:lnTo>
                  <a:pt x="4975" y="1535"/>
                </a:lnTo>
                <a:lnTo>
                  <a:pt x="4961" y="1586"/>
                </a:lnTo>
                <a:lnTo>
                  <a:pt x="4949" y="1638"/>
                </a:lnTo>
                <a:lnTo>
                  <a:pt x="4940" y="1690"/>
                </a:lnTo>
                <a:lnTo>
                  <a:pt x="4934" y="1743"/>
                </a:lnTo>
                <a:lnTo>
                  <a:pt x="4930" y="1796"/>
                </a:lnTo>
                <a:lnTo>
                  <a:pt x="4929" y="1849"/>
                </a:lnTo>
                <a:lnTo>
                  <a:pt x="4929" y="1849"/>
                </a:lnTo>
                <a:lnTo>
                  <a:pt x="4930" y="1906"/>
                </a:lnTo>
                <a:lnTo>
                  <a:pt x="4934" y="1962"/>
                </a:lnTo>
                <a:lnTo>
                  <a:pt x="4942" y="2017"/>
                </a:lnTo>
                <a:lnTo>
                  <a:pt x="4952" y="2071"/>
                </a:lnTo>
                <a:lnTo>
                  <a:pt x="4963" y="2124"/>
                </a:lnTo>
                <a:lnTo>
                  <a:pt x="4978" y="2176"/>
                </a:lnTo>
                <a:lnTo>
                  <a:pt x="4995" y="2227"/>
                </a:lnTo>
                <a:lnTo>
                  <a:pt x="5015" y="2278"/>
                </a:lnTo>
                <a:lnTo>
                  <a:pt x="5037" y="2326"/>
                </a:lnTo>
                <a:lnTo>
                  <a:pt x="5061" y="2374"/>
                </a:lnTo>
                <a:lnTo>
                  <a:pt x="5087" y="2420"/>
                </a:lnTo>
                <a:lnTo>
                  <a:pt x="5115" y="2464"/>
                </a:lnTo>
                <a:lnTo>
                  <a:pt x="5147" y="2507"/>
                </a:lnTo>
                <a:lnTo>
                  <a:pt x="5179" y="2549"/>
                </a:lnTo>
                <a:lnTo>
                  <a:pt x="5213" y="2589"/>
                </a:lnTo>
                <a:lnTo>
                  <a:pt x="5250" y="2627"/>
                </a:lnTo>
                <a:lnTo>
                  <a:pt x="5288" y="2664"/>
                </a:lnTo>
                <a:lnTo>
                  <a:pt x="5327" y="2698"/>
                </a:lnTo>
                <a:lnTo>
                  <a:pt x="5369" y="2731"/>
                </a:lnTo>
                <a:lnTo>
                  <a:pt x="5412" y="2762"/>
                </a:lnTo>
                <a:lnTo>
                  <a:pt x="5456" y="2791"/>
                </a:lnTo>
                <a:lnTo>
                  <a:pt x="5502" y="2817"/>
                </a:lnTo>
                <a:lnTo>
                  <a:pt x="5549" y="2841"/>
                </a:lnTo>
                <a:lnTo>
                  <a:pt x="5597" y="2863"/>
                </a:lnTo>
                <a:lnTo>
                  <a:pt x="5646" y="2883"/>
                </a:lnTo>
                <a:lnTo>
                  <a:pt x="5697" y="2900"/>
                </a:lnTo>
                <a:lnTo>
                  <a:pt x="5749" y="2915"/>
                </a:lnTo>
                <a:lnTo>
                  <a:pt x="5802" y="2928"/>
                </a:lnTo>
                <a:lnTo>
                  <a:pt x="5855" y="2936"/>
                </a:lnTo>
                <a:lnTo>
                  <a:pt x="5910" y="2944"/>
                </a:lnTo>
                <a:lnTo>
                  <a:pt x="5966" y="2948"/>
                </a:lnTo>
                <a:lnTo>
                  <a:pt x="6023" y="2949"/>
                </a:lnTo>
                <a:lnTo>
                  <a:pt x="6023" y="2949"/>
                </a:lnTo>
                <a:lnTo>
                  <a:pt x="6078" y="2948"/>
                </a:lnTo>
                <a:lnTo>
                  <a:pt x="6134" y="2944"/>
                </a:lnTo>
                <a:lnTo>
                  <a:pt x="6189" y="2936"/>
                </a:lnTo>
                <a:lnTo>
                  <a:pt x="6242" y="2928"/>
                </a:lnTo>
                <a:lnTo>
                  <a:pt x="6295" y="2915"/>
                </a:lnTo>
                <a:lnTo>
                  <a:pt x="6347" y="2900"/>
                </a:lnTo>
                <a:lnTo>
                  <a:pt x="6398" y="2883"/>
                </a:lnTo>
                <a:lnTo>
                  <a:pt x="6447" y="2863"/>
                </a:lnTo>
                <a:lnTo>
                  <a:pt x="6495" y="2841"/>
                </a:lnTo>
                <a:lnTo>
                  <a:pt x="6542" y="2816"/>
                </a:lnTo>
                <a:lnTo>
                  <a:pt x="6589" y="2789"/>
                </a:lnTo>
                <a:lnTo>
                  <a:pt x="6634" y="2762"/>
                </a:lnTo>
                <a:lnTo>
                  <a:pt x="6675" y="2731"/>
                </a:lnTo>
                <a:lnTo>
                  <a:pt x="6717" y="2698"/>
                </a:lnTo>
                <a:lnTo>
                  <a:pt x="6756" y="2663"/>
                </a:lnTo>
                <a:lnTo>
                  <a:pt x="6795" y="2627"/>
                </a:lnTo>
                <a:lnTo>
                  <a:pt x="6831" y="2589"/>
                </a:lnTo>
                <a:lnTo>
                  <a:pt x="6865" y="2549"/>
                </a:lnTo>
                <a:lnTo>
                  <a:pt x="6898" y="2507"/>
                </a:lnTo>
                <a:lnTo>
                  <a:pt x="6929" y="2464"/>
                </a:lnTo>
                <a:lnTo>
                  <a:pt x="6957" y="2420"/>
                </a:lnTo>
                <a:lnTo>
                  <a:pt x="6983" y="2374"/>
                </a:lnTo>
                <a:lnTo>
                  <a:pt x="7007" y="2326"/>
                </a:lnTo>
                <a:lnTo>
                  <a:pt x="7029" y="2278"/>
                </a:lnTo>
                <a:lnTo>
                  <a:pt x="7049" y="2227"/>
                </a:lnTo>
                <a:lnTo>
                  <a:pt x="7066" y="2176"/>
                </a:lnTo>
                <a:lnTo>
                  <a:pt x="7081" y="2124"/>
                </a:lnTo>
                <a:lnTo>
                  <a:pt x="7092" y="2071"/>
                </a:lnTo>
                <a:lnTo>
                  <a:pt x="7102" y="2017"/>
                </a:lnTo>
                <a:lnTo>
                  <a:pt x="7110" y="1962"/>
                </a:lnTo>
                <a:lnTo>
                  <a:pt x="7114" y="1906"/>
                </a:lnTo>
                <a:lnTo>
                  <a:pt x="7115" y="1849"/>
                </a:lnTo>
                <a:lnTo>
                  <a:pt x="7115" y="1849"/>
                </a:lnTo>
                <a:lnTo>
                  <a:pt x="7114" y="1795"/>
                </a:lnTo>
                <a:lnTo>
                  <a:pt x="7110" y="1740"/>
                </a:lnTo>
                <a:lnTo>
                  <a:pt x="7104" y="1687"/>
                </a:lnTo>
                <a:lnTo>
                  <a:pt x="7094" y="1634"/>
                </a:lnTo>
                <a:lnTo>
                  <a:pt x="7082" y="1581"/>
                </a:lnTo>
                <a:lnTo>
                  <a:pt x="7068" y="1529"/>
                </a:lnTo>
                <a:lnTo>
                  <a:pt x="7052" y="1478"/>
                </a:lnTo>
                <a:lnTo>
                  <a:pt x="7033" y="1429"/>
                </a:lnTo>
                <a:lnTo>
                  <a:pt x="7011" y="1379"/>
                </a:lnTo>
                <a:lnTo>
                  <a:pt x="6987" y="1332"/>
                </a:lnTo>
                <a:lnTo>
                  <a:pt x="6961" y="1286"/>
                </a:lnTo>
                <a:lnTo>
                  <a:pt x="6933" y="1240"/>
                </a:lnTo>
                <a:lnTo>
                  <a:pt x="6901" y="1196"/>
                </a:lnTo>
                <a:lnTo>
                  <a:pt x="6868" y="1153"/>
                </a:lnTo>
                <a:lnTo>
                  <a:pt x="6833" y="1112"/>
                </a:lnTo>
                <a:lnTo>
                  <a:pt x="6796" y="1071"/>
                </a:lnTo>
                <a:lnTo>
                  <a:pt x="6796" y="1071"/>
                </a:lnTo>
                <a:lnTo>
                  <a:pt x="6778" y="1052"/>
                </a:lnTo>
                <a:lnTo>
                  <a:pt x="6763" y="1032"/>
                </a:lnTo>
                <a:lnTo>
                  <a:pt x="6750" y="1009"/>
                </a:lnTo>
                <a:lnTo>
                  <a:pt x="6740" y="988"/>
                </a:lnTo>
                <a:lnTo>
                  <a:pt x="6731" y="964"/>
                </a:lnTo>
                <a:lnTo>
                  <a:pt x="6726" y="940"/>
                </a:lnTo>
                <a:lnTo>
                  <a:pt x="6722" y="916"/>
                </a:lnTo>
                <a:lnTo>
                  <a:pt x="6721" y="892"/>
                </a:lnTo>
                <a:lnTo>
                  <a:pt x="6722" y="866"/>
                </a:lnTo>
                <a:lnTo>
                  <a:pt x="6726" y="842"/>
                </a:lnTo>
                <a:lnTo>
                  <a:pt x="6731" y="818"/>
                </a:lnTo>
                <a:lnTo>
                  <a:pt x="6740" y="795"/>
                </a:lnTo>
                <a:lnTo>
                  <a:pt x="6750" y="772"/>
                </a:lnTo>
                <a:lnTo>
                  <a:pt x="6763" y="751"/>
                </a:lnTo>
                <a:lnTo>
                  <a:pt x="6778" y="729"/>
                </a:lnTo>
                <a:lnTo>
                  <a:pt x="6796" y="710"/>
                </a:lnTo>
                <a:lnTo>
                  <a:pt x="6796" y="710"/>
                </a:lnTo>
                <a:lnTo>
                  <a:pt x="6815" y="693"/>
                </a:lnTo>
                <a:lnTo>
                  <a:pt x="6835" y="677"/>
                </a:lnTo>
                <a:lnTo>
                  <a:pt x="6857" y="665"/>
                </a:lnTo>
                <a:lnTo>
                  <a:pt x="6879" y="655"/>
                </a:lnTo>
                <a:lnTo>
                  <a:pt x="6902" y="646"/>
                </a:lnTo>
                <a:lnTo>
                  <a:pt x="6926" y="641"/>
                </a:lnTo>
                <a:lnTo>
                  <a:pt x="6950" y="637"/>
                </a:lnTo>
                <a:lnTo>
                  <a:pt x="6974" y="636"/>
                </a:lnTo>
                <a:lnTo>
                  <a:pt x="6999" y="637"/>
                </a:lnTo>
                <a:lnTo>
                  <a:pt x="7024" y="641"/>
                </a:lnTo>
                <a:lnTo>
                  <a:pt x="7047" y="646"/>
                </a:lnTo>
                <a:lnTo>
                  <a:pt x="7071" y="655"/>
                </a:lnTo>
                <a:lnTo>
                  <a:pt x="7092" y="665"/>
                </a:lnTo>
                <a:lnTo>
                  <a:pt x="7115" y="677"/>
                </a:lnTo>
                <a:lnTo>
                  <a:pt x="7135" y="693"/>
                </a:lnTo>
                <a:lnTo>
                  <a:pt x="7154" y="710"/>
                </a:lnTo>
                <a:lnTo>
                  <a:pt x="7154" y="710"/>
                </a:lnTo>
                <a:lnTo>
                  <a:pt x="7182" y="740"/>
                </a:lnTo>
                <a:lnTo>
                  <a:pt x="7209" y="769"/>
                </a:lnTo>
                <a:lnTo>
                  <a:pt x="7236" y="798"/>
                </a:lnTo>
                <a:lnTo>
                  <a:pt x="7261" y="829"/>
                </a:lnTo>
                <a:lnTo>
                  <a:pt x="7286" y="860"/>
                </a:lnTo>
                <a:lnTo>
                  <a:pt x="7310" y="892"/>
                </a:lnTo>
                <a:lnTo>
                  <a:pt x="7333" y="923"/>
                </a:lnTo>
                <a:lnTo>
                  <a:pt x="7355" y="956"/>
                </a:lnTo>
                <a:lnTo>
                  <a:pt x="7376" y="989"/>
                </a:lnTo>
                <a:lnTo>
                  <a:pt x="7398" y="1023"/>
                </a:lnTo>
                <a:lnTo>
                  <a:pt x="7417" y="1056"/>
                </a:lnTo>
                <a:lnTo>
                  <a:pt x="7436" y="1090"/>
                </a:lnTo>
                <a:lnTo>
                  <a:pt x="7454" y="1126"/>
                </a:lnTo>
                <a:lnTo>
                  <a:pt x="7471" y="1161"/>
                </a:lnTo>
                <a:lnTo>
                  <a:pt x="7487" y="1197"/>
                </a:lnTo>
                <a:lnTo>
                  <a:pt x="7502" y="1232"/>
                </a:lnTo>
                <a:lnTo>
                  <a:pt x="7517" y="1269"/>
                </a:lnTo>
                <a:lnTo>
                  <a:pt x="7531" y="1306"/>
                </a:lnTo>
                <a:lnTo>
                  <a:pt x="7544" y="1343"/>
                </a:lnTo>
                <a:lnTo>
                  <a:pt x="7555" y="1381"/>
                </a:lnTo>
                <a:lnTo>
                  <a:pt x="7565" y="1419"/>
                </a:lnTo>
                <a:lnTo>
                  <a:pt x="7575" y="1457"/>
                </a:lnTo>
                <a:lnTo>
                  <a:pt x="7584" y="1495"/>
                </a:lnTo>
                <a:lnTo>
                  <a:pt x="7593" y="1533"/>
                </a:lnTo>
                <a:lnTo>
                  <a:pt x="7599" y="1572"/>
                </a:lnTo>
                <a:lnTo>
                  <a:pt x="7606" y="1611"/>
                </a:lnTo>
                <a:lnTo>
                  <a:pt x="7611" y="1650"/>
                </a:lnTo>
                <a:lnTo>
                  <a:pt x="7616" y="1690"/>
                </a:lnTo>
                <a:lnTo>
                  <a:pt x="7618" y="1729"/>
                </a:lnTo>
                <a:lnTo>
                  <a:pt x="7621" y="1770"/>
                </a:lnTo>
                <a:lnTo>
                  <a:pt x="7623" y="1809"/>
                </a:lnTo>
                <a:lnTo>
                  <a:pt x="7623" y="1849"/>
                </a:lnTo>
                <a:lnTo>
                  <a:pt x="7623" y="1865"/>
                </a:lnTo>
                <a:lnTo>
                  <a:pt x="7943" y="1865"/>
                </a:lnTo>
                <a:lnTo>
                  <a:pt x="7943" y="2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5">
            <a:extLst>
              <a:ext uri="{FF2B5EF4-FFF2-40B4-BE49-F238E27FC236}">
                <a16:creationId xmlns:a16="http://schemas.microsoft.com/office/drawing/2014/main" id="{B87C0ADB-7503-D28A-D44C-75B57BF22EDF}"/>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7" name="TextBox 6">
            <a:extLst>
              <a:ext uri="{FF2B5EF4-FFF2-40B4-BE49-F238E27FC236}">
                <a16:creationId xmlns:a16="http://schemas.microsoft.com/office/drawing/2014/main" id="{5F5C8B78-E14A-28F0-E2A4-9D1ADA802649}"/>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a:t>
            </a:r>
            <a:r>
              <a:rPr lang="en-US" sz="800" b="0" i="0" spc="50" baseline="0" err="1">
                <a:solidFill>
                  <a:srgbClr val="A2A9AD"/>
                </a:solidFill>
                <a:effectLst/>
                <a:latin typeface="Arial" panose="020B0604020202020204" pitchFamily="34" charset="0"/>
              </a:rPr>
              <a:t>Nerdio</a:t>
            </a:r>
            <a:r>
              <a:rPr lang="en-US" sz="800" b="0" i="0" spc="50" baseline="0">
                <a:solidFill>
                  <a:srgbClr val="A2A9AD"/>
                </a:solidFill>
                <a:effectLst/>
                <a:latin typeface="Arial" panose="020B0604020202020204" pitchFamily="34" charset="0"/>
              </a:rPr>
              <a:t> 2026. All Rights Reserved.</a:t>
            </a:r>
          </a:p>
        </p:txBody>
      </p:sp>
    </p:spTree>
    <p:extLst>
      <p:ext uri="{BB962C8B-B14F-4D97-AF65-F5344CB8AC3E}">
        <p14:creationId xmlns:p14="http://schemas.microsoft.com/office/powerpoint/2010/main" val="405122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94DE9-ED84-6ECA-837D-4B127FE0D7E4}"/>
              </a:ext>
            </a:extLst>
          </p:cNvPr>
          <p:cNvSpPr/>
          <p:nvPr userDrawn="1"/>
        </p:nvSpPr>
        <p:spPr>
          <a:xfrm>
            <a:off x="1524" y="6812281"/>
            <a:ext cx="12188952"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4" name="Freeform 20">
            <a:extLst>
              <a:ext uri="{FF2B5EF4-FFF2-40B4-BE49-F238E27FC236}">
                <a16:creationId xmlns:a16="http://schemas.microsoft.com/office/drawing/2014/main" id="{80C1DDA4-1A76-3B6E-5887-A21C16DBCF6B}"/>
              </a:ext>
            </a:extLst>
          </p:cNvPr>
          <p:cNvSpPr>
            <a:spLocks noChangeAspect="1" noEditPoints="1"/>
          </p:cNvSpPr>
          <p:nvPr userDrawn="1"/>
        </p:nvSpPr>
        <p:spPr bwMode="auto">
          <a:xfrm>
            <a:off x="609600" y="6420119"/>
            <a:ext cx="1277941" cy="192024"/>
          </a:xfrm>
          <a:custGeom>
            <a:avLst/>
            <a:gdLst>
              <a:gd name="T0" fmla="*/ 11945 w 23040"/>
              <a:gd name="T1" fmla="*/ 1335 h 3461"/>
              <a:gd name="T2" fmla="*/ 11437 w 23040"/>
              <a:gd name="T3" fmla="*/ 1255 h 3461"/>
              <a:gd name="T4" fmla="*/ 10735 w 23040"/>
              <a:gd name="T5" fmla="*/ 1279 h 3461"/>
              <a:gd name="T6" fmla="*/ 10646 w 23040"/>
              <a:gd name="T7" fmla="*/ 937 h 3461"/>
              <a:gd name="T8" fmla="*/ 13237 w 23040"/>
              <a:gd name="T9" fmla="*/ 1350 h 3461"/>
              <a:gd name="T10" fmla="*/ 13958 w 23040"/>
              <a:gd name="T11" fmla="*/ 1180 h 3461"/>
              <a:gd name="T12" fmla="*/ 14304 w 23040"/>
              <a:gd name="T13" fmla="*/ 2309 h 3461"/>
              <a:gd name="T14" fmla="*/ 13417 w 23040"/>
              <a:gd name="T15" fmla="*/ 2516 h 3461"/>
              <a:gd name="T16" fmla="*/ 14807 w 23040"/>
              <a:gd name="T17" fmla="*/ 1873 h 3461"/>
              <a:gd name="T18" fmla="*/ 14182 w 23040"/>
              <a:gd name="T19" fmla="*/ 875 h 3461"/>
              <a:gd name="T20" fmla="*/ 13080 w 23040"/>
              <a:gd name="T21" fmla="*/ 994 h 3461"/>
              <a:gd name="T22" fmla="*/ 12728 w 23040"/>
              <a:gd name="T23" fmla="*/ 2289 h 3461"/>
              <a:gd name="T24" fmla="*/ 13782 w 23040"/>
              <a:gd name="T25" fmla="*/ 2953 h 3461"/>
              <a:gd name="T26" fmla="*/ 14533 w 23040"/>
              <a:gd name="T27" fmla="*/ 2583 h 3461"/>
              <a:gd name="T28" fmla="*/ 15983 w 23040"/>
              <a:gd name="T29" fmla="*/ 1297 h 3461"/>
              <a:gd name="T30" fmla="*/ 15965 w 23040"/>
              <a:gd name="T31" fmla="*/ 909 h 3461"/>
              <a:gd name="T32" fmla="*/ 18420 w 23040"/>
              <a:gd name="T33" fmla="*/ 2351 h 3461"/>
              <a:gd name="T34" fmla="*/ 17597 w 23040"/>
              <a:gd name="T35" fmla="*/ 2517 h 3461"/>
              <a:gd name="T36" fmla="*/ 17221 w 23040"/>
              <a:gd name="T37" fmla="*/ 1718 h 3461"/>
              <a:gd name="T38" fmla="*/ 17866 w 23040"/>
              <a:gd name="T39" fmla="*/ 1136 h 3461"/>
              <a:gd name="T40" fmla="*/ 18558 w 23040"/>
              <a:gd name="T41" fmla="*/ 1610 h 3461"/>
              <a:gd name="T42" fmla="*/ 17058 w 23040"/>
              <a:gd name="T43" fmla="*/ 1165 h 3461"/>
              <a:gd name="T44" fmla="*/ 17027 w 23040"/>
              <a:gd name="T45" fmla="*/ 2513 h 3461"/>
              <a:gd name="T46" fmla="*/ 18218 w 23040"/>
              <a:gd name="T47" fmla="*/ 2888 h 3461"/>
              <a:gd name="T48" fmla="*/ 18026 w 23040"/>
              <a:gd name="T49" fmla="*/ 783 h 3461"/>
              <a:gd name="T50" fmla="*/ 20087 w 23040"/>
              <a:gd name="T51" fmla="*/ 492 h 3461"/>
              <a:gd name="T52" fmla="*/ 20109 w 23040"/>
              <a:gd name="T53" fmla="*/ 53 h 3461"/>
              <a:gd name="T54" fmla="*/ 22610 w 23040"/>
              <a:gd name="T55" fmla="*/ 2117 h 3461"/>
              <a:gd name="T56" fmla="*/ 21921 w 23040"/>
              <a:gd name="T57" fmla="*/ 2591 h 3461"/>
              <a:gd name="T58" fmla="*/ 21272 w 23040"/>
              <a:gd name="T59" fmla="*/ 2012 h 3461"/>
              <a:gd name="T60" fmla="*/ 21657 w 23040"/>
              <a:gd name="T61" fmla="*/ 1210 h 3461"/>
              <a:gd name="T62" fmla="*/ 22470 w 23040"/>
              <a:gd name="T63" fmla="*/ 1379 h 3461"/>
              <a:gd name="T64" fmla="*/ 21030 w 23040"/>
              <a:gd name="T65" fmla="*/ 2435 h 3461"/>
              <a:gd name="T66" fmla="*/ 22278 w 23040"/>
              <a:gd name="T67" fmla="*/ 2907 h 3461"/>
              <a:gd name="T68" fmla="*/ 23040 w 23040"/>
              <a:gd name="T69" fmla="*/ 1870 h 3461"/>
              <a:gd name="T70" fmla="*/ 22225 w 23040"/>
              <a:gd name="T71" fmla="*/ 804 h 3461"/>
              <a:gd name="T72" fmla="*/ 21005 w 23040"/>
              <a:gd name="T73" fmla="*/ 1343 h 3461"/>
              <a:gd name="T74" fmla="*/ 5770 w 23040"/>
              <a:gd name="T75" fmla="*/ 1628 h 3461"/>
              <a:gd name="T76" fmla="*/ 6250 w 23040"/>
              <a:gd name="T77" fmla="*/ 134 h 3461"/>
              <a:gd name="T78" fmla="*/ 2205 w 23040"/>
              <a:gd name="T79" fmla="*/ 2915 h 3461"/>
              <a:gd name="T80" fmla="*/ 3020 w 23040"/>
              <a:gd name="T81" fmla="*/ 1738 h 3461"/>
              <a:gd name="T82" fmla="*/ 1933 w 23040"/>
              <a:gd name="T83" fmla="*/ 751 h 3461"/>
              <a:gd name="T84" fmla="*/ 853 w 23040"/>
              <a:gd name="T85" fmla="*/ 1682 h 3461"/>
              <a:gd name="T86" fmla="*/ 1608 w 23040"/>
              <a:gd name="T87" fmla="*/ 2900 h 3461"/>
              <a:gd name="T88" fmla="*/ 6696 w 23040"/>
              <a:gd name="T89" fmla="*/ 3311 h 3461"/>
              <a:gd name="T90" fmla="*/ 5020 w 23040"/>
              <a:gd name="T91" fmla="*/ 3108 h 3461"/>
              <a:gd name="T92" fmla="*/ 3788 w 23040"/>
              <a:gd name="T93" fmla="*/ 2140 h 3461"/>
              <a:gd name="T94" fmla="*/ 2473 w 23040"/>
              <a:gd name="T95" fmla="*/ 3367 h 3461"/>
              <a:gd name="T96" fmla="*/ 899 w 23040"/>
              <a:gd name="T97" fmla="*/ 3078 h 3461"/>
              <a:gd name="T98" fmla="*/ 393 w 23040"/>
              <a:gd name="T99" fmla="*/ 1410 h 3461"/>
              <a:gd name="T100" fmla="*/ 1071 w 23040"/>
              <a:gd name="T101" fmla="*/ 492 h 3461"/>
              <a:gd name="T102" fmla="*/ 2162 w 23040"/>
              <a:gd name="T103" fmla="*/ 254 h 3461"/>
              <a:gd name="T104" fmla="*/ 3108 w 23040"/>
              <a:gd name="T105" fmla="*/ 755 h 3461"/>
              <a:gd name="T106" fmla="*/ 3580 w 23040"/>
              <a:gd name="T107" fmla="*/ 1658 h 3461"/>
              <a:gd name="T108" fmla="*/ 4744 w 23040"/>
              <a:gd name="T109" fmla="*/ 879 h 3461"/>
              <a:gd name="T110" fmla="*/ 5310 w 23040"/>
              <a:gd name="T111" fmla="*/ 924 h 3461"/>
              <a:gd name="T112" fmla="*/ 4963 w 23040"/>
              <a:gd name="T113" fmla="*/ 2124 h 3461"/>
              <a:gd name="T114" fmla="*/ 6134 w 23040"/>
              <a:gd name="T115" fmla="*/ 2944 h 3461"/>
              <a:gd name="T116" fmla="*/ 7115 w 23040"/>
              <a:gd name="T117" fmla="*/ 1849 h 3461"/>
              <a:gd name="T118" fmla="*/ 6740 w 23040"/>
              <a:gd name="T119" fmla="*/ 795 h 3461"/>
              <a:gd name="T120" fmla="*/ 7355 w 23040"/>
              <a:gd name="T121" fmla="*/ 956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40" h="3461">
                <a:moveTo>
                  <a:pt x="11164" y="775"/>
                </a:moveTo>
                <a:lnTo>
                  <a:pt x="11164" y="775"/>
                </a:lnTo>
                <a:lnTo>
                  <a:pt x="11210" y="776"/>
                </a:lnTo>
                <a:lnTo>
                  <a:pt x="11253" y="779"/>
                </a:lnTo>
                <a:lnTo>
                  <a:pt x="11296" y="784"/>
                </a:lnTo>
                <a:lnTo>
                  <a:pt x="11338" y="791"/>
                </a:lnTo>
                <a:lnTo>
                  <a:pt x="11379" y="800"/>
                </a:lnTo>
                <a:lnTo>
                  <a:pt x="11419" y="812"/>
                </a:lnTo>
                <a:lnTo>
                  <a:pt x="11459" y="826"/>
                </a:lnTo>
                <a:lnTo>
                  <a:pt x="11497" y="841"/>
                </a:lnTo>
                <a:lnTo>
                  <a:pt x="11497" y="841"/>
                </a:lnTo>
                <a:lnTo>
                  <a:pt x="11533" y="859"/>
                </a:lnTo>
                <a:lnTo>
                  <a:pt x="11569" y="878"/>
                </a:lnTo>
                <a:lnTo>
                  <a:pt x="11604" y="898"/>
                </a:lnTo>
                <a:lnTo>
                  <a:pt x="11637" y="919"/>
                </a:lnTo>
                <a:lnTo>
                  <a:pt x="11669" y="944"/>
                </a:lnTo>
                <a:lnTo>
                  <a:pt x="11699" y="968"/>
                </a:lnTo>
                <a:lnTo>
                  <a:pt x="11730" y="994"/>
                </a:lnTo>
                <a:lnTo>
                  <a:pt x="11758" y="1023"/>
                </a:lnTo>
                <a:lnTo>
                  <a:pt x="11758" y="1023"/>
                </a:lnTo>
                <a:lnTo>
                  <a:pt x="11784" y="1052"/>
                </a:lnTo>
                <a:lnTo>
                  <a:pt x="11810" y="1083"/>
                </a:lnTo>
                <a:lnTo>
                  <a:pt x="11834" y="1115"/>
                </a:lnTo>
                <a:lnTo>
                  <a:pt x="11855" y="1149"/>
                </a:lnTo>
                <a:lnTo>
                  <a:pt x="11877" y="1183"/>
                </a:lnTo>
                <a:lnTo>
                  <a:pt x="11896" y="1220"/>
                </a:lnTo>
                <a:lnTo>
                  <a:pt x="11914" y="1256"/>
                </a:lnTo>
                <a:lnTo>
                  <a:pt x="11930" y="1296"/>
                </a:lnTo>
                <a:lnTo>
                  <a:pt x="11930" y="1296"/>
                </a:lnTo>
                <a:lnTo>
                  <a:pt x="11945" y="1335"/>
                </a:lnTo>
                <a:lnTo>
                  <a:pt x="11958" y="1376"/>
                </a:lnTo>
                <a:lnTo>
                  <a:pt x="11968" y="1417"/>
                </a:lnTo>
                <a:lnTo>
                  <a:pt x="11977" y="1459"/>
                </a:lnTo>
                <a:lnTo>
                  <a:pt x="11983" y="1502"/>
                </a:lnTo>
                <a:lnTo>
                  <a:pt x="11988" y="1547"/>
                </a:lnTo>
                <a:lnTo>
                  <a:pt x="11991" y="1592"/>
                </a:lnTo>
                <a:lnTo>
                  <a:pt x="11992" y="1638"/>
                </a:lnTo>
                <a:lnTo>
                  <a:pt x="11992" y="2910"/>
                </a:lnTo>
                <a:lnTo>
                  <a:pt x="11611" y="2910"/>
                </a:lnTo>
                <a:lnTo>
                  <a:pt x="11611" y="1645"/>
                </a:lnTo>
                <a:lnTo>
                  <a:pt x="11611" y="1645"/>
                </a:lnTo>
                <a:lnTo>
                  <a:pt x="11611" y="1619"/>
                </a:lnTo>
                <a:lnTo>
                  <a:pt x="11609" y="1592"/>
                </a:lnTo>
                <a:lnTo>
                  <a:pt x="11606" y="1567"/>
                </a:lnTo>
                <a:lnTo>
                  <a:pt x="11602" y="1542"/>
                </a:lnTo>
                <a:lnTo>
                  <a:pt x="11598" y="1517"/>
                </a:lnTo>
                <a:lnTo>
                  <a:pt x="11592" y="1493"/>
                </a:lnTo>
                <a:lnTo>
                  <a:pt x="11584" y="1471"/>
                </a:lnTo>
                <a:lnTo>
                  <a:pt x="11576" y="1448"/>
                </a:lnTo>
                <a:lnTo>
                  <a:pt x="11568" y="1426"/>
                </a:lnTo>
                <a:lnTo>
                  <a:pt x="11557" y="1405"/>
                </a:lnTo>
                <a:lnTo>
                  <a:pt x="11546" y="1383"/>
                </a:lnTo>
                <a:lnTo>
                  <a:pt x="11533" y="1363"/>
                </a:lnTo>
                <a:lnTo>
                  <a:pt x="11519" y="1344"/>
                </a:lnTo>
                <a:lnTo>
                  <a:pt x="11505" y="1325"/>
                </a:lnTo>
                <a:lnTo>
                  <a:pt x="11489" y="1306"/>
                </a:lnTo>
                <a:lnTo>
                  <a:pt x="11472" y="1288"/>
                </a:lnTo>
                <a:lnTo>
                  <a:pt x="11472" y="1288"/>
                </a:lnTo>
                <a:lnTo>
                  <a:pt x="11455" y="1272"/>
                </a:lnTo>
                <a:lnTo>
                  <a:pt x="11437" y="1255"/>
                </a:lnTo>
                <a:lnTo>
                  <a:pt x="11418" y="1241"/>
                </a:lnTo>
                <a:lnTo>
                  <a:pt x="11398" y="1227"/>
                </a:lnTo>
                <a:lnTo>
                  <a:pt x="11377" y="1215"/>
                </a:lnTo>
                <a:lnTo>
                  <a:pt x="11357" y="1203"/>
                </a:lnTo>
                <a:lnTo>
                  <a:pt x="11336" y="1193"/>
                </a:lnTo>
                <a:lnTo>
                  <a:pt x="11313" y="1184"/>
                </a:lnTo>
                <a:lnTo>
                  <a:pt x="11290" y="1175"/>
                </a:lnTo>
                <a:lnTo>
                  <a:pt x="11266" y="1169"/>
                </a:lnTo>
                <a:lnTo>
                  <a:pt x="11242" y="1163"/>
                </a:lnTo>
                <a:lnTo>
                  <a:pt x="11216" y="1158"/>
                </a:lnTo>
                <a:lnTo>
                  <a:pt x="11191" y="1154"/>
                </a:lnTo>
                <a:lnTo>
                  <a:pt x="11164" y="1151"/>
                </a:lnTo>
                <a:lnTo>
                  <a:pt x="11137" y="1150"/>
                </a:lnTo>
                <a:lnTo>
                  <a:pt x="11110" y="1150"/>
                </a:lnTo>
                <a:lnTo>
                  <a:pt x="11110" y="1150"/>
                </a:lnTo>
                <a:lnTo>
                  <a:pt x="11080" y="1150"/>
                </a:lnTo>
                <a:lnTo>
                  <a:pt x="11050" y="1153"/>
                </a:lnTo>
                <a:lnTo>
                  <a:pt x="11021" y="1155"/>
                </a:lnTo>
                <a:lnTo>
                  <a:pt x="10992" y="1160"/>
                </a:lnTo>
                <a:lnTo>
                  <a:pt x="10964" y="1166"/>
                </a:lnTo>
                <a:lnTo>
                  <a:pt x="10935" y="1174"/>
                </a:lnTo>
                <a:lnTo>
                  <a:pt x="10908" y="1183"/>
                </a:lnTo>
                <a:lnTo>
                  <a:pt x="10881" y="1193"/>
                </a:lnTo>
                <a:lnTo>
                  <a:pt x="10881" y="1193"/>
                </a:lnTo>
                <a:lnTo>
                  <a:pt x="10854" y="1206"/>
                </a:lnTo>
                <a:lnTo>
                  <a:pt x="10829" y="1218"/>
                </a:lnTo>
                <a:lnTo>
                  <a:pt x="10803" y="1231"/>
                </a:lnTo>
                <a:lnTo>
                  <a:pt x="10779" y="1246"/>
                </a:lnTo>
                <a:lnTo>
                  <a:pt x="10756" y="1263"/>
                </a:lnTo>
                <a:lnTo>
                  <a:pt x="10735" y="1279"/>
                </a:lnTo>
                <a:lnTo>
                  <a:pt x="10715" y="1298"/>
                </a:lnTo>
                <a:lnTo>
                  <a:pt x="10694" y="1317"/>
                </a:lnTo>
                <a:lnTo>
                  <a:pt x="10694" y="1317"/>
                </a:lnTo>
                <a:lnTo>
                  <a:pt x="10675" y="1338"/>
                </a:lnTo>
                <a:lnTo>
                  <a:pt x="10656" y="1359"/>
                </a:lnTo>
                <a:lnTo>
                  <a:pt x="10640" y="1381"/>
                </a:lnTo>
                <a:lnTo>
                  <a:pt x="10623" y="1403"/>
                </a:lnTo>
                <a:lnTo>
                  <a:pt x="10608" y="1427"/>
                </a:lnTo>
                <a:lnTo>
                  <a:pt x="10594" y="1452"/>
                </a:lnTo>
                <a:lnTo>
                  <a:pt x="10581" y="1477"/>
                </a:lnTo>
                <a:lnTo>
                  <a:pt x="10570" y="1504"/>
                </a:lnTo>
                <a:lnTo>
                  <a:pt x="10570" y="1504"/>
                </a:lnTo>
                <a:lnTo>
                  <a:pt x="10559" y="1530"/>
                </a:lnTo>
                <a:lnTo>
                  <a:pt x="10550" y="1558"/>
                </a:lnTo>
                <a:lnTo>
                  <a:pt x="10541" y="1586"/>
                </a:lnTo>
                <a:lnTo>
                  <a:pt x="10535" y="1615"/>
                </a:lnTo>
                <a:lnTo>
                  <a:pt x="10530" y="1644"/>
                </a:lnTo>
                <a:lnTo>
                  <a:pt x="10527" y="1673"/>
                </a:lnTo>
                <a:lnTo>
                  <a:pt x="10524" y="1704"/>
                </a:lnTo>
                <a:lnTo>
                  <a:pt x="10523" y="1735"/>
                </a:lnTo>
                <a:lnTo>
                  <a:pt x="10523" y="2910"/>
                </a:lnTo>
                <a:lnTo>
                  <a:pt x="10143" y="2910"/>
                </a:lnTo>
                <a:lnTo>
                  <a:pt x="10143" y="816"/>
                </a:lnTo>
                <a:lnTo>
                  <a:pt x="10523" y="816"/>
                </a:lnTo>
                <a:lnTo>
                  <a:pt x="10523" y="1052"/>
                </a:lnTo>
                <a:lnTo>
                  <a:pt x="10523" y="1052"/>
                </a:lnTo>
                <a:lnTo>
                  <a:pt x="10551" y="1022"/>
                </a:lnTo>
                <a:lnTo>
                  <a:pt x="10580" y="992"/>
                </a:lnTo>
                <a:lnTo>
                  <a:pt x="10612" y="964"/>
                </a:lnTo>
                <a:lnTo>
                  <a:pt x="10646" y="937"/>
                </a:lnTo>
                <a:lnTo>
                  <a:pt x="10682" y="913"/>
                </a:lnTo>
                <a:lnTo>
                  <a:pt x="10720" y="890"/>
                </a:lnTo>
                <a:lnTo>
                  <a:pt x="10760" y="869"/>
                </a:lnTo>
                <a:lnTo>
                  <a:pt x="10802" y="850"/>
                </a:lnTo>
                <a:lnTo>
                  <a:pt x="10802" y="850"/>
                </a:lnTo>
                <a:lnTo>
                  <a:pt x="10846" y="832"/>
                </a:lnTo>
                <a:lnTo>
                  <a:pt x="10891" y="817"/>
                </a:lnTo>
                <a:lnTo>
                  <a:pt x="10935" y="804"/>
                </a:lnTo>
                <a:lnTo>
                  <a:pt x="10981" y="794"/>
                </a:lnTo>
                <a:lnTo>
                  <a:pt x="11026" y="785"/>
                </a:lnTo>
                <a:lnTo>
                  <a:pt x="11072" y="780"/>
                </a:lnTo>
                <a:lnTo>
                  <a:pt x="11119" y="776"/>
                </a:lnTo>
                <a:lnTo>
                  <a:pt x="11166" y="775"/>
                </a:lnTo>
                <a:lnTo>
                  <a:pt x="11164" y="775"/>
                </a:lnTo>
                <a:close/>
                <a:moveTo>
                  <a:pt x="14398" y="1695"/>
                </a:moveTo>
                <a:lnTo>
                  <a:pt x="13053" y="1695"/>
                </a:lnTo>
                <a:lnTo>
                  <a:pt x="13053" y="1695"/>
                </a:lnTo>
                <a:lnTo>
                  <a:pt x="13062" y="1663"/>
                </a:lnTo>
                <a:lnTo>
                  <a:pt x="13071" y="1633"/>
                </a:lnTo>
                <a:lnTo>
                  <a:pt x="13082" y="1604"/>
                </a:lnTo>
                <a:lnTo>
                  <a:pt x="13093" y="1574"/>
                </a:lnTo>
                <a:lnTo>
                  <a:pt x="13105" y="1547"/>
                </a:lnTo>
                <a:lnTo>
                  <a:pt x="13119" y="1519"/>
                </a:lnTo>
                <a:lnTo>
                  <a:pt x="13133" y="1492"/>
                </a:lnTo>
                <a:lnTo>
                  <a:pt x="13148" y="1467"/>
                </a:lnTo>
                <a:lnTo>
                  <a:pt x="13163" y="1441"/>
                </a:lnTo>
                <a:lnTo>
                  <a:pt x="13181" y="1417"/>
                </a:lnTo>
                <a:lnTo>
                  <a:pt x="13199" y="1393"/>
                </a:lnTo>
                <a:lnTo>
                  <a:pt x="13218" y="1372"/>
                </a:lnTo>
                <a:lnTo>
                  <a:pt x="13237" y="1350"/>
                </a:lnTo>
                <a:lnTo>
                  <a:pt x="13258" y="1329"/>
                </a:lnTo>
                <a:lnTo>
                  <a:pt x="13280" y="1308"/>
                </a:lnTo>
                <a:lnTo>
                  <a:pt x="13303" y="1289"/>
                </a:lnTo>
                <a:lnTo>
                  <a:pt x="13303" y="1289"/>
                </a:lnTo>
                <a:lnTo>
                  <a:pt x="13325" y="1272"/>
                </a:lnTo>
                <a:lnTo>
                  <a:pt x="13349" y="1254"/>
                </a:lnTo>
                <a:lnTo>
                  <a:pt x="13374" y="1237"/>
                </a:lnTo>
                <a:lnTo>
                  <a:pt x="13398" y="1224"/>
                </a:lnTo>
                <a:lnTo>
                  <a:pt x="13423" y="1210"/>
                </a:lnTo>
                <a:lnTo>
                  <a:pt x="13448" y="1197"/>
                </a:lnTo>
                <a:lnTo>
                  <a:pt x="13475" y="1185"/>
                </a:lnTo>
                <a:lnTo>
                  <a:pt x="13500" y="1177"/>
                </a:lnTo>
                <a:lnTo>
                  <a:pt x="13528" y="1166"/>
                </a:lnTo>
                <a:lnTo>
                  <a:pt x="13555" y="1159"/>
                </a:lnTo>
                <a:lnTo>
                  <a:pt x="13583" y="1153"/>
                </a:lnTo>
                <a:lnTo>
                  <a:pt x="13611" y="1147"/>
                </a:lnTo>
                <a:lnTo>
                  <a:pt x="13640" y="1144"/>
                </a:lnTo>
                <a:lnTo>
                  <a:pt x="13669" y="1140"/>
                </a:lnTo>
                <a:lnTo>
                  <a:pt x="13698" y="1139"/>
                </a:lnTo>
                <a:lnTo>
                  <a:pt x="13727" y="1139"/>
                </a:lnTo>
                <a:lnTo>
                  <a:pt x="13727" y="1139"/>
                </a:lnTo>
                <a:lnTo>
                  <a:pt x="13758" y="1139"/>
                </a:lnTo>
                <a:lnTo>
                  <a:pt x="13787" y="1141"/>
                </a:lnTo>
                <a:lnTo>
                  <a:pt x="13816" y="1144"/>
                </a:lnTo>
                <a:lnTo>
                  <a:pt x="13845" y="1149"/>
                </a:lnTo>
                <a:lnTo>
                  <a:pt x="13874" y="1155"/>
                </a:lnTo>
                <a:lnTo>
                  <a:pt x="13902" y="1161"/>
                </a:lnTo>
                <a:lnTo>
                  <a:pt x="13931" y="1170"/>
                </a:lnTo>
                <a:lnTo>
                  <a:pt x="13958" y="1180"/>
                </a:lnTo>
                <a:lnTo>
                  <a:pt x="13958" y="1180"/>
                </a:lnTo>
                <a:lnTo>
                  <a:pt x="13986" y="1192"/>
                </a:lnTo>
                <a:lnTo>
                  <a:pt x="14012" y="1205"/>
                </a:lnTo>
                <a:lnTo>
                  <a:pt x="14038" y="1217"/>
                </a:lnTo>
                <a:lnTo>
                  <a:pt x="14063" y="1231"/>
                </a:lnTo>
                <a:lnTo>
                  <a:pt x="14088" y="1246"/>
                </a:lnTo>
                <a:lnTo>
                  <a:pt x="14112" y="1262"/>
                </a:lnTo>
                <a:lnTo>
                  <a:pt x="14135" y="1278"/>
                </a:lnTo>
                <a:lnTo>
                  <a:pt x="14158" y="1296"/>
                </a:lnTo>
                <a:lnTo>
                  <a:pt x="14158" y="1296"/>
                </a:lnTo>
                <a:lnTo>
                  <a:pt x="14181" y="1315"/>
                </a:lnTo>
                <a:lnTo>
                  <a:pt x="14202" y="1334"/>
                </a:lnTo>
                <a:lnTo>
                  <a:pt x="14223" y="1355"/>
                </a:lnTo>
                <a:lnTo>
                  <a:pt x="14242" y="1377"/>
                </a:lnTo>
                <a:lnTo>
                  <a:pt x="14261" y="1398"/>
                </a:lnTo>
                <a:lnTo>
                  <a:pt x="14278" y="1422"/>
                </a:lnTo>
                <a:lnTo>
                  <a:pt x="14295" y="1446"/>
                </a:lnTo>
                <a:lnTo>
                  <a:pt x="14311" y="1472"/>
                </a:lnTo>
                <a:lnTo>
                  <a:pt x="14311" y="1472"/>
                </a:lnTo>
                <a:lnTo>
                  <a:pt x="14325" y="1497"/>
                </a:lnTo>
                <a:lnTo>
                  <a:pt x="14339" y="1524"/>
                </a:lnTo>
                <a:lnTo>
                  <a:pt x="14352" y="1552"/>
                </a:lnTo>
                <a:lnTo>
                  <a:pt x="14363" y="1580"/>
                </a:lnTo>
                <a:lnTo>
                  <a:pt x="14374" y="1607"/>
                </a:lnTo>
                <a:lnTo>
                  <a:pt x="14382" y="1637"/>
                </a:lnTo>
                <a:lnTo>
                  <a:pt x="14390" y="1666"/>
                </a:lnTo>
                <a:lnTo>
                  <a:pt x="14396" y="1696"/>
                </a:lnTo>
                <a:lnTo>
                  <a:pt x="14398" y="1695"/>
                </a:lnTo>
                <a:close/>
                <a:moveTo>
                  <a:pt x="14548" y="2560"/>
                </a:moveTo>
                <a:lnTo>
                  <a:pt x="14304" y="2309"/>
                </a:lnTo>
                <a:lnTo>
                  <a:pt x="14304" y="2309"/>
                </a:lnTo>
                <a:lnTo>
                  <a:pt x="14280" y="2342"/>
                </a:lnTo>
                <a:lnTo>
                  <a:pt x="14254" y="2374"/>
                </a:lnTo>
                <a:lnTo>
                  <a:pt x="14227" y="2403"/>
                </a:lnTo>
                <a:lnTo>
                  <a:pt x="14197" y="2431"/>
                </a:lnTo>
                <a:lnTo>
                  <a:pt x="14167" y="2456"/>
                </a:lnTo>
                <a:lnTo>
                  <a:pt x="14134" y="2480"/>
                </a:lnTo>
                <a:lnTo>
                  <a:pt x="14100" y="2502"/>
                </a:lnTo>
                <a:lnTo>
                  <a:pt x="14063" y="2521"/>
                </a:lnTo>
                <a:lnTo>
                  <a:pt x="14063" y="2521"/>
                </a:lnTo>
                <a:lnTo>
                  <a:pt x="14025" y="2539"/>
                </a:lnTo>
                <a:lnTo>
                  <a:pt x="13987" y="2554"/>
                </a:lnTo>
                <a:lnTo>
                  <a:pt x="13948" y="2567"/>
                </a:lnTo>
                <a:lnTo>
                  <a:pt x="13907" y="2577"/>
                </a:lnTo>
                <a:lnTo>
                  <a:pt x="13867" y="2586"/>
                </a:lnTo>
                <a:lnTo>
                  <a:pt x="13825" y="2591"/>
                </a:lnTo>
                <a:lnTo>
                  <a:pt x="13782" y="2594"/>
                </a:lnTo>
                <a:lnTo>
                  <a:pt x="13739" y="2596"/>
                </a:lnTo>
                <a:lnTo>
                  <a:pt x="13739" y="2596"/>
                </a:lnTo>
                <a:lnTo>
                  <a:pt x="13707" y="2594"/>
                </a:lnTo>
                <a:lnTo>
                  <a:pt x="13676" y="2593"/>
                </a:lnTo>
                <a:lnTo>
                  <a:pt x="13646" y="2589"/>
                </a:lnTo>
                <a:lnTo>
                  <a:pt x="13616" y="2586"/>
                </a:lnTo>
                <a:lnTo>
                  <a:pt x="13586" y="2579"/>
                </a:lnTo>
                <a:lnTo>
                  <a:pt x="13557" y="2572"/>
                </a:lnTo>
                <a:lnTo>
                  <a:pt x="13528" y="2563"/>
                </a:lnTo>
                <a:lnTo>
                  <a:pt x="13499" y="2553"/>
                </a:lnTo>
                <a:lnTo>
                  <a:pt x="13499" y="2553"/>
                </a:lnTo>
                <a:lnTo>
                  <a:pt x="13471" y="2542"/>
                </a:lnTo>
                <a:lnTo>
                  <a:pt x="13443" y="2530"/>
                </a:lnTo>
                <a:lnTo>
                  <a:pt x="13417" y="2516"/>
                </a:lnTo>
                <a:lnTo>
                  <a:pt x="13391" y="2502"/>
                </a:lnTo>
                <a:lnTo>
                  <a:pt x="13366" y="2487"/>
                </a:lnTo>
                <a:lnTo>
                  <a:pt x="13342" y="2470"/>
                </a:lnTo>
                <a:lnTo>
                  <a:pt x="13318" y="2452"/>
                </a:lnTo>
                <a:lnTo>
                  <a:pt x="13295" y="2433"/>
                </a:lnTo>
                <a:lnTo>
                  <a:pt x="13295" y="2433"/>
                </a:lnTo>
                <a:lnTo>
                  <a:pt x="13272" y="2414"/>
                </a:lnTo>
                <a:lnTo>
                  <a:pt x="13252" y="2394"/>
                </a:lnTo>
                <a:lnTo>
                  <a:pt x="13232" y="2373"/>
                </a:lnTo>
                <a:lnTo>
                  <a:pt x="13211" y="2351"/>
                </a:lnTo>
                <a:lnTo>
                  <a:pt x="13194" y="2328"/>
                </a:lnTo>
                <a:lnTo>
                  <a:pt x="13176" y="2306"/>
                </a:lnTo>
                <a:lnTo>
                  <a:pt x="13158" y="2281"/>
                </a:lnTo>
                <a:lnTo>
                  <a:pt x="13143" y="2256"/>
                </a:lnTo>
                <a:lnTo>
                  <a:pt x="13143" y="2256"/>
                </a:lnTo>
                <a:lnTo>
                  <a:pt x="13128" y="2231"/>
                </a:lnTo>
                <a:lnTo>
                  <a:pt x="13114" y="2204"/>
                </a:lnTo>
                <a:lnTo>
                  <a:pt x="13101" y="2178"/>
                </a:lnTo>
                <a:lnTo>
                  <a:pt x="13090" y="2151"/>
                </a:lnTo>
                <a:lnTo>
                  <a:pt x="13080" y="2123"/>
                </a:lnTo>
                <a:lnTo>
                  <a:pt x="13071" y="2094"/>
                </a:lnTo>
                <a:lnTo>
                  <a:pt x="13063" y="2065"/>
                </a:lnTo>
                <a:lnTo>
                  <a:pt x="13055" y="2034"/>
                </a:lnTo>
                <a:lnTo>
                  <a:pt x="14802" y="2034"/>
                </a:lnTo>
                <a:lnTo>
                  <a:pt x="14802" y="2034"/>
                </a:lnTo>
                <a:lnTo>
                  <a:pt x="14804" y="2001"/>
                </a:lnTo>
                <a:lnTo>
                  <a:pt x="14807" y="1970"/>
                </a:lnTo>
                <a:lnTo>
                  <a:pt x="14807" y="1937"/>
                </a:lnTo>
                <a:lnTo>
                  <a:pt x="14808" y="1905"/>
                </a:lnTo>
                <a:lnTo>
                  <a:pt x="14807" y="1873"/>
                </a:lnTo>
                <a:lnTo>
                  <a:pt x="14806" y="1842"/>
                </a:lnTo>
                <a:lnTo>
                  <a:pt x="14804" y="1811"/>
                </a:lnTo>
                <a:lnTo>
                  <a:pt x="14802" y="1781"/>
                </a:lnTo>
                <a:lnTo>
                  <a:pt x="14798" y="1749"/>
                </a:lnTo>
                <a:lnTo>
                  <a:pt x="14793" y="1719"/>
                </a:lnTo>
                <a:lnTo>
                  <a:pt x="14788" y="1690"/>
                </a:lnTo>
                <a:lnTo>
                  <a:pt x="14783" y="1659"/>
                </a:lnTo>
                <a:lnTo>
                  <a:pt x="14777" y="1630"/>
                </a:lnTo>
                <a:lnTo>
                  <a:pt x="14769" y="1600"/>
                </a:lnTo>
                <a:lnTo>
                  <a:pt x="14761" y="1571"/>
                </a:lnTo>
                <a:lnTo>
                  <a:pt x="14752" y="1542"/>
                </a:lnTo>
                <a:lnTo>
                  <a:pt x="14752" y="1542"/>
                </a:lnTo>
                <a:lnTo>
                  <a:pt x="14732" y="1486"/>
                </a:lnTo>
                <a:lnTo>
                  <a:pt x="14711" y="1431"/>
                </a:lnTo>
                <a:lnTo>
                  <a:pt x="14687" y="1378"/>
                </a:lnTo>
                <a:lnTo>
                  <a:pt x="14660" y="1327"/>
                </a:lnTo>
                <a:lnTo>
                  <a:pt x="14632" y="1278"/>
                </a:lnTo>
                <a:lnTo>
                  <a:pt x="14602" y="1231"/>
                </a:lnTo>
                <a:lnTo>
                  <a:pt x="14569" y="1185"/>
                </a:lnTo>
                <a:lnTo>
                  <a:pt x="14533" y="1142"/>
                </a:lnTo>
                <a:lnTo>
                  <a:pt x="14533" y="1142"/>
                </a:lnTo>
                <a:lnTo>
                  <a:pt x="14496" y="1101"/>
                </a:lnTo>
                <a:lnTo>
                  <a:pt x="14457" y="1063"/>
                </a:lnTo>
                <a:lnTo>
                  <a:pt x="14417" y="1026"/>
                </a:lnTo>
                <a:lnTo>
                  <a:pt x="14374" y="990"/>
                </a:lnTo>
                <a:lnTo>
                  <a:pt x="14329" y="959"/>
                </a:lnTo>
                <a:lnTo>
                  <a:pt x="14282" y="928"/>
                </a:lnTo>
                <a:lnTo>
                  <a:pt x="14233" y="900"/>
                </a:lnTo>
                <a:lnTo>
                  <a:pt x="14182" y="875"/>
                </a:lnTo>
                <a:lnTo>
                  <a:pt x="14182" y="875"/>
                </a:lnTo>
                <a:lnTo>
                  <a:pt x="14157" y="864"/>
                </a:lnTo>
                <a:lnTo>
                  <a:pt x="14130" y="852"/>
                </a:lnTo>
                <a:lnTo>
                  <a:pt x="14104" y="842"/>
                </a:lnTo>
                <a:lnTo>
                  <a:pt x="14077" y="833"/>
                </a:lnTo>
                <a:lnTo>
                  <a:pt x="14050" y="824"/>
                </a:lnTo>
                <a:lnTo>
                  <a:pt x="14022" y="817"/>
                </a:lnTo>
                <a:lnTo>
                  <a:pt x="13995" y="809"/>
                </a:lnTo>
                <a:lnTo>
                  <a:pt x="13967" y="803"/>
                </a:lnTo>
                <a:lnTo>
                  <a:pt x="13938" y="798"/>
                </a:lnTo>
                <a:lnTo>
                  <a:pt x="13910" y="793"/>
                </a:lnTo>
                <a:lnTo>
                  <a:pt x="13881" y="789"/>
                </a:lnTo>
                <a:lnTo>
                  <a:pt x="13851" y="785"/>
                </a:lnTo>
                <a:lnTo>
                  <a:pt x="13821" y="783"/>
                </a:lnTo>
                <a:lnTo>
                  <a:pt x="13792" y="780"/>
                </a:lnTo>
                <a:lnTo>
                  <a:pt x="13731" y="779"/>
                </a:lnTo>
                <a:lnTo>
                  <a:pt x="13731" y="779"/>
                </a:lnTo>
                <a:lnTo>
                  <a:pt x="13675" y="780"/>
                </a:lnTo>
                <a:lnTo>
                  <a:pt x="13621" y="784"/>
                </a:lnTo>
                <a:lnTo>
                  <a:pt x="13566" y="791"/>
                </a:lnTo>
                <a:lnTo>
                  <a:pt x="13513" y="800"/>
                </a:lnTo>
                <a:lnTo>
                  <a:pt x="13461" y="812"/>
                </a:lnTo>
                <a:lnTo>
                  <a:pt x="13409" y="827"/>
                </a:lnTo>
                <a:lnTo>
                  <a:pt x="13358" y="845"/>
                </a:lnTo>
                <a:lnTo>
                  <a:pt x="13308" y="864"/>
                </a:lnTo>
                <a:lnTo>
                  <a:pt x="13308" y="864"/>
                </a:lnTo>
                <a:lnTo>
                  <a:pt x="13260" y="886"/>
                </a:lnTo>
                <a:lnTo>
                  <a:pt x="13211" y="911"/>
                </a:lnTo>
                <a:lnTo>
                  <a:pt x="13166" y="937"/>
                </a:lnTo>
                <a:lnTo>
                  <a:pt x="13123" y="965"/>
                </a:lnTo>
                <a:lnTo>
                  <a:pt x="13080" y="994"/>
                </a:lnTo>
                <a:lnTo>
                  <a:pt x="13039" y="1027"/>
                </a:lnTo>
                <a:lnTo>
                  <a:pt x="13000" y="1060"/>
                </a:lnTo>
                <a:lnTo>
                  <a:pt x="12963" y="1097"/>
                </a:lnTo>
                <a:lnTo>
                  <a:pt x="12963" y="1097"/>
                </a:lnTo>
                <a:lnTo>
                  <a:pt x="12926" y="1134"/>
                </a:lnTo>
                <a:lnTo>
                  <a:pt x="12893" y="1173"/>
                </a:lnTo>
                <a:lnTo>
                  <a:pt x="12860" y="1215"/>
                </a:lnTo>
                <a:lnTo>
                  <a:pt x="12831" y="1256"/>
                </a:lnTo>
                <a:lnTo>
                  <a:pt x="12802" y="1301"/>
                </a:lnTo>
                <a:lnTo>
                  <a:pt x="12777" y="1346"/>
                </a:lnTo>
                <a:lnTo>
                  <a:pt x="12751" y="1393"/>
                </a:lnTo>
                <a:lnTo>
                  <a:pt x="12730" y="1441"/>
                </a:lnTo>
                <a:lnTo>
                  <a:pt x="12730" y="1441"/>
                </a:lnTo>
                <a:lnTo>
                  <a:pt x="12709" y="1491"/>
                </a:lnTo>
                <a:lnTo>
                  <a:pt x="12692" y="1542"/>
                </a:lnTo>
                <a:lnTo>
                  <a:pt x="12676" y="1593"/>
                </a:lnTo>
                <a:lnTo>
                  <a:pt x="12665" y="1647"/>
                </a:lnTo>
                <a:lnTo>
                  <a:pt x="12655" y="1700"/>
                </a:lnTo>
                <a:lnTo>
                  <a:pt x="12649" y="1754"/>
                </a:lnTo>
                <a:lnTo>
                  <a:pt x="12645" y="1809"/>
                </a:lnTo>
                <a:lnTo>
                  <a:pt x="12644" y="1865"/>
                </a:lnTo>
                <a:lnTo>
                  <a:pt x="12644" y="1865"/>
                </a:lnTo>
                <a:lnTo>
                  <a:pt x="12645" y="1922"/>
                </a:lnTo>
                <a:lnTo>
                  <a:pt x="12649" y="1976"/>
                </a:lnTo>
                <a:lnTo>
                  <a:pt x="12655" y="2031"/>
                </a:lnTo>
                <a:lnTo>
                  <a:pt x="12665" y="2084"/>
                </a:lnTo>
                <a:lnTo>
                  <a:pt x="12676" y="2137"/>
                </a:lnTo>
                <a:lnTo>
                  <a:pt x="12690" y="2188"/>
                </a:lnTo>
                <a:lnTo>
                  <a:pt x="12708" y="2240"/>
                </a:lnTo>
                <a:lnTo>
                  <a:pt x="12728" y="2289"/>
                </a:lnTo>
                <a:lnTo>
                  <a:pt x="12728" y="2289"/>
                </a:lnTo>
                <a:lnTo>
                  <a:pt x="12750" y="2337"/>
                </a:lnTo>
                <a:lnTo>
                  <a:pt x="12774" y="2384"/>
                </a:lnTo>
                <a:lnTo>
                  <a:pt x="12799" y="2430"/>
                </a:lnTo>
                <a:lnTo>
                  <a:pt x="12827" y="2474"/>
                </a:lnTo>
                <a:lnTo>
                  <a:pt x="12858" y="2517"/>
                </a:lnTo>
                <a:lnTo>
                  <a:pt x="12889" y="2558"/>
                </a:lnTo>
                <a:lnTo>
                  <a:pt x="12924" y="2597"/>
                </a:lnTo>
                <a:lnTo>
                  <a:pt x="12959" y="2636"/>
                </a:lnTo>
                <a:lnTo>
                  <a:pt x="12959" y="2636"/>
                </a:lnTo>
                <a:lnTo>
                  <a:pt x="12996" y="2672"/>
                </a:lnTo>
                <a:lnTo>
                  <a:pt x="13035" y="2706"/>
                </a:lnTo>
                <a:lnTo>
                  <a:pt x="13076" y="2739"/>
                </a:lnTo>
                <a:lnTo>
                  <a:pt x="13118" y="2769"/>
                </a:lnTo>
                <a:lnTo>
                  <a:pt x="13162" y="2797"/>
                </a:lnTo>
                <a:lnTo>
                  <a:pt x="13208" y="2824"/>
                </a:lnTo>
                <a:lnTo>
                  <a:pt x="13253" y="2848"/>
                </a:lnTo>
                <a:lnTo>
                  <a:pt x="13303" y="2869"/>
                </a:lnTo>
                <a:lnTo>
                  <a:pt x="13303" y="2869"/>
                </a:lnTo>
                <a:lnTo>
                  <a:pt x="13352" y="2890"/>
                </a:lnTo>
                <a:lnTo>
                  <a:pt x="13401" y="2907"/>
                </a:lnTo>
                <a:lnTo>
                  <a:pt x="13453" y="2921"/>
                </a:lnTo>
                <a:lnTo>
                  <a:pt x="13504" y="2934"/>
                </a:lnTo>
                <a:lnTo>
                  <a:pt x="13557" y="2943"/>
                </a:lnTo>
                <a:lnTo>
                  <a:pt x="13611" y="2949"/>
                </a:lnTo>
                <a:lnTo>
                  <a:pt x="13665" y="2953"/>
                </a:lnTo>
                <a:lnTo>
                  <a:pt x="13720" y="2954"/>
                </a:lnTo>
                <a:lnTo>
                  <a:pt x="13720" y="2954"/>
                </a:lnTo>
                <a:lnTo>
                  <a:pt x="13751" y="2954"/>
                </a:lnTo>
                <a:lnTo>
                  <a:pt x="13782" y="2953"/>
                </a:lnTo>
                <a:lnTo>
                  <a:pt x="13813" y="2952"/>
                </a:lnTo>
                <a:lnTo>
                  <a:pt x="13844" y="2948"/>
                </a:lnTo>
                <a:lnTo>
                  <a:pt x="13874" y="2944"/>
                </a:lnTo>
                <a:lnTo>
                  <a:pt x="13905" y="2940"/>
                </a:lnTo>
                <a:lnTo>
                  <a:pt x="13935" y="2935"/>
                </a:lnTo>
                <a:lnTo>
                  <a:pt x="13964" y="2929"/>
                </a:lnTo>
                <a:lnTo>
                  <a:pt x="13995" y="2921"/>
                </a:lnTo>
                <a:lnTo>
                  <a:pt x="14024" y="2914"/>
                </a:lnTo>
                <a:lnTo>
                  <a:pt x="14053" y="2905"/>
                </a:lnTo>
                <a:lnTo>
                  <a:pt x="14081" y="2896"/>
                </a:lnTo>
                <a:lnTo>
                  <a:pt x="14110" y="2886"/>
                </a:lnTo>
                <a:lnTo>
                  <a:pt x="14139" y="2874"/>
                </a:lnTo>
                <a:lnTo>
                  <a:pt x="14167" y="2863"/>
                </a:lnTo>
                <a:lnTo>
                  <a:pt x="14195" y="2850"/>
                </a:lnTo>
                <a:lnTo>
                  <a:pt x="14195" y="2850"/>
                </a:lnTo>
                <a:lnTo>
                  <a:pt x="14223" y="2836"/>
                </a:lnTo>
                <a:lnTo>
                  <a:pt x="14249" y="2822"/>
                </a:lnTo>
                <a:lnTo>
                  <a:pt x="14275" y="2809"/>
                </a:lnTo>
                <a:lnTo>
                  <a:pt x="14300" y="2792"/>
                </a:lnTo>
                <a:lnTo>
                  <a:pt x="14325" y="2777"/>
                </a:lnTo>
                <a:lnTo>
                  <a:pt x="14349" y="2760"/>
                </a:lnTo>
                <a:lnTo>
                  <a:pt x="14372" y="2743"/>
                </a:lnTo>
                <a:lnTo>
                  <a:pt x="14395" y="2725"/>
                </a:lnTo>
                <a:lnTo>
                  <a:pt x="14417" y="2707"/>
                </a:lnTo>
                <a:lnTo>
                  <a:pt x="14438" y="2687"/>
                </a:lnTo>
                <a:lnTo>
                  <a:pt x="14458" y="2668"/>
                </a:lnTo>
                <a:lnTo>
                  <a:pt x="14477" y="2648"/>
                </a:lnTo>
                <a:lnTo>
                  <a:pt x="14496" y="2626"/>
                </a:lnTo>
                <a:lnTo>
                  <a:pt x="14515" y="2605"/>
                </a:lnTo>
                <a:lnTo>
                  <a:pt x="14533" y="2583"/>
                </a:lnTo>
                <a:lnTo>
                  <a:pt x="14550" y="2560"/>
                </a:lnTo>
                <a:lnTo>
                  <a:pt x="14548" y="2560"/>
                </a:lnTo>
                <a:close/>
                <a:moveTo>
                  <a:pt x="15720" y="1109"/>
                </a:moveTo>
                <a:lnTo>
                  <a:pt x="15720" y="819"/>
                </a:lnTo>
                <a:lnTo>
                  <a:pt x="15334" y="819"/>
                </a:lnTo>
                <a:lnTo>
                  <a:pt x="15334" y="2910"/>
                </a:lnTo>
                <a:lnTo>
                  <a:pt x="15720" y="2910"/>
                </a:lnTo>
                <a:lnTo>
                  <a:pt x="15720" y="1861"/>
                </a:lnTo>
                <a:lnTo>
                  <a:pt x="15720" y="1861"/>
                </a:lnTo>
                <a:lnTo>
                  <a:pt x="15721" y="1823"/>
                </a:lnTo>
                <a:lnTo>
                  <a:pt x="15723" y="1786"/>
                </a:lnTo>
                <a:lnTo>
                  <a:pt x="15727" y="1749"/>
                </a:lnTo>
                <a:lnTo>
                  <a:pt x="15732" y="1714"/>
                </a:lnTo>
                <a:lnTo>
                  <a:pt x="15740" y="1678"/>
                </a:lnTo>
                <a:lnTo>
                  <a:pt x="15747" y="1645"/>
                </a:lnTo>
                <a:lnTo>
                  <a:pt x="15758" y="1611"/>
                </a:lnTo>
                <a:lnTo>
                  <a:pt x="15770" y="1578"/>
                </a:lnTo>
                <a:lnTo>
                  <a:pt x="15770" y="1578"/>
                </a:lnTo>
                <a:lnTo>
                  <a:pt x="15783" y="1548"/>
                </a:lnTo>
                <a:lnTo>
                  <a:pt x="15797" y="1516"/>
                </a:lnTo>
                <a:lnTo>
                  <a:pt x="15813" y="1487"/>
                </a:lnTo>
                <a:lnTo>
                  <a:pt x="15830" y="1459"/>
                </a:lnTo>
                <a:lnTo>
                  <a:pt x="15849" y="1433"/>
                </a:lnTo>
                <a:lnTo>
                  <a:pt x="15868" y="1407"/>
                </a:lnTo>
                <a:lnTo>
                  <a:pt x="15888" y="1382"/>
                </a:lnTo>
                <a:lnTo>
                  <a:pt x="15911" y="1359"/>
                </a:lnTo>
                <a:lnTo>
                  <a:pt x="15911" y="1359"/>
                </a:lnTo>
                <a:lnTo>
                  <a:pt x="15934" y="1336"/>
                </a:lnTo>
                <a:lnTo>
                  <a:pt x="15958" y="1316"/>
                </a:lnTo>
                <a:lnTo>
                  <a:pt x="15983" y="1297"/>
                </a:lnTo>
                <a:lnTo>
                  <a:pt x="16010" y="1278"/>
                </a:lnTo>
                <a:lnTo>
                  <a:pt x="16038" y="1262"/>
                </a:lnTo>
                <a:lnTo>
                  <a:pt x="16067" y="1245"/>
                </a:lnTo>
                <a:lnTo>
                  <a:pt x="16096" y="1231"/>
                </a:lnTo>
                <a:lnTo>
                  <a:pt x="16128" y="1217"/>
                </a:lnTo>
                <a:lnTo>
                  <a:pt x="16128" y="1217"/>
                </a:lnTo>
                <a:lnTo>
                  <a:pt x="16159" y="1206"/>
                </a:lnTo>
                <a:lnTo>
                  <a:pt x="16192" y="1196"/>
                </a:lnTo>
                <a:lnTo>
                  <a:pt x="16226" y="1187"/>
                </a:lnTo>
                <a:lnTo>
                  <a:pt x="16261" y="1179"/>
                </a:lnTo>
                <a:lnTo>
                  <a:pt x="16296" y="1174"/>
                </a:lnTo>
                <a:lnTo>
                  <a:pt x="16332" y="1170"/>
                </a:lnTo>
                <a:lnTo>
                  <a:pt x="16368" y="1168"/>
                </a:lnTo>
                <a:lnTo>
                  <a:pt x="16406" y="1166"/>
                </a:lnTo>
                <a:lnTo>
                  <a:pt x="16534" y="795"/>
                </a:lnTo>
                <a:lnTo>
                  <a:pt x="16534" y="795"/>
                </a:lnTo>
                <a:lnTo>
                  <a:pt x="16475" y="797"/>
                </a:lnTo>
                <a:lnTo>
                  <a:pt x="16417" y="799"/>
                </a:lnTo>
                <a:lnTo>
                  <a:pt x="16360" y="804"/>
                </a:lnTo>
                <a:lnTo>
                  <a:pt x="16303" y="812"/>
                </a:lnTo>
                <a:lnTo>
                  <a:pt x="16248" y="821"/>
                </a:lnTo>
                <a:lnTo>
                  <a:pt x="16194" y="831"/>
                </a:lnTo>
                <a:lnTo>
                  <a:pt x="16140" y="843"/>
                </a:lnTo>
                <a:lnTo>
                  <a:pt x="16088" y="859"/>
                </a:lnTo>
                <a:lnTo>
                  <a:pt x="16088" y="859"/>
                </a:lnTo>
                <a:lnTo>
                  <a:pt x="16063" y="866"/>
                </a:lnTo>
                <a:lnTo>
                  <a:pt x="16039" y="876"/>
                </a:lnTo>
                <a:lnTo>
                  <a:pt x="16014" y="886"/>
                </a:lnTo>
                <a:lnTo>
                  <a:pt x="15989" y="898"/>
                </a:lnTo>
                <a:lnTo>
                  <a:pt x="15965" y="909"/>
                </a:lnTo>
                <a:lnTo>
                  <a:pt x="15941" y="923"/>
                </a:lnTo>
                <a:lnTo>
                  <a:pt x="15917" y="937"/>
                </a:lnTo>
                <a:lnTo>
                  <a:pt x="15894" y="952"/>
                </a:lnTo>
                <a:lnTo>
                  <a:pt x="15872" y="969"/>
                </a:lnTo>
                <a:lnTo>
                  <a:pt x="15849" y="985"/>
                </a:lnTo>
                <a:lnTo>
                  <a:pt x="15826" y="1004"/>
                </a:lnTo>
                <a:lnTo>
                  <a:pt x="15804" y="1023"/>
                </a:lnTo>
                <a:lnTo>
                  <a:pt x="15783" y="1044"/>
                </a:lnTo>
                <a:lnTo>
                  <a:pt x="15761" y="1065"/>
                </a:lnTo>
                <a:lnTo>
                  <a:pt x="15741" y="1087"/>
                </a:lnTo>
                <a:lnTo>
                  <a:pt x="15720" y="1111"/>
                </a:lnTo>
                <a:lnTo>
                  <a:pt x="15720" y="1109"/>
                </a:lnTo>
                <a:close/>
                <a:moveTo>
                  <a:pt x="18600" y="1862"/>
                </a:moveTo>
                <a:lnTo>
                  <a:pt x="18600" y="1862"/>
                </a:lnTo>
                <a:lnTo>
                  <a:pt x="18600" y="1899"/>
                </a:lnTo>
                <a:lnTo>
                  <a:pt x="18598" y="1936"/>
                </a:lnTo>
                <a:lnTo>
                  <a:pt x="18593" y="1971"/>
                </a:lnTo>
                <a:lnTo>
                  <a:pt x="18588" y="2007"/>
                </a:lnTo>
                <a:lnTo>
                  <a:pt x="18580" y="2042"/>
                </a:lnTo>
                <a:lnTo>
                  <a:pt x="18570" y="2076"/>
                </a:lnTo>
                <a:lnTo>
                  <a:pt x="18560" y="2110"/>
                </a:lnTo>
                <a:lnTo>
                  <a:pt x="18547" y="2145"/>
                </a:lnTo>
                <a:lnTo>
                  <a:pt x="18547" y="2145"/>
                </a:lnTo>
                <a:lnTo>
                  <a:pt x="18532" y="2178"/>
                </a:lnTo>
                <a:lnTo>
                  <a:pt x="18517" y="2209"/>
                </a:lnTo>
                <a:lnTo>
                  <a:pt x="18500" y="2240"/>
                </a:lnTo>
                <a:lnTo>
                  <a:pt x="18482" y="2269"/>
                </a:lnTo>
                <a:lnTo>
                  <a:pt x="18463" y="2298"/>
                </a:lnTo>
                <a:lnTo>
                  <a:pt x="18442" y="2325"/>
                </a:lnTo>
                <a:lnTo>
                  <a:pt x="18420" y="2351"/>
                </a:lnTo>
                <a:lnTo>
                  <a:pt x="18398" y="2376"/>
                </a:lnTo>
                <a:lnTo>
                  <a:pt x="18398" y="2376"/>
                </a:lnTo>
                <a:lnTo>
                  <a:pt x="18373" y="2401"/>
                </a:lnTo>
                <a:lnTo>
                  <a:pt x="18348" y="2423"/>
                </a:lnTo>
                <a:lnTo>
                  <a:pt x="18323" y="2445"/>
                </a:lnTo>
                <a:lnTo>
                  <a:pt x="18295" y="2465"/>
                </a:lnTo>
                <a:lnTo>
                  <a:pt x="18267" y="2484"/>
                </a:lnTo>
                <a:lnTo>
                  <a:pt x="18238" y="2501"/>
                </a:lnTo>
                <a:lnTo>
                  <a:pt x="18207" y="2517"/>
                </a:lnTo>
                <a:lnTo>
                  <a:pt x="18176" y="2532"/>
                </a:lnTo>
                <a:lnTo>
                  <a:pt x="18176" y="2532"/>
                </a:lnTo>
                <a:lnTo>
                  <a:pt x="18143" y="2545"/>
                </a:lnTo>
                <a:lnTo>
                  <a:pt x="18110" y="2556"/>
                </a:lnTo>
                <a:lnTo>
                  <a:pt x="18076" y="2567"/>
                </a:lnTo>
                <a:lnTo>
                  <a:pt x="18040" y="2574"/>
                </a:lnTo>
                <a:lnTo>
                  <a:pt x="18006" y="2580"/>
                </a:lnTo>
                <a:lnTo>
                  <a:pt x="17970" y="2584"/>
                </a:lnTo>
                <a:lnTo>
                  <a:pt x="17934" y="2587"/>
                </a:lnTo>
                <a:lnTo>
                  <a:pt x="17898" y="2588"/>
                </a:lnTo>
                <a:lnTo>
                  <a:pt x="17898" y="2588"/>
                </a:lnTo>
                <a:lnTo>
                  <a:pt x="17861" y="2587"/>
                </a:lnTo>
                <a:lnTo>
                  <a:pt x="17827" y="2584"/>
                </a:lnTo>
                <a:lnTo>
                  <a:pt x="17792" y="2580"/>
                </a:lnTo>
                <a:lnTo>
                  <a:pt x="17757" y="2574"/>
                </a:lnTo>
                <a:lnTo>
                  <a:pt x="17725" y="2567"/>
                </a:lnTo>
                <a:lnTo>
                  <a:pt x="17692" y="2556"/>
                </a:lnTo>
                <a:lnTo>
                  <a:pt x="17659" y="2545"/>
                </a:lnTo>
                <a:lnTo>
                  <a:pt x="17627" y="2532"/>
                </a:lnTo>
                <a:lnTo>
                  <a:pt x="17627" y="2532"/>
                </a:lnTo>
                <a:lnTo>
                  <a:pt x="17597" y="2517"/>
                </a:lnTo>
                <a:lnTo>
                  <a:pt x="17566" y="2501"/>
                </a:lnTo>
                <a:lnTo>
                  <a:pt x="17537" y="2484"/>
                </a:lnTo>
                <a:lnTo>
                  <a:pt x="17509" y="2465"/>
                </a:lnTo>
                <a:lnTo>
                  <a:pt x="17481" y="2445"/>
                </a:lnTo>
                <a:lnTo>
                  <a:pt x="17456" y="2425"/>
                </a:lnTo>
                <a:lnTo>
                  <a:pt x="17431" y="2402"/>
                </a:lnTo>
                <a:lnTo>
                  <a:pt x="17406" y="2378"/>
                </a:lnTo>
                <a:lnTo>
                  <a:pt x="17406" y="2378"/>
                </a:lnTo>
                <a:lnTo>
                  <a:pt x="17384" y="2354"/>
                </a:lnTo>
                <a:lnTo>
                  <a:pt x="17362" y="2327"/>
                </a:lnTo>
                <a:lnTo>
                  <a:pt x="17342" y="2300"/>
                </a:lnTo>
                <a:lnTo>
                  <a:pt x="17323" y="2273"/>
                </a:lnTo>
                <a:lnTo>
                  <a:pt x="17305" y="2243"/>
                </a:lnTo>
                <a:lnTo>
                  <a:pt x="17289" y="2213"/>
                </a:lnTo>
                <a:lnTo>
                  <a:pt x="17273" y="2181"/>
                </a:lnTo>
                <a:lnTo>
                  <a:pt x="17259" y="2148"/>
                </a:lnTo>
                <a:lnTo>
                  <a:pt x="17259" y="2148"/>
                </a:lnTo>
                <a:lnTo>
                  <a:pt x="17247" y="2114"/>
                </a:lnTo>
                <a:lnTo>
                  <a:pt x="17237" y="2081"/>
                </a:lnTo>
                <a:lnTo>
                  <a:pt x="17228" y="2047"/>
                </a:lnTo>
                <a:lnTo>
                  <a:pt x="17220" y="2012"/>
                </a:lnTo>
                <a:lnTo>
                  <a:pt x="17215" y="1976"/>
                </a:lnTo>
                <a:lnTo>
                  <a:pt x="17210" y="1941"/>
                </a:lnTo>
                <a:lnTo>
                  <a:pt x="17209" y="1903"/>
                </a:lnTo>
                <a:lnTo>
                  <a:pt x="17207" y="1866"/>
                </a:lnTo>
                <a:lnTo>
                  <a:pt x="17207" y="1866"/>
                </a:lnTo>
                <a:lnTo>
                  <a:pt x="17209" y="1828"/>
                </a:lnTo>
                <a:lnTo>
                  <a:pt x="17211" y="1790"/>
                </a:lnTo>
                <a:lnTo>
                  <a:pt x="17215" y="1753"/>
                </a:lnTo>
                <a:lnTo>
                  <a:pt x="17221" y="1718"/>
                </a:lnTo>
                <a:lnTo>
                  <a:pt x="17229" y="1682"/>
                </a:lnTo>
                <a:lnTo>
                  <a:pt x="17238" y="1648"/>
                </a:lnTo>
                <a:lnTo>
                  <a:pt x="17249" y="1614"/>
                </a:lnTo>
                <a:lnTo>
                  <a:pt x="17261" y="1581"/>
                </a:lnTo>
                <a:lnTo>
                  <a:pt x="17261" y="1581"/>
                </a:lnTo>
                <a:lnTo>
                  <a:pt x="17276" y="1548"/>
                </a:lnTo>
                <a:lnTo>
                  <a:pt x="17291" y="1516"/>
                </a:lnTo>
                <a:lnTo>
                  <a:pt x="17308" y="1486"/>
                </a:lnTo>
                <a:lnTo>
                  <a:pt x="17325" y="1457"/>
                </a:lnTo>
                <a:lnTo>
                  <a:pt x="17346" y="1429"/>
                </a:lnTo>
                <a:lnTo>
                  <a:pt x="17366" y="1401"/>
                </a:lnTo>
                <a:lnTo>
                  <a:pt x="17387" y="1374"/>
                </a:lnTo>
                <a:lnTo>
                  <a:pt x="17410" y="1348"/>
                </a:lnTo>
                <a:lnTo>
                  <a:pt x="17410" y="1348"/>
                </a:lnTo>
                <a:lnTo>
                  <a:pt x="17434" y="1324"/>
                </a:lnTo>
                <a:lnTo>
                  <a:pt x="17460" y="1301"/>
                </a:lnTo>
                <a:lnTo>
                  <a:pt x="17485" y="1279"/>
                </a:lnTo>
                <a:lnTo>
                  <a:pt x="17513" y="1259"/>
                </a:lnTo>
                <a:lnTo>
                  <a:pt x="17541" y="1240"/>
                </a:lnTo>
                <a:lnTo>
                  <a:pt x="17570" y="1222"/>
                </a:lnTo>
                <a:lnTo>
                  <a:pt x="17600" y="1206"/>
                </a:lnTo>
                <a:lnTo>
                  <a:pt x="17631" y="1191"/>
                </a:lnTo>
                <a:lnTo>
                  <a:pt x="17631" y="1191"/>
                </a:lnTo>
                <a:lnTo>
                  <a:pt x="17662" y="1178"/>
                </a:lnTo>
                <a:lnTo>
                  <a:pt x="17695" y="1166"/>
                </a:lnTo>
                <a:lnTo>
                  <a:pt x="17728" y="1156"/>
                </a:lnTo>
                <a:lnTo>
                  <a:pt x="17763" y="1149"/>
                </a:lnTo>
                <a:lnTo>
                  <a:pt x="17796" y="1142"/>
                </a:lnTo>
                <a:lnTo>
                  <a:pt x="17831" y="1139"/>
                </a:lnTo>
                <a:lnTo>
                  <a:pt x="17866" y="1136"/>
                </a:lnTo>
                <a:lnTo>
                  <a:pt x="17902" y="1135"/>
                </a:lnTo>
                <a:lnTo>
                  <a:pt x="17902" y="1135"/>
                </a:lnTo>
                <a:lnTo>
                  <a:pt x="17937" y="1136"/>
                </a:lnTo>
                <a:lnTo>
                  <a:pt x="17973" y="1139"/>
                </a:lnTo>
                <a:lnTo>
                  <a:pt x="18008" y="1142"/>
                </a:lnTo>
                <a:lnTo>
                  <a:pt x="18041" y="1149"/>
                </a:lnTo>
                <a:lnTo>
                  <a:pt x="18076" y="1156"/>
                </a:lnTo>
                <a:lnTo>
                  <a:pt x="18109" y="1166"/>
                </a:lnTo>
                <a:lnTo>
                  <a:pt x="18140" y="1178"/>
                </a:lnTo>
                <a:lnTo>
                  <a:pt x="18173" y="1191"/>
                </a:lnTo>
                <a:lnTo>
                  <a:pt x="18173" y="1191"/>
                </a:lnTo>
                <a:lnTo>
                  <a:pt x="18204" y="1206"/>
                </a:lnTo>
                <a:lnTo>
                  <a:pt x="18234" y="1222"/>
                </a:lnTo>
                <a:lnTo>
                  <a:pt x="18263" y="1240"/>
                </a:lnTo>
                <a:lnTo>
                  <a:pt x="18291" y="1259"/>
                </a:lnTo>
                <a:lnTo>
                  <a:pt x="18319" y="1279"/>
                </a:lnTo>
                <a:lnTo>
                  <a:pt x="18346" y="1300"/>
                </a:lnTo>
                <a:lnTo>
                  <a:pt x="18371" y="1322"/>
                </a:lnTo>
                <a:lnTo>
                  <a:pt x="18395" y="1346"/>
                </a:lnTo>
                <a:lnTo>
                  <a:pt x="18395" y="1346"/>
                </a:lnTo>
                <a:lnTo>
                  <a:pt x="18419" y="1372"/>
                </a:lnTo>
                <a:lnTo>
                  <a:pt x="18441" y="1398"/>
                </a:lnTo>
                <a:lnTo>
                  <a:pt x="18462" y="1425"/>
                </a:lnTo>
                <a:lnTo>
                  <a:pt x="18481" y="1453"/>
                </a:lnTo>
                <a:lnTo>
                  <a:pt x="18499" y="1482"/>
                </a:lnTo>
                <a:lnTo>
                  <a:pt x="18517" y="1512"/>
                </a:lnTo>
                <a:lnTo>
                  <a:pt x="18532" y="1544"/>
                </a:lnTo>
                <a:lnTo>
                  <a:pt x="18546" y="1577"/>
                </a:lnTo>
                <a:lnTo>
                  <a:pt x="18546" y="1577"/>
                </a:lnTo>
                <a:lnTo>
                  <a:pt x="18558" y="1610"/>
                </a:lnTo>
                <a:lnTo>
                  <a:pt x="18570" y="1643"/>
                </a:lnTo>
                <a:lnTo>
                  <a:pt x="18579" y="1678"/>
                </a:lnTo>
                <a:lnTo>
                  <a:pt x="18586" y="1714"/>
                </a:lnTo>
                <a:lnTo>
                  <a:pt x="18593" y="1749"/>
                </a:lnTo>
                <a:lnTo>
                  <a:pt x="18597" y="1786"/>
                </a:lnTo>
                <a:lnTo>
                  <a:pt x="18599" y="1823"/>
                </a:lnTo>
                <a:lnTo>
                  <a:pt x="18600" y="1861"/>
                </a:lnTo>
                <a:lnTo>
                  <a:pt x="18600" y="1862"/>
                </a:lnTo>
                <a:close/>
                <a:moveTo>
                  <a:pt x="17870" y="771"/>
                </a:moveTo>
                <a:lnTo>
                  <a:pt x="17870" y="771"/>
                </a:lnTo>
                <a:lnTo>
                  <a:pt x="17816" y="772"/>
                </a:lnTo>
                <a:lnTo>
                  <a:pt x="17761" y="778"/>
                </a:lnTo>
                <a:lnTo>
                  <a:pt x="17708" y="784"/>
                </a:lnTo>
                <a:lnTo>
                  <a:pt x="17656" y="793"/>
                </a:lnTo>
                <a:lnTo>
                  <a:pt x="17605" y="805"/>
                </a:lnTo>
                <a:lnTo>
                  <a:pt x="17556" y="819"/>
                </a:lnTo>
                <a:lnTo>
                  <a:pt x="17507" y="837"/>
                </a:lnTo>
                <a:lnTo>
                  <a:pt x="17458" y="857"/>
                </a:lnTo>
                <a:lnTo>
                  <a:pt x="17458" y="857"/>
                </a:lnTo>
                <a:lnTo>
                  <a:pt x="17411" y="879"/>
                </a:lnTo>
                <a:lnTo>
                  <a:pt x="17366" y="903"/>
                </a:lnTo>
                <a:lnTo>
                  <a:pt x="17323" y="930"/>
                </a:lnTo>
                <a:lnTo>
                  <a:pt x="17280" y="957"/>
                </a:lnTo>
                <a:lnTo>
                  <a:pt x="17239" y="988"/>
                </a:lnTo>
                <a:lnTo>
                  <a:pt x="17200" y="1020"/>
                </a:lnTo>
                <a:lnTo>
                  <a:pt x="17162" y="1054"/>
                </a:lnTo>
                <a:lnTo>
                  <a:pt x="17125" y="1089"/>
                </a:lnTo>
                <a:lnTo>
                  <a:pt x="17125" y="1089"/>
                </a:lnTo>
                <a:lnTo>
                  <a:pt x="17091" y="1127"/>
                </a:lnTo>
                <a:lnTo>
                  <a:pt x="17058" y="1165"/>
                </a:lnTo>
                <a:lnTo>
                  <a:pt x="17027" y="1207"/>
                </a:lnTo>
                <a:lnTo>
                  <a:pt x="16998" y="1249"/>
                </a:lnTo>
                <a:lnTo>
                  <a:pt x="16970" y="1293"/>
                </a:lnTo>
                <a:lnTo>
                  <a:pt x="16945" y="1339"/>
                </a:lnTo>
                <a:lnTo>
                  <a:pt x="16922" y="1386"/>
                </a:lnTo>
                <a:lnTo>
                  <a:pt x="16901" y="1434"/>
                </a:lnTo>
                <a:lnTo>
                  <a:pt x="16901" y="1434"/>
                </a:lnTo>
                <a:lnTo>
                  <a:pt x="16882" y="1485"/>
                </a:lnTo>
                <a:lnTo>
                  <a:pt x="16864" y="1535"/>
                </a:lnTo>
                <a:lnTo>
                  <a:pt x="16850" y="1586"/>
                </a:lnTo>
                <a:lnTo>
                  <a:pt x="16839" y="1639"/>
                </a:lnTo>
                <a:lnTo>
                  <a:pt x="16830" y="1692"/>
                </a:lnTo>
                <a:lnTo>
                  <a:pt x="16823" y="1747"/>
                </a:lnTo>
                <a:lnTo>
                  <a:pt x="16820" y="1801"/>
                </a:lnTo>
                <a:lnTo>
                  <a:pt x="16818" y="1858"/>
                </a:lnTo>
                <a:lnTo>
                  <a:pt x="16818" y="1858"/>
                </a:lnTo>
                <a:lnTo>
                  <a:pt x="16820" y="1914"/>
                </a:lnTo>
                <a:lnTo>
                  <a:pt x="16823" y="1970"/>
                </a:lnTo>
                <a:lnTo>
                  <a:pt x="16830" y="2024"/>
                </a:lnTo>
                <a:lnTo>
                  <a:pt x="16839" y="2077"/>
                </a:lnTo>
                <a:lnTo>
                  <a:pt x="16850" y="2131"/>
                </a:lnTo>
                <a:lnTo>
                  <a:pt x="16864" y="2183"/>
                </a:lnTo>
                <a:lnTo>
                  <a:pt x="16882" y="2233"/>
                </a:lnTo>
                <a:lnTo>
                  <a:pt x="16901" y="2284"/>
                </a:lnTo>
                <a:lnTo>
                  <a:pt x="16901" y="2284"/>
                </a:lnTo>
                <a:lnTo>
                  <a:pt x="16922" y="2333"/>
                </a:lnTo>
                <a:lnTo>
                  <a:pt x="16945" y="2380"/>
                </a:lnTo>
                <a:lnTo>
                  <a:pt x="16970" y="2426"/>
                </a:lnTo>
                <a:lnTo>
                  <a:pt x="16998" y="2470"/>
                </a:lnTo>
                <a:lnTo>
                  <a:pt x="17027" y="2513"/>
                </a:lnTo>
                <a:lnTo>
                  <a:pt x="17058" y="2554"/>
                </a:lnTo>
                <a:lnTo>
                  <a:pt x="17091" y="2593"/>
                </a:lnTo>
                <a:lnTo>
                  <a:pt x="17125" y="2631"/>
                </a:lnTo>
                <a:lnTo>
                  <a:pt x="17125" y="2631"/>
                </a:lnTo>
                <a:lnTo>
                  <a:pt x="17162" y="2667"/>
                </a:lnTo>
                <a:lnTo>
                  <a:pt x="17200" y="2701"/>
                </a:lnTo>
                <a:lnTo>
                  <a:pt x="17239" y="2732"/>
                </a:lnTo>
                <a:lnTo>
                  <a:pt x="17280" y="2763"/>
                </a:lnTo>
                <a:lnTo>
                  <a:pt x="17323" y="2791"/>
                </a:lnTo>
                <a:lnTo>
                  <a:pt x="17366" y="2817"/>
                </a:lnTo>
                <a:lnTo>
                  <a:pt x="17411" y="2841"/>
                </a:lnTo>
                <a:lnTo>
                  <a:pt x="17458" y="2864"/>
                </a:lnTo>
                <a:lnTo>
                  <a:pt x="17458" y="2864"/>
                </a:lnTo>
                <a:lnTo>
                  <a:pt x="17482" y="2876"/>
                </a:lnTo>
                <a:lnTo>
                  <a:pt x="17507" y="2885"/>
                </a:lnTo>
                <a:lnTo>
                  <a:pt x="17556" y="2902"/>
                </a:lnTo>
                <a:lnTo>
                  <a:pt x="17607" y="2917"/>
                </a:lnTo>
                <a:lnTo>
                  <a:pt x="17657" y="2930"/>
                </a:lnTo>
                <a:lnTo>
                  <a:pt x="17709" y="2939"/>
                </a:lnTo>
                <a:lnTo>
                  <a:pt x="17761" y="2947"/>
                </a:lnTo>
                <a:lnTo>
                  <a:pt x="17813" y="2950"/>
                </a:lnTo>
                <a:lnTo>
                  <a:pt x="17866" y="2952"/>
                </a:lnTo>
                <a:lnTo>
                  <a:pt x="17866" y="2952"/>
                </a:lnTo>
                <a:lnTo>
                  <a:pt x="17918" y="2950"/>
                </a:lnTo>
                <a:lnTo>
                  <a:pt x="17969" y="2947"/>
                </a:lnTo>
                <a:lnTo>
                  <a:pt x="18020" y="2940"/>
                </a:lnTo>
                <a:lnTo>
                  <a:pt x="18071" y="2930"/>
                </a:lnTo>
                <a:lnTo>
                  <a:pt x="18120" y="2919"/>
                </a:lnTo>
                <a:lnTo>
                  <a:pt x="18169" y="2905"/>
                </a:lnTo>
                <a:lnTo>
                  <a:pt x="18218" y="2888"/>
                </a:lnTo>
                <a:lnTo>
                  <a:pt x="18266" y="2869"/>
                </a:lnTo>
                <a:lnTo>
                  <a:pt x="18266" y="2869"/>
                </a:lnTo>
                <a:lnTo>
                  <a:pt x="18313" y="2847"/>
                </a:lnTo>
                <a:lnTo>
                  <a:pt x="18358" y="2822"/>
                </a:lnTo>
                <a:lnTo>
                  <a:pt x="18403" y="2795"/>
                </a:lnTo>
                <a:lnTo>
                  <a:pt x="18444" y="2765"/>
                </a:lnTo>
                <a:lnTo>
                  <a:pt x="18486" y="2732"/>
                </a:lnTo>
                <a:lnTo>
                  <a:pt x="18526" y="2698"/>
                </a:lnTo>
                <a:lnTo>
                  <a:pt x="18564" y="2660"/>
                </a:lnTo>
                <a:lnTo>
                  <a:pt x="18600" y="2620"/>
                </a:lnTo>
                <a:lnTo>
                  <a:pt x="18600" y="2910"/>
                </a:lnTo>
                <a:lnTo>
                  <a:pt x="18986" y="2910"/>
                </a:lnTo>
                <a:lnTo>
                  <a:pt x="18986" y="84"/>
                </a:lnTo>
                <a:lnTo>
                  <a:pt x="18600" y="84"/>
                </a:lnTo>
                <a:lnTo>
                  <a:pt x="18600" y="1098"/>
                </a:lnTo>
                <a:lnTo>
                  <a:pt x="18600" y="1098"/>
                </a:lnTo>
                <a:lnTo>
                  <a:pt x="18564" y="1058"/>
                </a:lnTo>
                <a:lnTo>
                  <a:pt x="18526" y="1021"/>
                </a:lnTo>
                <a:lnTo>
                  <a:pt x="18486" y="985"/>
                </a:lnTo>
                <a:lnTo>
                  <a:pt x="18446" y="954"/>
                </a:lnTo>
                <a:lnTo>
                  <a:pt x="18404" y="924"/>
                </a:lnTo>
                <a:lnTo>
                  <a:pt x="18360" y="898"/>
                </a:lnTo>
                <a:lnTo>
                  <a:pt x="18315" y="874"/>
                </a:lnTo>
                <a:lnTo>
                  <a:pt x="18270" y="852"/>
                </a:lnTo>
                <a:lnTo>
                  <a:pt x="18270" y="852"/>
                </a:lnTo>
                <a:lnTo>
                  <a:pt x="18223" y="833"/>
                </a:lnTo>
                <a:lnTo>
                  <a:pt x="18174" y="817"/>
                </a:lnTo>
                <a:lnTo>
                  <a:pt x="18125" y="803"/>
                </a:lnTo>
                <a:lnTo>
                  <a:pt x="18076" y="791"/>
                </a:lnTo>
                <a:lnTo>
                  <a:pt x="18026" y="783"/>
                </a:lnTo>
                <a:lnTo>
                  <a:pt x="17974" y="776"/>
                </a:lnTo>
                <a:lnTo>
                  <a:pt x="17922" y="772"/>
                </a:lnTo>
                <a:lnTo>
                  <a:pt x="17870" y="771"/>
                </a:lnTo>
                <a:close/>
                <a:moveTo>
                  <a:pt x="20237" y="814"/>
                </a:moveTo>
                <a:lnTo>
                  <a:pt x="19851" y="814"/>
                </a:lnTo>
                <a:lnTo>
                  <a:pt x="19851" y="2915"/>
                </a:lnTo>
                <a:lnTo>
                  <a:pt x="20237" y="2915"/>
                </a:lnTo>
                <a:lnTo>
                  <a:pt x="20237" y="814"/>
                </a:lnTo>
                <a:close/>
                <a:moveTo>
                  <a:pt x="19823" y="271"/>
                </a:moveTo>
                <a:lnTo>
                  <a:pt x="19823" y="271"/>
                </a:lnTo>
                <a:lnTo>
                  <a:pt x="19825" y="294"/>
                </a:lnTo>
                <a:lnTo>
                  <a:pt x="19827" y="315"/>
                </a:lnTo>
                <a:lnTo>
                  <a:pt x="19832" y="337"/>
                </a:lnTo>
                <a:lnTo>
                  <a:pt x="19839" y="357"/>
                </a:lnTo>
                <a:lnTo>
                  <a:pt x="19847" y="376"/>
                </a:lnTo>
                <a:lnTo>
                  <a:pt x="19859" y="395"/>
                </a:lnTo>
                <a:lnTo>
                  <a:pt x="19872" y="413"/>
                </a:lnTo>
                <a:lnTo>
                  <a:pt x="19887" y="430"/>
                </a:lnTo>
                <a:lnTo>
                  <a:pt x="19887" y="430"/>
                </a:lnTo>
                <a:lnTo>
                  <a:pt x="19903" y="446"/>
                </a:lnTo>
                <a:lnTo>
                  <a:pt x="19921" y="460"/>
                </a:lnTo>
                <a:lnTo>
                  <a:pt x="19939" y="471"/>
                </a:lnTo>
                <a:lnTo>
                  <a:pt x="19958" y="480"/>
                </a:lnTo>
                <a:lnTo>
                  <a:pt x="19978" y="487"/>
                </a:lnTo>
                <a:lnTo>
                  <a:pt x="19998" y="492"/>
                </a:lnTo>
                <a:lnTo>
                  <a:pt x="20021" y="496"/>
                </a:lnTo>
                <a:lnTo>
                  <a:pt x="20043" y="498"/>
                </a:lnTo>
                <a:lnTo>
                  <a:pt x="20043" y="498"/>
                </a:lnTo>
                <a:lnTo>
                  <a:pt x="20065" y="496"/>
                </a:lnTo>
                <a:lnTo>
                  <a:pt x="20087" y="492"/>
                </a:lnTo>
                <a:lnTo>
                  <a:pt x="20109" y="487"/>
                </a:lnTo>
                <a:lnTo>
                  <a:pt x="20129" y="480"/>
                </a:lnTo>
                <a:lnTo>
                  <a:pt x="20148" y="471"/>
                </a:lnTo>
                <a:lnTo>
                  <a:pt x="20167" y="460"/>
                </a:lnTo>
                <a:lnTo>
                  <a:pt x="20185" y="446"/>
                </a:lnTo>
                <a:lnTo>
                  <a:pt x="20202" y="430"/>
                </a:lnTo>
                <a:lnTo>
                  <a:pt x="20202" y="430"/>
                </a:lnTo>
                <a:lnTo>
                  <a:pt x="20218" y="413"/>
                </a:lnTo>
                <a:lnTo>
                  <a:pt x="20230" y="395"/>
                </a:lnTo>
                <a:lnTo>
                  <a:pt x="20242" y="376"/>
                </a:lnTo>
                <a:lnTo>
                  <a:pt x="20252" y="357"/>
                </a:lnTo>
                <a:lnTo>
                  <a:pt x="20259" y="337"/>
                </a:lnTo>
                <a:lnTo>
                  <a:pt x="20264" y="315"/>
                </a:lnTo>
                <a:lnTo>
                  <a:pt x="20267" y="294"/>
                </a:lnTo>
                <a:lnTo>
                  <a:pt x="20268" y="271"/>
                </a:lnTo>
                <a:lnTo>
                  <a:pt x="20268" y="271"/>
                </a:lnTo>
                <a:lnTo>
                  <a:pt x="20267" y="248"/>
                </a:lnTo>
                <a:lnTo>
                  <a:pt x="20264" y="225"/>
                </a:lnTo>
                <a:lnTo>
                  <a:pt x="20259" y="204"/>
                </a:lnTo>
                <a:lnTo>
                  <a:pt x="20252" y="183"/>
                </a:lnTo>
                <a:lnTo>
                  <a:pt x="20242" y="164"/>
                </a:lnTo>
                <a:lnTo>
                  <a:pt x="20230" y="145"/>
                </a:lnTo>
                <a:lnTo>
                  <a:pt x="20218" y="128"/>
                </a:lnTo>
                <a:lnTo>
                  <a:pt x="20202" y="111"/>
                </a:lnTo>
                <a:lnTo>
                  <a:pt x="20202" y="111"/>
                </a:lnTo>
                <a:lnTo>
                  <a:pt x="20185" y="95"/>
                </a:lnTo>
                <a:lnTo>
                  <a:pt x="20167" y="81"/>
                </a:lnTo>
                <a:lnTo>
                  <a:pt x="20148" y="69"/>
                </a:lnTo>
                <a:lnTo>
                  <a:pt x="20129" y="60"/>
                </a:lnTo>
                <a:lnTo>
                  <a:pt x="20109" y="53"/>
                </a:lnTo>
                <a:lnTo>
                  <a:pt x="20087" y="48"/>
                </a:lnTo>
                <a:lnTo>
                  <a:pt x="20065" y="45"/>
                </a:lnTo>
                <a:lnTo>
                  <a:pt x="20043" y="44"/>
                </a:lnTo>
                <a:lnTo>
                  <a:pt x="20043" y="44"/>
                </a:lnTo>
                <a:lnTo>
                  <a:pt x="20021" y="45"/>
                </a:lnTo>
                <a:lnTo>
                  <a:pt x="19998" y="48"/>
                </a:lnTo>
                <a:lnTo>
                  <a:pt x="19978" y="53"/>
                </a:lnTo>
                <a:lnTo>
                  <a:pt x="19958" y="60"/>
                </a:lnTo>
                <a:lnTo>
                  <a:pt x="19939" y="71"/>
                </a:lnTo>
                <a:lnTo>
                  <a:pt x="19921" y="82"/>
                </a:lnTo>
                <a:lnTo>
                  <a:pt x="19903" y="95"/>
                </a:lnTo>
                <a:lnTo>
                  <a:pt x="19887" y="111"/>
                </a:lnTo>
                <a:lnTo>
                  <a:pt x="19887" y="111"/>
                </a:lnTo>
                <a:lnTo>
                  <a:pt x="19872" y="128"/>
                </a:lnTo>
                <a:lnTo>
                  <a:pt x="19859" y="145"/>
                </a:lnTo>
                <a:lnTo>
                  <a:pt x="19847" y="164"/>
                </a:lnTo>
                <a:lnTo>
                  <a:pt x="19839" y="183"/>
                </a:lnTo>
                <a:lnTo>
                  <a:pt x="19832" y="204"/>
                </a:lnTo>
                <a:lnTo>
                  <a:pt x="19827" y="225"/>
                </a:lnTo>
                <a:lnTo>
                  <a:pt x="19825" y="248"/>
                </a:lnTo>
                <a:lnTo>
                  <a:pt x="19823" y="271"/>
                </a:lnTo>
                <a:close/>
                <a:moveTo>
                  <a:pt x="22653" y="1870"/>
                </a:moveTo>
                <a:lnTo>
                  <a:pt x="22653" y="1870"/>
                </a:lnTo>
                <a:lnTo>
                  <a:pt x="22653" y="1906"/>
                </a:lnTo>
                <a:lnTo>
                  <a:pt x="22651" y="1943"/>
                </a:lnTo>
                <a:lnTo>
                  <a:pt x="22646" y="1979"/>
                </a:lnTo>
                <a:lnTo>
                  <a:pt x="22640" y="2014"/>
                </a:lnTo>
                <a:lnTo>
                  <a:pt x="22632" y="2050"/>
                </a:lnTo>
                <a:lnTo>
                  <a:pt x="22622" y="2083"/>
                </a:lnTo>
                <a:lnTo>
                  <a:pt x="22610" y="2117"/>
                </a:lnTo>
                <a:lnTo>
                  <a:pt x="22598" y="2150"/>
                </a:lnTo>
                <a:lnTo>
                  <a:pt x="22598" y="2150"/>
                </a:lnTo>
                <a:lnTo>
                  <a:pt x="22582" y="2183"/>
                </a:lnTo>
                <a:lnTo>
                  <a:pt x="22567" y="2213"/>
                </a:lnTo>
                <a:lnTo>
                  <a:pt x="22550" y="2243"/>
                </a:lnTo>
                <a:lnTo>
                  <a:pt x="22532" y="2273"/>
                </a:lnTo>
                <a:lnTo>
                  <a:pt x="22513" y="2300"/>
                </a:lnTo>
                <a:lnTo>
                  <a:pt x="22491" y="2328"/>
                </a:lnTo>
                <a:lnTo>
                  <a:pt x="22470" y="2355"/>
                </a:lnTo>
                <a:lnTo>
                  <a:pt x="22447" y="2380"/>
                </a:lnTo>
                <a:lnTo>
                  <a:pt x="22447" y="2380"/>
                </a:lnTo>
                <a:lnTo>
                  <a:pt x="22423" y="2404"/>
                </a:lnTo>
                <a:lnTo>
                  <a:pt x="22397" y="2427"/>
                </a:lnTo>
                <a:lnTo>
                  <a:pt x="22372" y="2447"/>
                </a:lnTo>
                <a:lnTo>
                  <a:pt x="22344" y="2468"/>
                </a:lnTo>
                <a:lnTo>
                  <a:pt x="22316" y="2487"/>
                </a:lnTo>
                <a:lnTo>
                  <a:pt x="22287" y="2504"/>
                </a:lnTo>
                <a:lnTo>
                  <a:pt x="22257" y="2521"/>
                </a:lnTo>
                <a:lnTo>
                  <a:pt x="22226" y="2535"/>
                </a:lnTo>
                <a:lnTo>
                  <a:pt x="22226" y="2535"/>
                </a:lnTo>
                <a:lnTo>
                  <a:pt x="22193" y="2549"/>
                </a:lnTo>
                <a:lnTo>
                  <a:pt x="22162" y="2560"/>
                </a:lnTo>
                <a:lnTo>
                  <a:pt x="22127" y="2569"/>
                </a:lnTo>
                <a:lnTo>
                  <a:pt x="22095" y="2578"/>
                </a:lnTo>
                <a:lnTo>
                  <a:pt x="22060" y="2583"/>
                </a:lnTo>
                <a:lnTo>
                  <a:pt x="22025" y="2588"/>
                </a:lnTo>
                <a:lnTo>
                  <a:pt x="21991" y="2591"/>
                </a:lnTo>
                <a:lnTo>
                  <a:pt x="21955" y="2592"/>
                </a:lnTo>
                <a:lnTo>
                  <a:pt x="21955" y="2592"/>
                </a:lnTo>
                <a:lnTo>
                  <a:pt x="21921" y="2591"/>
                </a:lnTo>
                <a:lnTo>
                  <a:pt x="21887" y="2588"/>
                </a:lnTo>
                <a:lnTo>
                  <a:pt x="21852" y="2583"/>
                </a:lnTo>
                <a:lnTo>
                  <a:pt x="21818" y="2577"/>
                </a:lnTo>
                <a:lnTo>
                  <a:pt x="21785" y="2569"/>
                </a:lnTo>
                <a:lnTo>
                  <a:pt x="21752" y="2559"/>
                </a:lnTo>
                <a:lnTo>
                  <a:pt x="21721" y="2546"/>
                </a:lnTo>
                <a:lnTo>
                  <a:pt x="21689" y="2532"/>
                </a:lnTo>
                <a:lnTo>
                  <a:pt x="21689" y="2532"/>
                </a:lnTo>
                <a:lnTo>
                  <a:pt x="21657" y="2517"/>
                </a:lnTo>
                <a:lnTo>
                  <a:pt x="21627" y="2501"/>
                </a:lnTo>
                <a:lnTo>
                  <a:pt x="21598" y="2483"/>
                </a:lnTo>
                <a:lnTo>
                  <a:pt x="21570" y="2464"/>
                </a:lnTo>
                <a:lnTo>
                  <a:pt x="21542" y="2444"/>
                </a:lnTo>
                <a:lnTo>
                  <a:pt x="21515" y="2422"/>
                </a:lnTo>
                <a:lnTo>
                  <a:pt x="21490" y="2399"/>
                </a:lnTo>
                <a:lnTo>
                  <a:pt x="21466" y="2375"/>
                </a:lnTo>
                <a:lnTo>
                  <a:pt x="21466" y="2375"/>
                </a:lnTo>
                <a:lnTo>
                  <a:pt x="21443" y="2350"/>
                </a:lnTo>
                <a:lnTo>
                  <a:pt x="21420" y="2325"/>
                </a:lnTo>
                <a:lnTo>
                  <a:pt x="21400" y="2297"/>
                </a:lnTo>
                <a:lnTo>
                  <a:pt x="21380" y="2269"/>
                </a:lnTo>
                <a:lnTo>
                  <a:pt x="21362" y="2240"/>
                </a:lnTo>
                <a:lnTo>
                  <a:pt x="21344" y="2209"/>
                </a:lnTo>
                <a:lnTo>
                  <a:pt x="21329" y="2178"/>
                </a:lnTo>
                <a:lnTo>
                  <a:pt x="21314" y="2146"/>
                </a:lnTo>
                <a:lnTo>
                  <a:pt x="21314" y="2146"/>
                </a:lnTo>
                <a:lnTo>
                  <a:pt x="21300" y="2113"/>
                </a:lnTo>
                <a:lnTo>
                  <a:pt x="21288" y="2080"/>
                </a:lnTo>
                <a:lnTo>
                  <a:pt x="21280" y="2046"/>
                </a:lnTo>
                <a:lnTo>
                  <a:pt x="21272" y="2012"/>
                </a:lnTo>
                <a:lnTo>
                  <a:pt x="21266" y="1977"/>
                </a:lnTo>
                <a:lnTo>
                  <a:pt x="21261" y="1942"/>
                </a:lnTo>
                <a:lnTo>
                  <a:pt x="21258" y="1906"/>
                </a:lnTo>
                <a:lnTo>
                  <a:pt x="21257" y="1870"/>
                </a:lnTo>
                <a:lnTo>
                  <a:pt x="21257" y="1870"/>
                </a:lnTo>
                <a:lnTo>
                  <a:pt x="21258" y="1833"/>
                </a:lnTo>
                <a:lnTo>
                  <a:pt x="21261" y="1796"/>
                </a:lnTo>
                <a:lnTo>
                  <a:pt x="21266" y="1759"/>
                </a:lnTo>
                <a:lnTo>
                  <a:pt x="21272" y="1724"/>
                </a:lnTo>
                <a:lnTo>
                  <a:pt x="21280" y="1690"/>
                </a:lnTo>
                <a:lnTo>
                  <a:pt x="21290" y="1654"/>
                </a:lnTo>
                <a:lnTo>
                  <a:pt x="21301" y="1620"/>
                </a:lnTo>
                <a:lnTo>
                  <a:pt x="21314" y="1587"/>
                </a:lnTo>
                <a:lnTo>
                  <a:pt x="21314" y="1587"/>
                </a:lnTo>
                <a:lnTo>
                  <a:pt x="21328" y="1554"/>
                </a:lnTo>
                <a:lnTo>
                  <a:pt x="21344" y="1523"/>
                </a:lnTo>
                <a:lnTo>
                  <a:pt x="21361" y="1492"/>
                </a:lnTo>
                <a:lnTo>
                  <a:pt x="21380" y="1462"/>
                </a:lnTo>
                <a:lnTo>
                  <a:pt x="21400" y="1434"/>
                </a:lnTo>
                <a:lnTo>
                  <a:pt x="21420" y="1406"/>
                </a:lnTo>
                <a:lnTo>
                  <a:pt x="21443" y="1379"/>
                </a:lnTo>
                <a:lnTo>
                  <a:pt x="21466" y="1353"/>
                </a:lnTo>
                <a:lnTo>
                  <a:pt x="21466" y="1353"/>
                </a:lnTo>
                <a:lnTo>
                  <a:pt x="21490" y="1329"/>
                </a:lnTo>
                <a:lnTo>
                  <a:pt x="21515" y="1306"/>
                </a:lnTo>
                <a:lnTo>
                  <a:pt x="21542" y="1283"/>
                </a:lnTo>
                <a:lnTo>
                  <a:pt x="21570" y="1263"/>
                </a:lnTo>
                <a:lnTo>
                  <a:pt x="21598" y="1244"/>
                </a:lnTo>
                <a:lnTo>
                  <a:pt x="21627" y="1226"/>
                </a:lnTo>
                <a:lnTo>
                  <a:pt x="21657" y="1210"/>
                </a:lnTo>
                <a:lnTo>
                  <a:pt x="21689" y="1193"/>
                </a:lnTo>
                <a:lnTo>
                  <a:pt x="21689" y="1193"/>
                </a:lnTo>
                <a:lnTo>
                  <a:pt x="21721" y="1180"/>
                </a:lnTo>
                <a:lnTo>
                  <a:pt x="21752" y="1168"/>
                </a:lnTo>
                <a:lnTo>
                  <a:pt x="21784" y="1158"/>
                </a:lnTo>
                <a:lnTo>
                  <a:pt x="21817" y="1150"/>
                </a:lnTo>
                <a:lnTo>
                  <a:pt x="21851" y="1144"/>
                </a:lnTo>
                <a:lnTo>
                  <a:pt x="21884" y="1139"/>
                </a:lnTo>
                <a:lnTo>
                  <a:pt x="21920" y="1136"/>
                </a:lnTo>
                <a:lnTo>
                  <a:pt x="21955" y="1135"/>
                </a:lnTo>
                <a:lnTo>
                  <a:pt x="21955" y="1135"/>
                </a:lnTo>
                <a:lnTo>
                  <a:pt x="21991" y="1136"/>
                </a:lnTo>
                <a:lnTo>
                  <a:pt x="22026" y="1139"/>
                </a:lnTo>
                <a:lnTo>
                  <a:pt x="22062" y="1144"/>
                </a:lnTo>
                <a:lnTo>
                  <a:pt x="22095" y="1150"/>
                </a:lnTo>
                <a:lnTo>
                  <a:pt x="22129" y="1158"/>
                </a:lnTo>
                <a:lnTo>
                  <a:pt x="22162" y="1168"/>
                </a:lnTo>
                <a:lnTo>
                  <a:pt x="22195" y="1180"/>
                </a:lnTo>
                <a:lnTo>
                  <a:pt x="22226" y="1193"/>
                </a:lnTo>
                <a:lnTo>
                  <a:pt x="22226" y="1193"/>
                </a:lnTo>
                <a:lnTo>
                  <a:pt x="22257" y="1210"/>
                </a:lnTo>
                <a:lnTo>
                  <a:pt x="22287" y="1226"/>
                </a:lnTo>
                <a:lnTo>
                  <a:pt x="22316" y="1244"/>
                </a:lnTo>
                <a:lnTo>
                  <a:pt x="22344" y="1263"/>
                </a:lnTo>
                <a:lnTo>
                  <a:pt x="22372" y="1283"/>
                </a:lnTo>
                <a:lnTo>
                  <a:pt x="22397" y="1306"/>
                </a:lnTo>
                <a:lnTo>
                  <a:pt x="22423" y="1329"/>
                </a:lnTo>
                <a:lnTo>
                  <a:pt x="22447" y="1353"/>
                </a:lnTo>
                <a:lnTo>
                  <a:pt x="22447" y="1353"/>
                </a:lnTo>
                <a:lnTo>
                  <a:pt x="22470" y="1379"/>
                </a:lnTo>
                <a:lnTo>
                  <a:pt x="22491" y="1406"/>
                </a:lnTo>
                <a:lnTo>
                  <a:pt x="22513" y="1434"/>
                </a:lnTo>
                <a:lnTo>
                  <a:pt x="22532" y="1462"/>
                </a:lnTo>
                <a:lnTo>
                  <a:pt x="22550" y="1492"/>
                </a:lnTo>
                <a:lnTo>
                  <a:pt x="22567" y="1523"/>
                </a:lnTo>
                <a:lnTo>
                  <a:pt x="22582" y="1554"/>
                </a:lnTo>
                <a:lnTo>
                  <a:pt x="22598" y="1587"/>
                </a:lnTo>
                <a:lnTo>
                  <a:pt x="22598" y="1587"/>
                </a:lnTo>
                <a:lnTo>
                  <a:pt x="22610" y="1620"/>
                </a:lnTo>
                <a:lnTo>
                  <a:pt x="22622" y="1654"/>
                </a:lnTo>
                <a:lnTo>
                  <a:pt x="22632" y="1688"/>
                </a:lnTo>
                <a:lnTo>
                  <a:pt x="22640" y="1724"/>
                </a:lnTo>
                <a:lnTo>
                  <a:pt x="22646" y="1759"/>
                </a:lnTo>
                <a:lnTo>
                  <a:pt x="22651" y="1795"/>
                </a:lnTo>
                <a:lnTo>
                  <a:pt x="22653" y="1832"/>
                </a:lnTo>
                <a:lnTo>
                  <a:pt x="22653" y="1870"/>
                </a:lnTo>
                <a:close/>
                <a:moveTo>
                  <a:pt x="20874" y="1870"/>
                </a:moveTo>
                <a:lnTo>
                  <a:pt x="20874" y="1870"/>
                </a:lnTo>
                <a:lnTo>
                  <a:pt x="20875" y="1925"/>
                </a:lnTo>
                <a:lnTo>
                  <a:pt x="20879" y="1980"/>
                </a:lnTo>
                <a:lnTo>
                  <a:pt x="20885" y="2034"/>
                </a:lnTo>
                <a:lnTo>
                  <a:pt x="20894" y="2088"/>
                </a:lnTo>
                <a:lnTo>
                  <a:pt x="20907" y="2141"/>
                </a:lnTo>
                <a:lnTo>
                  <a:pt x="20921" y="2193"/>
                </a:lnTo>
                <a:lnTo>
                  <a:pt x="20937" y="2243"/>
                </a:lnTo>
                <a:lnTo>
                  <a:pt x="20958" y="2293"/>
                </a:lnTo>
                <a:lnTo>
                  <a:pt x="20958" y="2293"/>
                </a:lnTo>
                <a:lnTo>
                  <a:pt x="20979" y="2341"/>
                </a:lnTo>
                <a:lnTo>
                  <a:pt x="21003" y="2389"/>
                </a:lnTo>
                <a:lnTo>
                  <a:pt x="21030" y="2435"/>
                </a:lnTo>
                <a:lnTo>
                  <a:pt x="21058" y="2478"/>
                </a:lnTo>
                <a:lnTo>
                  <a:pt x="21088" y="2521"/>
                </a:lnTo>
                <a:lnTo>
                  <a:pt x="21120" y="2561"/>
                </a:lnTo>
                <a:lnTo>
                  <a:pt x="21154" y="2601"/>
                </a:lnTo>
                <a:lnTo>
                  <a:pt x="21190" y="2639"/>
                </a:lnTo>
                <a:lnTo>
                  <a:pt x="21190" y="2639"/>
                </a:lnTo>
                <a:lnTo>
                  <a:pt x="21228" y="2674"/>
                </a:lnTo>
                <a:lnTo>
                  <a:pt x="21267" y="2708"/>
                </a:lnTo>
                <a:lnTo>
                  <a:pt x="21309" y="2740"/>
                </a:lnTo>
                <a:lnTo>
                  <a:pt x="21351" y="2770"/>
                </a:lnTo>
                <a:lnTo>
                  <a:pt x="21395" y="2798"/>
                </a:lnTo>
                <a:lnTo>
                  <a:pt x="21441" y="2824"/>
                </a:lnTo>
                <a:lnTo>
                  <a:pt x="21487" y="2848"/>
                </a:lnTo>
                <a:lnTo>
                  <a:pt x="21536" y="2871"/>
                </a:lnTo>
                <a:lnTo>
                  <a:pt x="21536" y="2871"/>
                </a:lnTo>
                <a:lnTo>
                  <a:pt x="21585" y="2891"/>
                </a:lnTo>
                <a:lnTo>
                  <a:pt x="21636" y="2907"/>
                </a:lnTo>
                <a:lnTo>
                  <a:pt x="21686" y="2923"/>
                </a:lnTo>
                <a:lnTo>
                  <a:pt x="21740" y="2934"/>
                </a:lnTo>
                <a:lnTo>
                  <a:pt x="21792" y="2944"/>
                </a:lnTo>
                <a:lnTo>
                  <a:pt x="21846" y="2950"/>
                </a:lnTo>
                <a:lnTo>
                  <a:pt x="21901" y="2954"/>
                </a:lnTo>
                <a:lnTo>
                  <a:pt x="21956" y="2955"/>
                </a:lnTo>
                <a:lnTo>
                  <a:pt x="21956" y="2955"/>
                </a:lnTo>
                <a:lnTo>
                  <a:pt x="22012" y="2954"/>
                </a:lnTo>
                <a:lnTo>
                  <a:pt x="22068" y="2950"/>
                </a:lnTo>
                <a:lnTo>
                  <a:pt x="22121" y="2944"/>
                </a:lnTo>
                <a:lnTo>
                  <a:pt x="22174" y="2934"/>
                </a:lnTo>
                <a:lnTo>
                  <a:pt x="22228" y="2923"/>
                </a:lnTo>
                <a:lnTo>
                  <a:pt x="22278" y="2907"/>
                </a:lnTo>
                <a:lnTo>
                  <a:pt x="22330" y="2891"/>
                </a:lnTo>
                <a:lnTo>
                  <a:pt x="22380" y="2871"/>
                </a:lnTo>
                <a:lnTo>
                  <a:pt x="22380" y="2871"/>
                </a:lnTo>
                <a:lnTo>
                  <a:pt x="22429" y="2848"/>
                </a:lnTo>
                <a:lnTo>
                  <a:pt x="22476" y="2824"/>
                </a:lnTo>
                <a:lnTo>
                  <a:pt x="22522" y="2798"/>
                </a:lnTo>
                <a:lnTo>
                  <a:pt x="22566" y="2770"/>
                </a:lnTo>
                <a:lnTo>
                  <a:pt x="22608" y="2740"/>
                </a:lnTo>
                <a:lnTo>
                  <a:pt x="22648" y="2708"/>
                </a:lnTo>
                <a:lnTo>
                  <a:pt x="22688" y="2674"/>
                </a:lnTo>
                <a:lnTo>
                  <a:pt x="22724" y="2639"/>
                </a:lnTo>
                <a:lnTo>
                  <a:pt x="22724" y="2639"/>
                </a:lnTo>
                <a:lnTo>
                  <a:pt x="22761" y="2601"/>
                </a:lnTo>
                <a:lnTo>
                  <a:pt x="22794" y="2561"/>
                </a:lnTo>
                <a:lnTo>
                  <a:pt x="22826" y="2521"/>
                </a:lnTo>
                <a:lnTo>
                  <a:pt x="22856" y="2478"/>
                </a:lnTo>
                <a:lnTo>
                  <a:pt x="22884" y="2435"/>
                </a:lnTo>
                <a:lnTo>
                  <a:pt x="22909" y="2389"/>
                </a:lnTo>
                <a:lnTo>
                  <a:pt x="22934" y="2341"/>
                </a:lnTo>
                <a:lnTo>
                  <a:pt x="22956" y="2293"/>
                </a:lnTo>
                <a:lnTo>
                  <a:pt x="22956" y="2293"/>
                </a:lnTo>
                <a:lnTo>
                  <a:pt x="22975" y="2243"/>
                </a:lnTo>
                <a:lnTo>
                  <a:pt x="22993" y="2193"/>
                </a:lnTo>
                <a:lnTo>
                  <a:pt x="23007" y="2142"/>
                </a:lnTo>
                <a:lnTo>
                  <a:pt x="23020" y="2089"/>
                </a:lnTo>
                <a:lnTo>
                  <a:pt x="23029" y="2036"/>
                </a:lnTo>
                <a:lnTo>
                  <a:pt x="23035" y="1982"/>
                </a:lnTo>
                <a:lnTo>
                  <a:pt x="23039" y="1927"/>
                </a:lnTo>
                <a:lnTo>
                  <a:pt x="23040" y="1870"/>
                </a:lnTo>
                <a:lnTo>
                  <a:pt x="23040" y="1870"/>
                </a:lnTo>
                <a:lnTo>
                  <a:pt x="23039" y="1813"/>
                </a:lnTo>
                <a:lnTo>
                  <a:pt x="23035" y="1756"/>
                </a:lnTo>
                <a:lnTo>
                  <a:pt x="23029" y="1701"/>
                </a:lnTo>
                <a:lnTo>
                  <a:pt x="23020" y="1647"/>
                </a:lnTo>
                <a:lnTo>
                  <a:pt x="23007" y="1593"/>
                </a:lnTo>
                <a:lnTo>
                  <a:pt x="22993" y="1542"/>
                </a:lnTo>
                <a:lnTo>
                  <a:pt x="22975" y="1490"/>
                </a:lnTo>
                <a:lnTo>
                  <a:pt x="22956" y="1439"/>
                </a:lnTo>
                <a:lnTo>
                  <a:pt x="22956" y="1439"/>
                </a:lnTo>
                <a:lnTo>
                  <a:pt x="22934" y="1389"/>
                </a:lnTo>
                <a:lnTo>
                  <a:pt x="22909" y="1343"/>
                </a:lnTo>
                <a:lnTo>
                  <a:pt x="22883" y="1296"/>
                </a:lnTo>
                <a:lnTo>
                  <a:pt x="22855" y="1253"/>
                </a:lnTo>
                <a:lnTo>
                  <a:pt x="22825" y="1210"/>
                </a:lnTo>
                <a:lnTo>
                  <a:pt x="22793" y="1169"/>
                </a:lnTo>
                <a:lnTo>
                  <a:pt x="22759" y="1128"/>
                </a:lnTo>
                <a:lnTo>
                  <a:pt x="22723" y="1092"/>
                </a:lnTo>
                <a:lnTo>
                  <a:pt x="22723" y="1092"/>
                </a:lnTo>
                <a:lnTo>
                  <a:pt x="22685" y="1056"/>
                </a:lnTo>
                <a:lnTo>
                  <a:pt x="22646" y="1022"/>
                </a:lnTo>
                <a:lnTo>
                  <a:pt x="22604" y="989"/>
                </a:lnTo>
                <a:lnTo>
                  <a:pt x="22562" y="960"/>
                </a:lnTo>
                <a:lnTo>
                  <a:pt x="22518" y="931"/>
                </a:lnTo>
                <a:lnTo>
                  <a:pt x="22472" y="904"/>
                </a:lnTo>
                <a:lnTo>
                  <a:pt x="22425" y="880"/>
                </a:lnTo>
                <a:lnTo>
                  <a:pt x="22377" y="857"/>
                </a:lnTo>
                <a:lnTo>
                  <a:pt x="22377" y="857"/>
                </a:lnTo>
                <a:lnTo>
                  <a:pt x="22328" y="837"/>
                </a:lnTo>
                <a:lnTo>
                  <a:pt x="22277" y="819"/>
                </a:lnTo>
                <a:lnTo>
                  <a:pt x="22225" y="804"/>
                </a:lnTo>
                <a:lnTo>
                  <a:pt x="22173" y="793"/>
                </a:lnTo>
                <a:lnTo>
                  <a:pt x="22120" y="783"/>
                </a:lnTo>
                <a:lnTo>
                  <a:pt x="22065" y="776"/>
                </a:lnTo>
                <a:lnTo>
                  <a:pt x="22011" y="772"/>
                </a:lnTo>
                <a:lnTo>
                  <a:pt x="21956" y="771"/>
                </a:lnTo>
                <a:lnTo>
                  <a:pt x="21956" y="771"/>
                </a:lnTo>
                <a:lnTo>
                  <a:pt x="21901" y="772"/>
                </a:lnTo>
                <a:lnTo>
                  <a:pt x="21847" y="776"/>
                </a:lnTo>
                <a:lnTo>
                  <a:pt x="21793" y="783"/>
                </a:lnTo>
                <a:lnTo>
                  <a:pt x="21741" y="793"/>
                </a:lnTo>
                <a:lnTo>
                  <a:pt x="21689" y="804"/>
                </a:lnTo>
                <a:lnTo>
                  <a:pt x="21637" y="819"/>
                </a:lnTo>
                <a:lnTo>
                  <a:pt x="21586" y="837"/>
                </a:lnTo>
                <a:lnTo>
                  <a:pt x="21537" y="857"/>
                </a:lnTo>
                <a:lnTo>
                  <a:pt x="21537" y="857"/>
                </a:lnTo>
                <a:lnTo>
                  <a:pt x="21487" y="880"/>
                </a:lnTo>
                <a:lnTo>
                  <a:pt x="21441" y="904"/>
                </a:lnTo>
                <a:lnTo>
                  <a:pt x="21395" y="931"/>
                </a:lnTo>
                <a:lnTo>
                  <a:pt x="21351" y="960"/>
                </a:lnTo>
                <a:lnTo>
                  <a:pt x="21307" y="989"/>
                </a:lnTo>
                <a:lnTo>
                  <a:pt x="21267" y="1022"/>
                </a:lnTo>
                <a:lnTo>
                  <a:pt x="21229" y="1056"/>
                </a:lnTo>
                <a:lnTo>
                  <a:pt x="21191" y="1092"/>
                </a:lnTo>
                <a:lnTo>
                  <a:pt x="21191" y="1092"/>
                </a:lnTo>
                <a:lnTo>
                  <a:pt x="21155" y="1130"/>
                </a:lnTo>
                <a:lnTo>
                  <a:pt x="21121" y="1169"/>
                </a:lnTo>
                <a:lnTo>
                  <a:pt x="21089" y="1210"/>
                </a:lnTo>
                <a:lnTo>
                  <a:pt x="21059" y="1253"/>
                </a:lnTo>
                <a:lnTo>
                  <a:pt x="21031" y="1297"/>
                </a:lnTo>
                <a:lnTo>
                  <a:pt x="21005" y="1343"/>
                </a:lnTo>
                <a:lnTo>
                  <a:pt x="20980" y="1389"/>
                </a:lnTo>
                <a:lnTo>
                  <a:pt x="20958" y="1439"/>
                </a:lnTo>
                <a:lnTo>
                  <a:pt x="20958" y="1439"/>
                </a:lnTo>
                <a:lnTo>
                  <a:pt x="20937" y="1490"/>
                </a:lnTo>
                <a:lnTo>
                  <a:pt x="20921" y="1542"/>
                </a:lnTo>
                <a:lnTo>
                  <a:pt x="20906" y="1593"/>
                </a:lnTo>
                <a:lnTo>
                  <a:pt x="20893" y="1647"/>
                </a:lnTo>
                <a:lnTo>
                  <a:pt x="20884" y="1701"/>
                </a:lnTo>
                <a:lnTo>
                  <a:pt x="20878" y="1756"/>
                </a:lnTo>
                <a:lnTo>
                  <a:pt x="20873" y="1813"/>
                </a:lnTo>
                <a:lnTo>
                  <a:pt x="20871" y="1870"/>
                </a:lnTo>
                <a:lnTo>
                  <a:pt x="20874" y="1870"/>
                </a:lnTo>
                <a:close/>
                <a:moveTo>
                  <a:pt x="6025" y="1884"/>
                </a:moveTo>
                <a:lnTo>
                  <a:pt x="6025" y="1884"/>
                </a:lnTo>
                <a:lnTo>
                  <a:pt x="6000" y="1882"/>
                </a:lnTo>
                <a:lnTo>
                  <a:pt x="5975" y="1879"/>
                </a:lnTo>
                <a:lnTo>
                  <a:pt x="5949" y="1872"/>
                </a:lnTo>
                <a:lnTo>
                  <a:pt x="5926" y="1863"/>
                </a:lnTo>
                <a:lnTo>
                  <a:pt x="5904" y="1853"/>
                </a:lnTo>
                <a:lnTo>
                  <a:pt x="5883" y="1841"/>
                </a:lnTo>
                <a:lnTo>
                  <a:pt x="5863" y="1825"/>
                </a:lnTo>
                <a:lnTo>
                  <a:pt x="5845" y="1809"/>
                </a:lnTo>
                <a:lnTo>
                  <a:pt x="5829" y="1791"/>
                </a:lnTo>
                <a:lnTo>
                  <a:pt x="5815" y="1771"/>
                </a:lnTo>
                <a:lnTo>
                  <a:pt x="5802" y="1751"/>
                </a:lnTo>
                <a:lnTo>
                  <a:pt x="5791" y="1728"/>
                </a:lnTo>
                <a:lnTo>
                  <a:pt x="5782" y="1704"/>
                </a:lnTo>
                <a:lnTo>
                  <a:pt x="5776" y="1680"/>
                </a:lnTo>
                <a:lnTo>
                  <a:pt x="5772" y="1654"/>
                </a:lnTo>
                <a:lnTo>
                  <a:pt x="5770" y="1628"/>
                </a:lnTo>
                <a:lnTo>
                  <a:pt x="5770" y="256"/>
                </a:lnTo>
                <a:lnTo>
                  <a:pt x="5770" y="256"/>
                </a:lnTo>
                <a:lnTo>
                  <a:pt x="5772" y="229"/>
                </a:lnTo>
                <a:lnTo>
                  <a:pt x="5776" y="204"/>
                </a:lnTo>
                <a:lnTo>
                  <a:pt x="5782" y="180"/>
                </a:lnTo>
                <a:lnTo>
                  <a:pt x="5791" y="155"/>
                </a:lnTo>
                <a:lnTo>
                  <a:pt x="5802" y="134"/>
                </a:lnTo>
                <a:lnTo>
                  <a:pt x="5815" y="112"/>
                </a:lnTo>
                <a:lnTo>
                  <a:pt x="5829" y="92"/>
                </a:lnTo>
                <a:lnTo>
                  <a:pt x="5845" y="74"/>
                </a:lnTo>
                <a:lnTo>
                  <a:pt x="5863" y="58"/>
                </a:lnTo>
                <a:lnTo>
                  <a:pt x="5883" y="43"/>
                </a:lnTo>
                <a:lnTo>
                  <a:pt x="5904" y="30"/>
                </a:lnTo>
                <a:lnTo>
                  <a:pt x="5926" y="20"/>
                </a:lnTo>
                <a:lnTo>
                  <a:pt x="5949" y="11"/>
                </a:lnTo>
                <a:lnTo>
                  <a:pt x="5975" y="5"/>
                </a:lnTo>
                <a:lnTo>
                  <a:pt x="6000" y="1"/>
                </a:lnTo>
                <a:lnTo>
                  <a:pt x="6025" y="0"/>
                </a:lnTo>
                <a:lnTo>
                  <a:pt x="6025" y="0"/>
                </a:lnTo>
                <a:lnTo>
                  <a:pt x="6052" y="1"/>
                </a:lnTo>
                <a:lnTo>
                  <a:pt x="6077" y="5"/>
                </a:lnTo>
                <a:lnTo>
                  <a:pt x="6101" y="11"/>
                </a:lnTo>
                <a:lnTo>
                  <a:pt x="6124" y="20"/>
                </a:lnTo>
                <a:lnTo>
                  <a:pt x="6147" y="30"/>
                </a:lnTo>
                <a:lnTo>
                  <a:pt x="6167" y="43"/>
                </a:lnTo>
                <a:lnTo>
                  <a:pt x="6187" y="58"/>
                </a:lnTo>
                <a:lnTo>
                  <a:pt x="6205" y="74"/>
                </a:lnTo>
                <a:lnTo>
                  <a:pt x="6222" y="92"/>
                </a:lnTo>
                <a:lnTo>
                  <a:pt x="6237" y="112"/>
                </a:lnTo>
                <a:lnTo>
                  <a:pt x="6250" y="134"/>
                </a:lnTo>
                <a:lnTo>
                  <a:pt x="6260" y="155"/>
                </a:lnTo>
                <a:lnTo>
                  <a:pt x="6269" y="180"/>
                </a:lnTo>
                <a:lnTo>
                  <a:pt x="6275" y="204"/>
                </a:lnTo>
                <a:lnTo>
                  <a:pt x="6279" y="229"/>
                </a:lnTo>
                <a:lnTo>
                  <a:pt x="6280" y="256"/>
                </a:lnTo>
                <a:lnTo>
                  <a:pt x="6280" y="1628"/>
                </a:lnTo>
                <a:lnTo>
                  <a:pt x="6280" y="1628"/>
                </a:lnTo>
                <a:lnTo>
                  <a:pt x="6279" y="1653"/>
                </a:lnTo>
                <a:lnTo>
                  <a:pt x="6275" y="1678"/>
                </a:lnTo>
                <a:lnTo>
                  <a:pt x="6269" y="1704"/>
                </a:lnTo>
                <a:lnTo>
                  <a:pt x="6260" y="1726"/>
                </a:lnTo>
                <a:lnTo>
                  <a:pt x="6250" y="1749"/>
                </a:lnTo>
                <a:lnTo>
                  <a:pt x="6237" y="1771"/>
                </a:lnTo>
                <a:lnTo>
                  <a:pt x="6222" y="1790"/>
                </a:lnTo>
                <a:lnTo>
                  <a:pt x="6205" y="1809"/>
                </a:lnTo>
                <a:lnTo>
                  <a:pt x="6187" y="1825"/>
                </a:lnTo>
                <a:lnTo>
                  <a:pt x="6167" y="1839"/>
                </a:lnTo>
                <a:lnTo>
                  <a:pt x="6147" y="1852"/>
                </a:lnTo>
                <a:lnTo>
                  <a:pt x="6124" y="1863"/>
                </a:lnTo>
                <a:lnTo>
                  <a:pt x="6101" y="1872"/>
                </a:lnTo>
                <a:lnTo>
                  <a:pt x="6077" y="1879"/>
                </a:lnTo>
                <a:lnTo>
                  <a:pt x="6052" y="1882"/>
                </a:lnTo>
                <a:lnTo>
                  <a:pt x="6025" y="1884"/>
                </a:lnTo>
                <a:close/>
                <a:moveTo>
                  <a:pt x="1933" y="2949"/>
                </a:moveTo>
                <a:lnTo>
                  <a:pt x="1933" y="2949"/>
                </a:lnTo>
                <a:lnTo>
                  <a:pt x="1989" y="2948"/>
                </a:lnTo>
                <a:lnTo>
                  <a:pt x="2044" y="2944"/>
                </a:lnTo>
                <a:lnTo>
                  <a:pt x="2099" y="2936"/>
                </a:lnTo>
                <a:lnTo>
                  <a:pt x="2153" y="2928"/>
                </a:lnTo>
                <a:lnTo>
                  <a:pt x="2205" y="2915"/>
                </a:lnTo>
                <a:lnTo>
                  <a:pt x="2257" y="2900"/>
                </a:lnTo>
                <a:lnTo>
                  <a:pt x="2308" y="2883"/>
                </a:lnTo>
                <a:lnTo>
                  <a:pt x="2357" y="2863"/>
                </a:lnTo>
                <a:lnTo>
                  <a:pt x="2407" y="2841"/>
                </a:lnTo>
                <a:lnTo>
                  <a:pt x="2454" y="2816"/>
                </a:lnTo>
                <a:lnTo>
                  <a:pt x="2499" y="2789"/>
                </a:lnTo>
                <a:lnTo>
                  <a:pt x="2544" y="2762"/>
                </a:lnTo>
                <a:lnTo>
                  <a:pt x="2587" y="2731"/>
                </a:lnTo>
                <a:lnTo>
                  <a:pt x="2627" y="2698"/>
                </a:lnTo>
                <a:lnTo>
                  <a:pt x="2668" y="2663"/>
                </a:lnTo>
                <a:lnTo>
                  <a:pt x="2706" y="2627"/>
                </a:lnTo>
                <a:lnTo>
                  <a:pt x="2741" y="2589"/>
                </a:lnTo>
                <a:lnTo>
                  <a:pt x="2776" y="2549"/>
                </a:lnTo>
                <a:lnTo>
                  <a:pt x="2809" y="2507"/>
                </a:lnTo>
                <a:lnTo>
                  <a:pt x="2839" y="2464"/>
                </a:lnTo>
                <a:lnTo>
                  <a:pt x="2868" y="2420"/>
                </a:lnTo>
                <a:lnTo>
                  <a:pt x="2893" y="2374"/>
                </a:lnTo>
                <a:lnTo>
                  <a:pt x="2918" y="2326"/>
                </a:lnTo>
                <a:lnTo>
                  <a:pt x="2940" y="2278"/>
                </a:lnTo>
                <a:lnTo>
                  <a:pt x="2959" y="2227"/>
                </a:lnTo>
                <a:lnTo>
                  <a:pt x="2977" y="2176"/>
                </a:lnTo>
                <a:lnTo>
                  <a:pt x="2991" y="2124"/>
                </a:lnTo>
                <a:lnTo>
                  <a:pt x="3004" y="2071"/>
                </a:lnTo>
                <a:lnTo>
                  <a:pt x="3014" y="2017"/>
                </a:lnTo>
                <a:lnTo>
                  <a:pt x="3020" y="1962"/>
                </a:lnTo>
                <a:lnTo>
                  <a:pt x="3024" y="1906"/>
                </a:lnTo>
                <a:lnTo>
                  <a:pt x="3027" y="1849"/>
                </a:lnTo>
                <a:lnTo>
                  <a:pt x="3027" y="1849"/>
                </a:lnTo>
                <a:lnTo>
                  <a:pt x="3024" y="1794"/>
                </a:lnTo>
                <a:lnTo>
                  <a:pt x="3020" y="1738"/>
                </a:lnTo>
                <a:lnTo>
                  <a:pt x="3014" y="1682"/>
                </a:lnTo>
                <a:lnTo>
                  <a:pt x="3004" y="1629"/>
                </a:lnTo>
                <a:lnTo>
                  <a:pt x="2991" y="1576"/>
                </a:lnTo>
                <a:lnTo>
                  <a:pt x="2977" y="1523"/>
                </a:lnTo>
                <a:lnTo>
                  <a:pt x="2959" y="1472"/>
                </a:lnTo>
                <a:lnTo>
                  <a:pt x="2940" y="1422"/>
                </a:lnTo>
                <a:lnTo>
                  <a:pt x="2918" y="1373"/>
                </a:lnTo>
                <a:lnTo>
                  <a:pt x="2893" y="1326"/>
                </a:lnTo>
                <a:lnTo>
                  <a:pt x="2868" y="1281"/>
                </a:lnTo>
                <a:lnTo>
                  <a:pt x="2839" y="1235"/>
                </a:lnTo>
                <a:lnTo>
                  <a:pt x="2809" y="1192"/>
                </a:lnTo>
                <a:lnTo>
                  <a:pt x="2776" y="1151"/>
                </a:lnTo>
                <a:lnTo>
                  <a:pt x="2741" y="1111"/>
                </a:lnTo>
                <a:lnTo>
                  <a:pt x="2706" y="1073"/>
                </a:lnTo>
                <a:lnTo>
                  <a:pt x="2668" y="1036"/>
                </a:lnTo>
                <a:lnTo>
                  <a:pt x="2627" y="1002"/>
                </a:lnTo>
                <a:lnTo>
                  <a:pt x="2587" y="969"/>
                </a:lnTo>
                <a:lnTo>
                  <a:pt x="2544" y="938"/>
                </a:lnTo>
                <a:lnTo>
                  <a:pt x="2499" y="909"/>
                </a:lnTo>
                <a:lnTo>
                  <a:pt x="2454" y="883"/>
                </a:lnTo>
                <a:lnTo>
                  <a:pt x="2407" y="859"/>
                </a:lnTo>
                <a:lnTo>
                  <a:pt x="2357" y="837"/>
                </a:lnTo>
                <a:lnTo>
                  <a:pt x="2308" y="817"/>
                </a:lnTo>
                <a:lnTo>
                  <a:pt x="2257" y="800"/>
                </a:lnTo>
                <a:lnTo>
                  <a:pt x="2205" y="785"/>
                </a:lnTo>
                <a:lnTo>
                  <a:pt x="2153" y="772"/>
                </a:lnTo>
                <a:lnTo>
                  <a:pt x="2099" y="764"/>
                </a:lnTo>
                <a:lnTo>
                  <a:pt x="2044" y="756"/>
                </a:lnTo>
                <a:lnTo>
                  <a:pt x="1989" y="752"/>
                </a:lnTo>
                <a:lnTo>
                  <a:pt x="1933" y="751"/>
                </a:lnTo>
                <a:lnTo>
                  <a:pt x="1933" y="751"/>
                </a:lnTo>
                <a:lnTo>
                  <a:pt x="1877" y="752"/>
                </a:lnTo>
                <a:lnTo>
                  <a:pt x="1821" y="756"/>
                </a:lnTo>
                <a:lnTo>
                  <a:pt x="1767" y="764"/>
                </a:lnTo>
                <a:lnTo>
                  <a:pt x="1712" y="772"/>
                </a:lnTo>
                <a:lnTo>
                  <a:pt x="1660" y="785"/>
                </a:lnTo>
                <a:lnTo>
                  <a:pt x="1608" y="800"/>
                </a:lnTo>
                <a:lnTo>
                  <a:pt x="1558" y="817"/>
                </a:lnTo>
                <a:lnTo>
                  <a:pt x="1508" y="837"/>
                </a:lnTo>
                <a:lnTo>
                  <a:pt x="1459" y="859"/>
                </a:lnTo>
                <a:lnTo>
                  <a:pt x="1412" y="883"/>
                </a:lnTo>
                <a:lnTo>
                  <a:pt x="1366" y="909"/>
                </a:lnTo>
                <a:lnTo>
                  <a:pt x="1322" y="938"/>
                </a:lnTo>
                <a:lnTo>
                  <a:pt x="1279" y="969"/>
                </a:lnTo>
                <a:lnTo>
                  <a:pt x="1238" y="1002"/>
                </a:lnTo>
                <a:lnTo>
                  <a:pt x="1198" y="1036"/>
                </a:lnTo>
                <a:lnTo>
                  <a:pt x="1160" y="1073"/>
                </a:lnTo>
                <a:lnTo>
                  <a:pt x="1124" y="1111"/>
                </a:lnTo>
                <a:lnTo>
                  <a:pt x="1090" y="1150"/>
                </a:lnTo>
                <a:lnTo>
                  <a:pt x="1057" y="1192"/>
                </a:lnTo>
                <a:lnTo>
                  <a:pt x="1027" y="1235"/>
                </a:lnTo>
                <a:lnTo>
                  <a:pt x="999" y="1279"/>
                </a:lnTo>
                <a:lnTo>
                  <a:pt x="972" y="1326"/>
                </a:lnTo>
                <a:lnTo>
                  <a:pt x="948" y="1373"/>
                </a:lnTo>
                <a:lnTo>
                  <a:pt x="925" y="1422"/>
                </a:lnTo>
                <a:lnTo>
                  <a:pt x="906" y="1472"/>
                </a:lnTo>
                <a:lnTo>
                  <a:pt x="888" y="1523"/>
                </a:lnTo>
                <a:lnTo>
                  <a:pt x="875" y="1574"/>
                </a:lnTo>
                <a:lnTo>
                  <a:pt x="862" y="1628"/>
                </a:lnTo>
                <a:lnTo>
                  <a:pt x="853" y="1682"/>
                </a:lnTo>
                <a:lnTo>
                  <a:pt x="845" y="1738"/>
                </a:lnTo>
                <a:lnTo>
                  <a:pt x="842" y="1794"/>
                </a:lnTo>
                <a:lnTo>
                  <a:pt x="840" y="1849"/>
                </a:lnTo>
                <a:lnTo>
                  <a:pt x="840" y="1849"/>
                </a:lnTo>
                <a:lnTo>
                  <a:pt x="842" y="1906"/>
                </a:lnTo>
                <a:lnTo>
                  <a:pt x="845" y="1962"/>
                </a:lnTo>
                <a:lnTo>
                  <a:pt x="853" y="2017"/>
                </a:lnTo>
                <a:lnTo>
                  <a:pt x="862" y="2071"/>
                </a:lnTo>
                <a:lnTo>
                  <a:pt x="875" y="2124"/>
                </a:lnTo>
                <a:lnTo>
                  <a:pt x="888" y="2176"/>
                </a:lnTo>
                <a:lnTo>
                  <a:pt x="906" y="2227"/>
                </a:lnTo>
                <a:lnTo>
                  <a:pt x="925" y="2278"/>
                </a:lnTo>
                <a:lnTo>
                  <a:pt x="948" y="2326"/>
                </a:lnTo>
                <a:lnTo>
                  <a:pt x="972" y="2374"/>
                </a:lnTo>
                <a:lnTo>
                  <a:pt x="999" y="2420"/>
                </a:lnTo>
                <a:lnTo>
                  <a:pt x="1027" y="2464"/>
                </a:lnTo>
                <a:lnTo>
                  <a:pt x="1057" y="2507"/>
                </a:lnTo>
                <a:lnTo>
                  <a:pt x="1090" y="2549"/>
                </a:lnTo>
                <a:lnTo>
                  <a:pt x="1124" y="2589"/>
                </a:lnTo>
                <a:lnTo>
                  <a:pt x="1160" y="2627"/>
                </a:lnTo>
                <a:lnTo>
                  <a:pt x="1198" y="2664"/>
                </a:lnTo>
                <a:lnTo>
                  <a:pt x="1238" y="2698"/>
                </a:lnTo>
                <a:lnTo>
                  <a:pt x="1279" y="2731"/>
                </a:lnTo>
                <a:lnTo>
                  <a:pt x="1322" y="2762"/>
                </a:lnTo>
                <a:lnTo>
                  <a:pt x="1366" y="2791"/>
                </a:lnTo>
                <a:lnTo>
                  <a:pt x="1412" y="2817"/>
                </a:lnTo>
                <a:lnTo>
                  <a:pt x="1459" y="2841"/>
                </a:lnTo>
                <a:lnTo>
                  <a:pt x="1508" y="2863"/>
                </a:lnTo>
                <a:lnTo>
                  <a:pt x="1558" y="2883"/>
                </a:lnTo>
                <a:lnTo>
                  <a:pt x="1608" y="2900"/>
                </a:lnTo>
                <a:lnTo>
                  <a:pt x="1660" y="2915"/>
                </a:lnTo>
                <a:lnTo>
                  <a:pt x="1712" y="2928"/>
                </a:lnTo>
                <a:lnTo>
                  <a:pt x="1767" y="2936"/>
                </a:lnTo>
                <a:lnTo>
                  <a:pt x="1821" y="2944"/>
                </a:lnTo>
                <a:lnTo>
                  <a:pt x="1877" y="2948"/>
                </a:lnTo>
                <a:lnTo>
                  <a:pt x="1933" y="2949"/>
                </a:lnTo>
                <a:close/>
                <a:moveTo>
                  <a:pt x="7943" y="2375"/>
                </a:moveTo>
                <a:lnTo>
                  <a:pt x="7535" y="2375"/>
                </a:lnTo>
                <a:lnTo>
                  <a:pt x="7535" y="2375"/>
                </a:lnTo>
                <a:lnTo>
                  <a:pt x="7513" y="2435"/>
                </a:lnTo>
                <a:lnTo>
                  <a:pt x="7490" y="2492"/>
                </a:lnTo>
                <a:lnTo>
                  <a:pt x="7464" y="2549"/>
                </a:lnTo>
                <a:lnTo>
                  <a:pt x="7436" y="2603"/>
                </a:lnTo>
                <a:lnTo>
                  <a:pt x="7407" y="2658"/>
                </a:lnTo>
                <a:lnTo>
                  <a:pt x="7375" y="2710"/>
                </a:lnTo>
                <a:lnTo>
                  <a:pt x="7341" y="2762"/>
                </a:lnTo>
                <a:lnTo>
                  <a:pt x="7305" y="2811"/>
                </a:lnTo>
                <a:lnTo>
                  <a:pt x="7269" y="2860"/>
                </a:lnTo>
                <a:lnTo>
                  <a:pt x="7229" y="2907"/>
                </a:lnTo>
                <a:lnTo>
                  <a:pt x="7187" y="2953"/>
                </a:lnTo>
                <a:lnTo>
                  <a:pt x="7146" y="2996"/>
                </a:lnTo>
                <a:lnTo>
                  <a:pt x="7101" y="3039"/>
                </a:lnTo>
                <a:lnTo>
                  <a:pt x="7056" y="3080"/>
                </a:lnTo>
                <a:lnTo>
                  <a:pt x="7009" y="3118"/>
                </a:lnTo>
                <a:lnTo>
                  <a:pt x="6959" y="3156"/>
                </a:lnTo>
                <a:lnTo>
                  <a:pt x="6910" y="3190"/>
                </a:lnTo>
                <a:lnTo>
                  <a:pt x="6858" y="3224"/>
                </a:lnTo>
                <a:lnTo>
                  <a:pt x="6805" y="3254"/>
                </a:lnTo>
                <a:lnTo>
                  <a:pt x="6750" y="3284"/>
                </a:lnTo>
                <a:lnTo>
                  <a:pt x="6696" y="3311"/>
                </a:lnTo>
                <a:lnTo>
                  <a:pt x="6639" y="3337"/>
                </a:lnTo>
                <a:lnTo>
                  <a:pt x="6582" y="3360"/>
                </a:lnTo>
                <a:lnTo>
                  <a:pt x="6523" y="3380"/>
                </a:lnTo>
                <a:lnTo>
                  <a:pt x="6462" y="3399"/>
                </a:lnTo>
                <a:lnTo>
                  <a:pt x="6403" y="3415"/>
                </a:lnTo>
                <a:lnTo>
                  <a:pt x="6341" y="3429"/>
                </a:lnTo>
                <a:lnTo>
                  <a:pt x="6279" y="3441"/>
                </a:lnTo>
                <a:lnTo>
                  <a:pt x="6215" y="3450"/>
                </a:lnTo>
                <a:lnTo>
                  <a:pt x="6151" y="3456"/>
                </a:lnTo>
                <a:lnTo>
                  <a:pt x="6086" y="3460"/>
                </a:lnTo>
                <a:lnTo>
                  <a:pt x="6021" y="3461"/>
                </a:lnTo>
                <a:lnTo>
                  <a:pt x="6021" y="3461"/>
                </a:lnTo>
                <a:lnTo>
                  <a:pt x="5986" y="3461"/>
                </a:lnTo>
                <a:lnTo>
                  <a:pt x="5950" y="3460"/>
                </a:lnTo>
                <a:lnTo>
                  <a:pt x="5916" y="3457"/>
                </a:lnTo>
                <a:lnTo>
                  <a:pt x="5881" y="3455"/>
                </a:lnTo>
                <a:lnTo>
                  <a:pt x="5812" y="3447"/>
                </a:lnTo>
                <a:lnTo>
                  <a:pt x="5744" y="3437"/>
                </a:lnTo>
                <a:lnTo>
                  <a:pt x="5677" y="3423"/>
                </a:lnTo>
                <a:lnTo>
                  <a:pt x="5611" y="3408"/>
                </a:lnTo>
                <a:lnTo>
                  <a:pt x="5546" y="3389"/>
                </a:lnTo>
                <a:lnTo>
                  <a:pt x="5481" y="3367"/>
                </a:lnTo>
                <a:lnTo>
                  <a:pt x="5419" y="3343"/>
                </a:lnTo>
                <a:lnTo>
                  <a:pt x="5359" y="3317"/>
                </a:lnTo>
                <a:lnTo>
                  <a:pt x="5298" y="3287"/>
                </a:lnTo>
                <a:lnTo>
                  <a:pt x="5239" y="3256"/>
                </a:lnTo>
                <a:lnTo>
                  <a:pt x="5182" y="3222"/>
                </a:lnTo>
                <a:lnTo>
                  <a:pt x="5127" y="3186"/>
                </a:lnTo>
                <a:lnTo>
                  <a:pt x="5073" y="3148"/>
                </a:lnTo>
                <a:lnTo>
                  <a:pt x="5020" y="3108"/>
                </a:lnTo>
                <a:lnTo>
                  <a:pt x="4971" y="3064"/>
                </a:lnTo>
                <a:lnTo>
                  <a:pt x="4921" y="3020"/>
                </a:lnTo>
                <a:lnTo>
                  <a:pt x="4874" y="2973"/>
                </a:lnTo>
                <a:lnTo>
                  <a:pt x="4830" y="2925"/>
                </a:lnTo>
                <a:lnTo>
                  <a:pt x="4787" y="2876"/>
                </a:lnTo>
                <a:lnTo>
                  <a:pt x="4745" y="2824"/>
                </a:lnTo>
                <a:lnTo>
                  <a:pt x="4707" y="2769"/>
                </a:lnTo>
                <a:lnTo>
                  <a:pt x="4670" y="2715"/>
                </a:lnTo>
                <a:lnTo>
                  <a:pt x="4636" y="2658"/>
                </a:lnTo>
                <a:lnTo>
                  <a:pt x="4603" y="2599"/>
                </a:lnTo>
                <a:lnTo>
                  <a:pt x="4574" y="2539"/>
                </a:lnTo>
                <a:lnTo>
                  <a:pt x="4546" y="2478"/>
                </a:lnTo>
                <a:lnTo>
                  <a:pt x="4522" y="2416"/>
                </a:lnTo>
                <a:lnTo>
                  <a:pt x="4499" y="2352"/>
                </a:lnTo>
                <a:lnTo>
                  <a:pt x="4480" y="2287"/>
                </a:lnTo>
                <a:lnTo>
                  <a:pt x="4463" y="2221"/>
                </a:lnTo>
                <a:lnTo>
                  <a:pt x="4463" y="2221"/>
                </a:lnTo>
                <a:lnTo>
                  <a:pt x="4433" y="2209"/>
                </a:lnTo>
                <a:lnTo>
                  <a:pt x="4404" y="2199"/>
                </a:lnTo>
                <a:lnTo>
                  <a:pt x="4343" y="2180"/>
                </a:lnTo>
                <a:lnTo>
                  <a:pt x="4283" y="2164"/>
                </a:lnTo>
                <a:lnTo>
                  <a:pt x="4220" y="2151"/>
                </a:lnTo>
                <a:lnTo>
                  <a:pt x="4158" y="2141"/>
                </a:lnTo>
                <a:lnTo>
                  <a:pt x="4096" y="2133"/>
                </a:lnTo>
                <a:lnTo>
                  <a:pt x="4034" y="2128"/>
                </a:lnTo>
                <a:lnTo>
                  <a:pt x="3972" y="2127"/>
                </a:lnTo>
                <a:lnTo>
                  <a:pt x="3972" y="2127"/>
                </a:lnTo>
                <a:lnTo>
                  <a:pt x="3911" y="2128"/>
                </a:lnTo>
                <a:lnTo>
                  <a:pt x="3849" y="2133"/>
                </a:lnTo>
                <a:lnTo>
                  <a:pt x="3788" y="2140"/>
                </a:lnTo>
                <a:lnTo>
                  <a:pt x="3727" y="2150"/>
                </a:lnTo>
                <a:lnTo>
                  <a:pt x="3668" y="2162"/>
                </a:lnTo>
                <a:lnTo>
                  <a:pt x="3608" y="2178"/>
                </a:lnTo>
                <a:lnTo>
                  <a:pt x="3550" y="2197"/>
                </a:lnTo>
                <a:lnTo>
                  <a:pt x="3492" y="2217"/>
                </a:lnTo>
                <a:lnTo>
                  <a:pt x="3492" y="2217"/>
                </a:lnTo>
                <a:lnTo>
                  <a:pt x="3475" y="2283"/>
                </a:lnTo>
                <a:lnTo>
                  <a:pt x="3456" y="2349"/>
                </a:lnTo>
                <a:lnTo>
                  <a:pt x="3433" y="2412"/>
                </a:lnTo>
                <a:lnTo>
                  <a:pt x="3408" y="2475"/>
                </a:lnTo>
                <a:lnTo>
                  <a:pt x="3381" y="2536"/>
                </a:lnTo>
                <a:lnTo>
                  <a:pt x="3351" y="2596"/>
                </a:lnTo>
                <a:lnTo>
                  <a:pt x="3319" y="2655"/>
                </a:lnTo>
                <a:lnTo>
                  <a:pt x="3285" y="2712"/>
                </a:lnTo>
                <a:lnTo>
                  <a:pt x="3248" y="2767"/>
                </a:lnTo>
                <a:lnTo>
                  <a:pt x="3209" y="2821"/>
                </a:lnTo>
                <a:lnTo>
                  <a:pt x="3168" y="2873"/>
                </a:lnTo>
                <a:lnTo>
                  <a:pt x="3125" y="2924"/>
                </a:lnTo>
                <a:lnTo>
                  <a:pt x="3081" y="2972"/>
                </a:lnTo>
                <a:lnTo>
                  <a:pt x="3034" y="3019"/>
                </a:lnTo>
                <a:lnTo>
                  <a:pt x="2985" y="3063"/>
                </a:lnTo>
                <a:lnTo>
                  <a:pt x="2934" y="3106"/>
                </a:lnTo>
                <a:lnTo>
                  <a:pt x="2882" y="3147"/>
                </a:lnTo>
                <a:lnTo>
                  <a:pt x="2828" y="3185"/>
                </a:lnTo>
                <a:lnTo>
                  <a:pt x="2773" y="3222"/>
                </a:lnTo>
                <a:lnTo>
                  <a:pt x="2715" y="3256"/>
                </a:lnTo>
                <a:lnTo>
                  <a:pt x="2656" y="3286"/>
                </a:lnTo>
                <a:lnTo>
                  <a:pt x="2597" y="3315"/>
                </a:lnTo>
                <a:lnTo>
                  <a:pt x="2535" y="3343"/>
                </a:lnTo>
                <a:lnTo>
                  <a:pt x="2473" y="3367"/>
                </a:lnTo>
                <a:lnTo>
                  <a:pt x="2409" y="3389"/>
                </a:lnTo>
                <a:lnTo>
                  <a:pt x="2343" y="3408"/>
                </a:lnTo>
                <a:lnTo>
                  <a:pt x="2278" y="3423"/>
                </a:lnTo>
                <a:lnTo>
                  <a:pt x="2210" y="3437"/>
                </a:lnTo>
                <a:lnTo>
                  <a:pt x="2142" y="3447"/>
                </a:lnTo>
                <a:lnTo>
                  <a:pt x="2108" y="3451"/>
                </a:lnTo>
                <a:lnTo>
                  <a:pt x="2073" y="3455"/>
                </a:lnTo>
                <a:lnTo>
                  <a:pt x="2038" y="3457"/>
                </a:lnTo>
                <a:lnTo>
                  <a:pt x="2004" y="3460"/>
                </a:lnTo>
                <a:lnTo>
                  <a:pt x="1968" y="3461"/>
                </a:lnTo>
                <a:lnTo>
                  <a:pt x="1933" y="3461"/>
                </a:lnTo>
                <a:lnTo>
                  <a:pt x="1933" y="3461"/>
                </a:lnTo>
                <a:lnTo>
                  <a:pt x="1867" y="3460"/>
                </a:lnTo>
                <a:lnTo>
                  <a:pt x="1802" y="3456"/>
                </a:lnTo>
                <a:lnTo>
                  <a:pt x="1739" y="3450"/>
                </a:lnTo>
                <a:lnTo>
                  <a:pt x="1675" y="3441"/>
                </a:lnTo>
                <a:lnTo>
                  <a:pt x="1613" y="3428"/>
                </a:lnTo>
                <a:lnTo>
                  <a:pt x="1551" y="3415"/>
                </a:lnTo>
                <a:lnTo>
                  <a:pt x="1490" y="3399"/>
                </a:lnTo>
                <a:lnTo>
                  <a:pt x="1431" y="3380"/>
                </a:lnTo>
                <a:lnTo>
                  <a:pt x="1373" y="3360"/>
                </a:lnTo>
                <a:lnTo>
                  <a:pt x="1316" y="3336"/>
                </a:lnTo>
                <a:lnTo>
                  <a:pt x="1259" y="3311"/>
                </a:lnTo>
                <a:lnTo>
                  <a:pt x="1204" y="3284"/>
                </a:lnTo>
                <a:lnTo>
                  <a:pt x="1150" y="3254"/>
                </a:lnTo>
                <a:lnTo>
                  <a:pt x="1096" y="3223"/>
                </a:lnTo>
                <a:lnTo>
                  <a:pt x="1046" y="3190"/>
                </a:lnTo>
                <a:lnTo>
                  <a:pt x="995" y="3154"/>
                </a:lnTo>
                <a:lnTo>
                  <a:pt x="947" y="3118"/>
                </a:lnTo>
                <a:lnTo>
                  <a:pt x="899" y="3078"/>
                </a:lnTo>
                <a:lnTo>
                  <a:pt x="853" y="3038"/>
                </a:lnTo>
                <a:lnTo>
                  <a:pt x="809" y="2996"/>
                </a:lnTo>
                <a:lnTo>
                  <a:pt x="767" y="2952"/>
                </a:lnTo>
                <a:lnTo>
                  <a:pt x="726" y="2907"/>
                </a:lnTo>
                <a:lnTo>
                  <a:pt x="687" y="2859"/>
                </a:lnTo>
                <a:lnTo>
                  <a:pt x="649" y="2811"/>
                </a:lnTo>
                <a:lnTo>
                  <a:pt x="613" y="2762"/>
                </a:lnTo>
                <a:lnTo>
                  <a:pt x="579" y="2710"/>
                </a:lnTo>
                <a:lnTo>
                  <a:pt x="548" y="2658"/>
                </a:lnTo>
                <a:lnTo>
                  <a:pt x="518" y="2603"/>
                </a:lnTo>
                <a:lnTo>
                  <a:pt x="490" y="2548"/>
                </a:lnTo>
                <a:lnTo>
                  <a:pt x="464" y="2492"/>
                </a:lnTo>
                <a:lnTo>
                  <a:pt x="441" y="2435"/>
                </a:lnTo>
                <a:lnTo>
                  <a:pt x="420" y="2375"/>
                </a:lnTo>
                <a:lnTo>
                  <a:pt x="0" y="2375"/>
                </a:lnTo>
                <a:lnTo>
                  <a:pt x="0" y="1865"/>
                </a:lnTo>
                <a:lnTo>
                  <a:pt x="332" y="1865"/>
                </a:lnTo>
                <a:lnTo>
                  <a:pt x="332" y="1849"/>
                </a:lnTo>
                <a:lnTo>
                  <a:pt x="332" y="1849"/>
                </a:lnTo>
                <a:lnTo>
                  <a:pt x="332" y="1808"/>
                </a:lnTo>
                <a:lnTo>
                  <a:pt x="333" y="1767"/>
                </a:lnTo>
                <a:lnTo>
                  <a:pt x="336" y="1726"/>
                </a:lnTo>
                <a:lnTo>
                  <a:pt x="340" y="1685"/>
                </a:lnTo>
                <a:lnTo>
                  <a:pt x="345" y="1644"/>
                </a:lnTo>
                <a:lnTo>
                  <a:pt x="350" y="1605"/>
                </a:lnTo>
                <a:lnTo>
                  <a:pt x="356" y="1564"/>
                </a:lnTo>
                <a:lnTo>
                  <a:pt x="364" y="1525"/>
                </a:lnTo>
                <a:lnTo>
                  <a:pt x="373" y="1486"/>
                </a:lnTo>
                <a:lnTo>
                  <a:pt x="383" y="1448"/>
                </a:lnTo>
                <a:lnTo>
                  <a:pt x="393" y="1410"/>
                </a:lnTo>
                <a:lnTo>
                  <a:pt x="404" y="1372"/>
                </a:lnTo>
                <a:lnTo>
                  <a:pt x="416" y="1334"/>
                </a:lnTo>
                <a:lnTo>
                  <a:pt x="428" y="1296"/>
                </a:lnTo>
                <a:lnTo>
                  <a:pt x="442" y="1259"/>
                </a:lnTo>
                <a:lnTo>
                  <a:pt x="458" y="1224"/>
                </a:lnTo>
                <a:lnTo>
                  <a:pt x="473" y="1187"/>
                </a:lnTo>
                <a:lnTo>
                  <a:pt x="489" y="1151"/>
                </a:lnTo>
                <a:lnTo>
                  <a:pt x="507" y="1117"/>
                </a:lnTo>
                <a:lnTo>
                  <a:pt x="525" y="1083"/>
                </a:lnTo>
                <a:lnTo>
                  <a:pt x="544" y="1049"/>
                </a:lnTo>
                <a:lnTo>
                  <a:pt x="564" y="1014"/>
                </a:lnTo>
                <a:lnTo>
                  <a:pt x="584" y="982"/>
                </a:lnTo>
                <a:lnTo>
                  <a:pt x="606" y="950"/>
                </a:lnTo>
                <a:lnTo>
                  <a:pt x="627" y="918"/>
                </a:lnTo>
                <a:lnTo>
                  <a:pt x="650" y="886"/>
                </a:lnTo>
                <a:lnTo>
                  <a:pt x="674" y="856"/>
                </a:lnTo>
                <a:lnTo>
                  <a:pt x="698" y="826"/>
                </a:lnTo>
                <a:lnTo>
                  <a:pt x="722" y="797"/>
                </a:lnTo>
                <a:lnTo>
                  <a:pt x="748" y="767"/>
                </a:lnTo>
                <a:lnTo>
                  <a:pt x="774" y="738"/>
                </a:lnTo>
                <a:lnTo>
                  <a:pt x="801" y="712"/>
                </a:lnTo>
                <a:lnTo>
                  <a:pt x="829" y="684"/>
                </a:lnTo>
                <a:lnTo>
                  <a:pt x="857" y="657"/>
                </a:lnTo>
                <a:lnTo>
                  <a:pt x="886" y="632"/>
                </a:lnTo>
                <a:lnTo>
                  <a:pt x="915" y="606"/>
                </a:lnTo>
                <a:lnTo>
                  <a:pt x="945" y="582"/>
                </a:lnTo>
                <a:lnTo>
                  <a:pt x="976" y="560"/>
                </a:lnTo>
                <a:lnTo>
                  <a:pt x="1006" y="537"/>
                </a:lnTo>
                <a:lnTo>
                  <a:pt x="1038" y="514"/>
                </a:lnTo>
                <a:lnTo>
                  <a:pt x="1071" y="492"/>
                </a:lnTo>
                <a:lnTo>
                  <a:pt x="1104" y="472"/>
                </a:lnTo>
                <a:lnTo>
                  <a:pt x="1137" y="452"/>
                </a:lnTo>
                <a:lnTo>
                  <a:pt x="1171" y="433"/>
                </a:lnTo>
                <a:lnTo>
                  <a:pt x="1205" y="415"/>
                </a:lnTo>
                <a:lnTo>
                  <a:pt x="1240" y="397"/>
                </a:lnTo>
                <a:lnTo>
                  <a:pt x="1275" y="381"/>
                </a:lnTo>
                <a:lnTo>
                  <a:pt x="1310" y="366"/>
                </a:lnTo>
                <a:lnTo>
                  <a:pt x="1347" y="351"/>
                </a:lnTo>
                <a:lnTo>
                  <a:pt x="1384" y="337"/>
                </a:lnTo>
                <a:lnTo>
                  <a:pt x="1421" y="324"/>
                </a:lnTo>
                <a:lnTo>
                  <a:pt x="1458" y="311"/>
                </a:lnTo>
                <a:lnTo>
                  <a:pt x="1496" y="300"/>
                </a:lnTo>
                <a:lnTo>
                  <a:pt x="1534" y="290"/>
                </a:lnTo>
                <a:lnTo>
                  <a:pt x="1573" y="280"/>
                </a:lnTo>
                <a:lnTo>
                  <a:pt x="1612" y="272"/>
                </a:lnTo>
                <a:lnTo>
                  <a:pt x="1651" y="263"/>
                </a:lnTo>
                <a:lnTo>
                  <a:pt x="1691" y="257"/>
                </a:lnTo>
                <a:lnTo>
                  <a:pt x="1730" y="252"/>
                </a:lnTo>
                <a:lnTo>
                  <a:pt x="1771" y="247"/>
                </a:lnTo>
                <a:lnTo>
                  <a:pt x="1811" y="243"/>
                </a:lnTo>
                <a:lnTo>
                  <a:pt x="1852" y="240"/>
                </a:lnTo>
                <a:lnTo>
                  <a:pt x="1893" y="239"/>
                </a:lnTo>
                <a:lnTo>
                  <a:pt x="1934" y="238"/>
                </a:lnTo>
                <a:lnTo>
                  <a:pt x="1934" y="238"/>
                </a:lnTo>
                <a:lnTo>
                  <a:pt x="1973" y="239"/>
                </a:lnTo>
                <a:lnTo>
                  <a:pt x="2011" y="240"/>
                </a:lnTo>
                <a:lnTo>
                  <a:pt x="2049" y="243"/>
                </a:lnTo>
                <a:lnTo>
                  <a:pt x="2087" y="245"/>
                </a:lnTo>
                <a:lnTo>
                  <a:pt x="2124" y="249"/>
                </a:lnTo>
                <a:lnTo>
                  <a:pt x="2162" y="254"/>
                </a:lnTo>
                <a:lnTo>
                  <a:pt x="2199" y="261"/>
                </a:lnTo>
                <a:lnTo>
                  <a:pt x="2236" y="267"/>
                </a:lnTo>
                <a:lnTo>
                  <a:pt x="2272" y="275"/>
                </a:lnTo>
                <a:lnTo>
                  <a:pt x="2308" y="282"/>
                </a:lnTo>
                <a:lnTo>
                  <a:pt x="2343" y="292"/>
                </a:lnTo>
                <a:lnTo>
                  <a:pt x="2379" y="301"/>
                </a:lnTo>
                <a:lnTo>
                  <a:pt x="2414" y="313"/>
                </a:lnTo>
                <a:lnTo>
                  <a:pt x="2450" y="324"/>
                </a:lnTo>
                <a:lnTo>
                  <a:pt x="2484" y="337"/>
                </a:lnTo>
                <a:lnTo>
                  <a:pt x="2518" y="349"/>
                </a:lnTo>
                <a:lnTo>
                  <a:pt x="2551" y="363"/>
                </a:lnTo>
                <a:lnTo>
                  <a:pt x="2585" y="377"/>
                </a:lnTo>
                <a:lnTo>
                  <a:pt x="2618" y="392"/>
                </a:lnTo>
                <a:lnTo>
                  <a:pt x="2650" y="409"/>
                </a:lnTo>
                <a:lnTo>
                  <a:pt x="2683" y="425"/>
                </a:lnTo>
                <a:lnTo>
                  <a:pt x="2715" y="443"/>
                </a:lnTo>
                <a:lnTo>
                  <a:pt x="2745" y="461"/>
                </a:lnTo>
                <a:lnTo>
                  <a:pt x="2777" y="480"/>
                </a:lnTo>
                <a:lnTo>
                  <a:pt x="2807" y="499"/>
                </a:lnTo>
                <a:lnTo>
                  <a:pt x="2836" y="519"/>
                </a:lnTo>
                <a:lnTo>
                  <a:pt x="2866" y="539"/>
                </a:lnTo>
                <a:lnTo>
                  <a:pt x="2895" y="561"/>
                </a:lnTo>
                <a:lnTo>
                  <a:pt x="2924" y="584"/>
                </a:lnTo>
                <a:lnTo>
                  <a:pt x="2952" y="606"/>
                </a:lnTo>
                <a:lnTo>
                  <a:pt x="2978" y="629"/>
                </a:lnTo>
                <a:lnTo>
                  <a:pt x="3006" y="653"/>
                </a:lnTo>
                <a:lnTo>
                  <a:pt x="3032" y="677"/>
                </a:lnTo>
                <a:lnTo>
                  <a:pt x="3058" y="703"/>
                </a:lnTo>
                <a:lnTo>
                  <a:pt x="3084" y="728"/>
                </a:lnTo>
                <a:lnTo>
                  <a:pt x="3108" y="755"/>
                </a:lnTo>
                <a:lnTo>
                  <a:pt x="3132" y="781"/>
                </a:lnTo>
                <a:lnTo>
                  <a:pt x="3156" y="808"/>
                </a:lnTo>
                <a:lnTo>
                  <a:pt x="3179" y="836"/>
                </a:lnTo>
                <a:lnTo>
                  <a:pt x="3200" y="864"/>
                </a:lnTo>
                <a:lnTo>
                  <a:pt x="3222" y="893"/>
                </a:lnTo>
                <a:lnTo>
                  <a:pt x="3243" y="922"/>
                </a:lnTo>
                <a:lnTo>
                  <a:pt x="3264" y="952"/>
                </a:lnTo>
                <a:lnTo>
                  <a:pt x="3284" y="983"/>
                </a:lnTo>
                <a:lnTo>
                  <a:pt x="3303" y="1013"/>
                </a:lnTo>
                <a:lnTo>
                  <a:pt x="3321" y="1044"/>
                </a:lnTo>
                <a:lnTo>
                  <a:pt x="3338" y="1075"/>
                </a:lnTo>
                <a:lnTo>
                  <a:pt x="3356" y="1108"/>
                </a:lnTo>
                <a:lnTo>
                  <a:pt x="3373" y="1140"/>
                </a:lnTo>
                <a:lnTo>
                  <a:pt x="3388" y="1173"/>
                </a:lnTo>
                <a:lnTo>
                  <a:pt x="3403" y="1207"/>
                </a:lnTo>
                <a:lnTo>
                  <a:pt x="3417" y="1240"/>
                </a:lnTo>
                <a:lnTo>
                  <a:pt x="3430" y="1274"/>
                </a:lnTo>
                <a:lnTo>
                  <a:pt x="3442" y="1308"/>
                </a:lnTo>
                <a:lnTo>
                  <a:pt x="3455" y="1344"/>
                </a:lnTo>
                <a:lnTo>
                  <a:pt x="3466" y="1378"/>
                </a:lnTo>
                <a:lnTo>
                  <a:pt x="3476" y="1414"/>
                </a:lnTo>
                <a:lnTo>
                  <a:pt x="3485" y="1450"/>
                </a:lnTo>
                <a:lnTo>
                  <a:pt x="3494" y="1486"/>
                </a:lnTo>
                <a:lnTo>
                  <a:pt x="3502" y="1523"/>
                </a:lnTo>
                <a:lnTo>
                  <a:pt x="3509" y="1559"/>
                </a:lnTo>
                <a:lnTo>
                  <a:pt x="3516" y="1596"/>
                </a:lnTo>
                <a:lnTo>
                  <a:pt x="3521" y="1634"/>
                </a:lnTo>
                <a:lnTo>
                  <a:pt x="3526" y="1671"/>
                </a:lnTo>
                <a:lnTo>
                  <a:pt x="3526" y="1671"/>
                </a:lnTo>
                <a:lnTo>
                  <a:pt x="3580" y="1658"/>
                </a:lnTo>
                <a:lnTo>
                  <a:pt x="3636" y="1647"/>
                </a:lnTo>
                <a:lnTo>
                  <a:pt x="3691" y="1638"/>
                </a:lnTo>
                <a:lnTo>
                  <a:pt x="3746" y="1630"/>
                </a:lnTo>
                <a:lnTo>
                  <a:pt x="3803" y="1624"/>
                </a:lnTo>
                <a:lnTo>
                  <a:pt x="3859" y="1619"/>
                </a:lnTo>
                <a:lnTo>
                  <a:pt x="3916" y="1616"/>
                </a:lnTo>
                <a:lnTo>
                  <a:pt x="3975" y="1615"/>
                </a:lnTo>
                <a:lnTo>
                  <a:pt x="3975" y="1615"/>
                </a:lnTo>
                <a:lnTo>
                  <a:pt x="4032" y="1616"/>
                </a:lnTo>
                <a:lnTo>
                  <a:pt x="4090" y="1619"/>
                </a:lnTo>
                <a:lnTo>
                  <a:pt x="4147" y="1624"/>
                </a:lnTo>
                <a:lnTo>
                  <a:pt x="4204" y="1630"/>
                </a:lnTo>
                <a:lnTo>
                  <a:pt x="4261" y="1639"/>
                </a:lnTo>
                <a:lnTo>
                  <a:pt x="4318" y="1648"/>
                </a:lnTo>
                <a:lnTo>
                  <a:pt x="4375" y="1661"/>
                </a:lnTo>
                <a:lnTo>
                  <a:pt x="4431" y="1673"/>
                </a:lnTo>
                <a:lnTo>
                  <a:pt x="4431" y="1673"/>
                </a:lnTo>
                <a:lnTo>
                  <a:pt x="4440" y="1607"/>
                </a:lnTo>
                <a:lnTo>
                  <a:pt x="4451" y="1542"/>
                </a:lnTo>
                <a:lnTo>
                  <a:pt x="4464" y="1476"/>
                </a:lnTo>
                <a:lnTo>
                  <a:pt x="4482" y="1412"/>
                </a:lnTo>
                <a:lnTo>
                  <a:pt x="4501" y="1349"/>
                </a:lnTo>
                <a:lnTo>
                  <a:pt x="4522" y="1286"/>
                </a:lnTo>
                <a:lnTo>
                  <a:pt x="4546" y="1225"/>
                </a:lnTo>
                <a:lnTo>
                  <a:pt x="4573" y="1164"/>
                </a:lnTo>
                <a:lnTo>
                  <a:pt x="4602" y="1104"/>
                </a:lnTo>
                <a:lnTo>
                  <a:pt x="4634" y="1046"/>
                </a:lnTo>
                <a:lnTo>
                  <a:pt x="4668" y="989"/>
                </a:lnTo>
                <a:lnTo>
                  <a:pt x="4705" y="933"/>
                </a:lnTo>
                <a:lnTo>
                  <a:pt x="4744" y="879"/>
                </a:lnTo>
                <a:lnTo>
                  <a:pt x="4786" y="827"/>
                </a:lnTo>
                <a:lnTo>
                  <a:pt x="4829" y="775"/>
                </a:lnTo>
                <a:lnTo>
                  <a:pt x="4874" y="726"/>
                </a:lnTo>
                <a:lnTo>
                  <a:pt x="4874" y="726"/>
                </a:lnTo>
                <a:lnTo>
                  <a:pt x="4893" y="708"/>
                </a:lnTo>
                <a:lnTo>
                  <a:pt x="4914" y="693"/>
                </a:lnTo>
                <a:lnTo>
                  <a:pt x="4935" y="680"/>
                </a:lnTo>
                <a:lnTo>
                  <a:pt x="4958" y="669"/>
                </a:lnTo>
                <a:lnTo>
                  <a:pt x="4981" y="660"/>
                </a:lnTo>
                <a:lnTo>
                  <a:pt x="5005" y="653"/>
                </a:lnTo>
                <a:lnTo>
                  <a:pt x="5029" y="650"/>
                </a:lnTo>
                <a:lnTo>
                  <a:pt x="5053" y="648"/>
                </a:lnTo>
                <a:lnTo>
                  <a:pt x="5077" y="650"/>
                </a:lnTo>
                <a:lnTo>
                  <a:pt x="5103" y="652"/>
                </a:lnTo>
                <a:lnTo>
                  <a:pt x="5125" y="658"/>
                </a:lnTo>
                <a:lnTo>
                  <a:pt x="5149" y="666"/>
                </a:lnTo>
                <a:lnTo>
                  <a:pt x="5172" y="676"/>
                </a:lnTo>
                <a:lnTo>
                  <a:pt x="5194" y="689"/>
                </a:lnTo>
                <a:lnTo>
                  <a:pt x="5214" y="704"/>
                </a:lnTo>
                <a:lnTo>
                  <a:pt x="5234" y="721"/>
                </a:lnTo>
                <a:lnTo>
                  <a:pt x="5234" y="721"/>
                </a:lnTo>
                <a:lnTo>
                  <a:pt x="5252" y="740"/>
                </a:lnTo>
                <a:lnTo>
                  <a:pt x="5267" y="761"/>
                </a:lnTo>
                <a:lnTo>
                  <a:pt x="5280" y="783"/>
                </a:lnTo>
                <a:lnTo>
                  <a:pt x="5291" y="804"/>
                </a:lnTo>
                <a:lnTo>
                  <a:pt x="5300" y="828"/>
                </a:lnTo>
                <a:lnTo>
                  <a:pt x="5305" y="852"/>
                </a:lnTo>
                <a:lnTo>
                  <a:pt x="5309" y="876"/>
                </a:lnTo>
                <a:lnTo>
                  <a:pt x="5312" y="900"/>
                </a:lnTo>
                <a:lnTo>
                  <a:pt x="5310" y="924"/>
                </a:lnTo>
                <a:lnTo>
                  <a:pt x="5308" y="950"/>
                </a:lnTo>
                <a:lnTo>
                  <a:pt x="5302" y="974"/>
                </a:lnTo>
                <a:lnTo>
                  <a:pt x="5294" y="997"/>
                </a:lnTo>
                <a:lnTo>
                  <a:pt x="5284" y="1020"/>
                </a:lnTo>
                <a:lnTo>
                  <a:pt x="5271" y="1042"/>
                </a:lnTo>
                <a:lnTo>
                  <a:pt x="5256" y="1063"/>
                </a:lnTo>
                <a:lnTo>
                  <a:pt x="5239" y="1083"/>
                </a:lnTo>
                <a:lnTo>
                  <a:pt x="5239" y="1083"/>
                </a:lnTo>
                <a:lnTo>
                  <a:pt x="5203" y="1122"/>
                </a:lnTo>
                <a:lnTo>
                  <a:pt x="5168" y="1163"/>
                </a:lnTo>
                <a:lnTo>
                  <a:pt x="5137" y="1206"/>
                </a:lnTo>
                <a:lnTo>
                  <a:pt x="5106" y="1249"/>
                </a:lnTo>
                <a:lnTo>
                  <a:pt x="5078" y="1294"/>
                </a:lnTo>
                <a:lnTo>
                  <a:pt x="5053" y="1340"/>
                </a:lnTo>
                <a:lnTo>
                  <a:pt x="5030" y="1387"/>
                </a:lnTo>
                <a:lnTo>
                  <a:pt x="5009" y="1435"/>
                </a:lnTo>
                <a:lnTo>
                  <a:pt x="4991" y="1485"/>
                </a:lnTo>
                <a:lnTo>
                  <a:pt x="4975" y="1535"/>
                </a:lnTo>
                <a:lnTo>
                  <a:pt x="4961" y="1586"/>
                </a:lnTo>
                <a:lnTo>
                  <a:pt x="4949" y="1638"/>
                </a:lnTo>
                <a:lnTo>
                  <a:pt x="4940" y="1690"/>
                </a:lnTo>
                <a:lnTo>
                  <a:pt x="4934" y="1743"/>
                </a:lnTo>
                <a:lnTo>
                  <a:pt x="4930" y="1796"/>
                </a:lnTo>
                <a:lnTo>
                  <a:pt x="4929" y="1849"/>
                </a:lnTo>
                <a:lnTo>
                  <a:pt x="4929" y="1849"/>
                </a:lnTo>
                <a:lnTo>
                  <a:pt x="4930" y="1906"/>
                </a:lnTo>
                <a:lnTo>
                  <a:pt x="4934" y="1962"/>
                </a:lnTo>
                <a:lnTo>
                  <a:pt x="4942" y="2017"/>
                </a:lnTo>
                <a:lnTo>
                  <a:pt x="4952" y="2071"/>
                </a:lnTo>
                <a:lnTo>
                  <a:pt x="4963" y="2124"/>
                </a:lnTo>
                <a:lnTo>
                  <a:pt x="4978" y="2176"/>
                </a:lnTo>
                <a:lnTo>
                  <a:pt x="4995" y="2227"/>
                </a:lnTo>
                <a:lnTo>
                  <a:pt x="5015" y="2278"/>
                </a:lnTo>
                <a:lnTo>
                  <a:pt x="5037" y="2326"/>
                </a:lnTo>
                <a:lnTo>
                  <a:pt x="5061" y="2374"/>
                </a:lnTo>
                <a:lnTo>
                  <a:pt x="5087" y="2420"/>
                </a:lnTo>
                <a:lnTo>
                  <a:pt x="5115" y="2464"/>
                </a:lnTo>
                <a:lnTo>
                  <a:pt x="5147" y="2507"/>
                </a:lnTo>
                <a:lnTo>
                  <a:pt x="5179" y="2549"/>
                </a:lnTo>
                <a:lnTo>
                  <a:pt x="5213" y="2589"/>
                </a:lnTo>
                <a:lnTo>
                  <a:pt x="5250" y="2627"/>
                </a:lnTo>
                <a:lnTo>
                  <a:pt x="5288" y="2664"/>
                </a:lnTo>
                <a:lnTo>
                  <a:pt x="5327" y="2698"/>
                </a:lnTo>
                <a:lnTo>
                  <a:pt x="5369" y="2731"/>
                </a:lnTo>
                <a:lnTo>
                  <a:pt x="5412" y="2762"/>
                </a:lnTo>
                <a:lnTo>
                  <a:pt x="5456" y="2791"/>
                </a:lnTo>
                <a:lnTo>
                  <a:pt x="5502" y="2817"/>
                </a:lnTo>
                <a:lnTo>
                  <a:pt x="5549" y="2841"/>
                </a:lnTo>
                <a:lnTo>
                  <a:pt x="5597" y="2863"/>
                </a:lnTo>
                <a:lnTo>
                  <a:pt x="5646" y="2883"/>
                </a:lnTo>
                <a:lnTo>
                  <a:pt x="5697" y="2900"/>
                </a:lnTo>
                <a:lnTo>
                  <a:pt x="5749" y="2915"/>
                </a:lnTo>
                <a:lnTo>
                  <a:pt x="5802" y="2928"/>
                </a:lnTo>
                <a:lnTo>
                  <a:pt x="5855" y="2936"/>
                </a:lnTo>
                <a:lnTo>
                  <a:pt x="5910" y="2944"/>
                </a:lnTo>
                <a:lnTo>
                  <a:pt x="5966" y="2948"/>
                </a:lnTo>
                <a:lnTo>
                  <a:pt x="6023" y="2949"/>
                </a:lnTo>
                <a:lnTo>
                  <a:pt x="6023" y="2949"/>
                </a:lnTo>
                <a:lnTo>
                  <a:pt x="6078" y="2948"/>
                </a:lnTo>
                <a:lnTo>
                  <a:pt x="6134" y="2944"/>
                </a:lnTo>
                <a:lnTo>
                  <a:pt x="6189" y="2936"/>
                </a:lnTo>
                <a:lnTo>
                  <a:pt x="6242" y="2928"/>
                </a:lnTo>
                <a:lnTo>
                  <a:pt x="6295" y="2915"/>
                </a:lnTo>
                <a:lnTo>
                  <a:pt x="6347" y="2900"/>
                </a:lnTo>
                <a:lnTo>
                  <a:pt x="6398" y="2883"/>
                </a:lnTo>
                <a:lnTo>
                  <a:pt x="6447" y="2863"/>
                </a:lnTo>
                <a:lnTo>
                  <a:pt x="6495" y="2841"/>
                </a:lnTo>
                <a:lnTo>
                  <a:pt x="6542" y="2816"/>
                </a:lnTo>
                <a:lnTo>
                  <a:pt x="6589" y="2789"/>
                </a:lnTo>
                <a:lnTo>
                  <a:pt x="6634" y="2762"/>
                </a:lnTo>
                <a:lnTo>
                  <a:pt x="6675" y="2731"/>
                </a:lnTo>
                <a:lnTo>
                  <a:pt x="6717" y="2698"/>
                </a:lnTo>
                <a:lnTo>
                  <a:pt x="6756" y="2663"/>
                </a:lnTo>
                <a:lnTo>
                  <a:pt x="6795" y="2627"/>
                </a:lnTo>
                <a:lnTo>
                  <a:pt x="6831" y="2589"/>
                </a:lnTo>
                <a:lnTo>
                  <a:pt x="6865" y="2549"/>
                </a:lnTo>
                <a:lnTo>
                  <a:pt x="6898" y="2507"/>
                </a:lnTo>
                <a:lnTo>
                  <a:pt x="6929" y="2464"/>
                </a:lnTo>
                <a:lnTo>
                  <a:pt x="6957" y="2420"/>
                </a:lnTo>
                <a:lnTo>
                  <a:pt x="6983" y="2374"/>
                </a:lnTo>
                <a:lnTo>
                  <a:pt x="7007" y="2326"/>
                </a:lnTo>
                <a:lnTo>
                  <a:pt x="7029" y="2278"/>
                </a:lnTo>
                <a:lnTo>
                  <a:pt x="7049" y="2227"/>
                </a:lnTo>
                <a:lnTo>
                  <a:pt x="7066" y="2176"/>
                </a:lnTo>
                <a:lnTo>
                  <a:pt x="7081" y="2124"/>
                </a:lnTo>
                <a:lnTo>
                  <a:pt x="7092" y="2071"/>
                </a:lnTo>
                <a:lnTo>
                  <a:pt x="7102" y="2017"/>
                </a:lnTo>
                <a:lnTo>
                  <a:pt x="7110" y="1962"/>
                </a:lnTo>
                <a:lnTo>
                  <a:pt x="7114" y="1906"/>
                </a:lnTo>
                <a:lnTo>
                  <a:pt x="7115" y="1849"/>
                </a:lnTo>
                <a:lnTo>
                  <a:pt x="7115" y="1849"/>
                </a:lnTo>
                <a:lnTo>
                  <a:pt x="7114" y="1795"/>
                </a:lnTo>
                <a:lnTo>
                  <a:pt x="7110" y="1740"/>
                </a:lnTo>
                <a:lnTo>
                  <a:pt x="7104" y="1687"/>
                </a:lnTo>
                <a:lnTo>
                  <a:pt x="7094" y="1634"/>
                </a:lnTo>
                <a:lnTo>
                  <a:pt x="7082" y="1581"/>
                </a:lnTo>
                <a:lnTo>
                  <a:pt x="7068" y="1529"/>
                </a:lnTo>
                <a:lnTo>
                  <a:pt x="7052" y="1478"/>
                </a:lnTo>
                <a:lnTo>
                  <a:pt x="7033" y="1429"/>
                </a:lnTo>
                <a:lnTo>
                  <a:pt x="7011" y="1379"/>
                </a:lnTo>
                <a:lnTo>
                  <a:pt x="6987" y="1332"/>
                </a:lnTo>
                <a:lnTo>
                  <a:pt x="6961" y="1286"/>
                </a:lnTo>
                <a:lnTo>
                  <a:pt x="6933" y="1240"/>
                </a:lnTo>
                <a:lnTo>
                  <a:pt x="6901" y="1196"/>
                </a:lnTo>
                <a:lnTo>
                  <a:pt x="6868" y="1153"/>
                </a:lnTo>
                <a:lnTo>
                  <a:pt x="6833" y="1112"/>
                </a:lnTo>
                <a:lnTo>
                  <a:pt x="6796" y="1071"/>
                </a:lnTo>
                <a:lnTo>
                  <a:pt x="6796" y="1071"/>
                </a:lnTo>
                <a:lnTo>
                  <a:pt x="6778" y="1052"/>
                </a:lnTo>
                <a:lnTo>
                  <a:pt x="6763" y="1032"/>
                </a:lnTo>
                <a:lnTo>
                  <a:pt x="6750" y="1009"/>
                </a:lnTo>
                <a:lnTo>
                  <a:pt x="6740" y="988"/>
                </a:lnTo>
                <a:lnTo>
                  <a:pt x="6731" y="964"/>
                </a:lnTo>
                <a:lnTo>
                  <a:pt x="6726" y="940"/>
                </a:lnTo>
                <a:lnTo>
                  <a:pt x="6722" y="916"/>
                </a:lnTo>
                <a:lnTo>
                  <a:pt x="6721" y="892"/>
                </a:lnTo>
                <a:lnTo>
                  <a:pt x="6722" y="866"/>
                </a:lnTo>
                <a:lnTo>
                  <a:pt x="6726" y="842"/>
                </a:lnTo>
                <a:lnTo>
                  <a:pt x="6731" y="818"/>
                </a:lnTo>
                <a:lnTo>
                  <a:pt x="6740" y="795"/>
                </a:lnTo>
                <a:lnTo>
                  <a:pt x="6750" y="772"/>
                </a:lnTo>
                <a:lnTo>
                  <a:pt x="6763" y="751"/>
                </a:lnTo>
                <a:lnTo>
                  <a:pt x="6778" y="729"/>
                </a:lnTo>
                <a:lnTo>
                  <a:pt x="6796" y="710"/>
                </a:lnTo>
                <a:lnTo>
                  <a:pt x="6796" y="710"/>
                </a:lnTo>
                <a:lnTo>
                  <a:pt x="6815" y="693"/>
                </a:lnTo>
                <a:lnTo>
                  <a:pt x="6835" y="677"/>
                </a:lnTo>
                <a:lnTo>
                  <a:pt x="6857" y="665"/>
                </a:lnTo>
                <a:lnTo>
                  <a:pt x="6879" y="655"/>
                </a:lnTo>
                <a:lnTo>
                  <a:pt x="6902" y="646"/>
                </a:lnTo>
                <a:lnTo>
                  <a:pt x="6926" y="641"/>
                </a:lnTo>
                <a:lnTo>
                  <a:pt x="6950" y="637"/>
                </a:lnTo>
                <a:lnTo>
                  <a:pt x="6974" y="636"/>
                </a:lnTo>
                <a:lnTo>
                  <a:pt x="6999" y="637"/>
                </a:lnTo>
                <a:lnTo>
                  <a:pt x="7024" y="641"/>
                </a:lnTo>
                <a:lnTo>
                  <a:pt x="7047" y="646"/>
                </a:lnTo>
                <a:lnTo>
                  <a:pt x="7071" y="655"/>
                </a:lnTo>
                <a:lnTo>
                  <a:pt x="7092" y="665"/>
                </a:lnTo>
                <a:lnTo>
                  <a:pt x="7115" y="677"/>
                </a:lnTo>
                <a:lnTo>
                  <a:pt x="7135" y="693"/>
                </a:lnTo>
                <a:lnTo>
                  <a:pt x="7154" y="710"/>
                </a:lnTo>
                <a:lnTo>
                  <a:pt x="7154" y="710"/>
                </a:lnTo>
                <a:lnTo>
                  <a:pt x="7182" y="740"/>
                </a:lnTo>
                <a:lnTo>
                  <a:pt x="7209" y="769"/>
                </a:lnTo>
                <a:lnTo>
                  <a:pt x="7236" y="798"/>
                </a:lnTo>
                <a:lnTo>
                  <a:pt x="7261" y="829"/>
                </a:lnTo>
                <a:lnTo>
                  <a:pt x="7286" y="860"/>
                </a:lnTo>
                <a:lnTo>
                  <a:pt x="7310" y="892"/>
                </a:lnTo>
                <a:lnTo>
                  <a:pt x="7333" y="923"/>
                </a:lnTo>
                <a:lnTo>
                  <a:pt x="7355" y="956"/>
                </a:lnTo>
                <a:lnTo>
                  <a:pt x="7376" y="989"/>
                </a:lnTo>
                <a:lnTo>
                  <a:pt x="7398" y="1023"/>
                </a:lnTo>
                <a:lnTo>
                  <a:pt x="7417" y="1056"/>
                </a:lnTo>
                <a:lnTo>
                  <a:pt x="7436" y="1090"/>
                </a:lnTo>
                <a:lnTo>
                  <a:pt x="7454" y="1126"/>
                </a:lnTo>
                <a:lnTo>
                  <a:pt x="7471" y="1161"/>
                </a:lnTo>
                <a:lnTo>
                  <a:pt x="7487" y="1197"/>
                </a:lnTo>
                <a:lnTo>
                  <a:pt x="7502" y="1232"/>
                </a:lnTo>
                <a:lnTo>
                  <a:pt x="7517" y="1269"/>
                </a:lnTo>
                <a:lnTo>
                  <a:pt x="7531" y="1306"/>
                </a:lnTo>
                <a:lnTo>
                  <a:pt x="7544" y="1343"/>
                </a:lnTo>
                <a:lnTo>
                  <a:pt x="7555" y="1381"/>
                </a:lnTo>
                <a:lnTo>
                  <a:pt x="7565" y="1419"/>
                </a:lnTo>
                <a:lnTo>
                  <a:pt x="7575" y="1457"/>
                </a:lnTo>
                <a:lnTo>
                  <a:pt x="7584" y="1495"/>
                </a:lnTo>
                <a:lnTo>
                  <a:pt x="7593" y="1533"/>
                </a:lnTo>
                <a:lnTo>
                  <a:pt x="7599" y="1572"/>
                </a:lnTo>
                <a:lnTo>
                  <a:pt x="7606" y="1611"/>
                </a:lnTo>
                <a:lnTo>
                  <a:pt x="7611" y="1650"/>
                </a:lnTo>
                <a:lnTo>
                  <a:pt x="7616" y="1690"/>
                </a:lnTo>
                <a:lnTo>
                  <a:pt x="7618" y="1729"/>
                </a:lnTo>
                <a:lnTo>
                  <a:pt x="7621" y="1770"/>
                </a:lnTo>
                <a:lnTo>
                  <a:pt x="7623" y="1809"/>
                </a:lnTo>
                <a:lnTo>
                  <a:pt x="7623" y="1849"/>
                </a:lnTo>
                <a:lnTo>
                  <a:pt x="7623" y="1865"/>
                </a:lnTo>
                <a:lnTo>
                  <a:pt x="7943" y="1865"/>
                </a:lnTo>
                <a:lnTo>
                  <a:pt x="7943" y="2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762A843E-6DDD-F4CB-3F3E-73E82BD18D3D}"/>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6" name="TextBox 5">
            <a:extLst>
              <a:ext uri="{FF2B5EF4-FFF2-40B4-BE49-F238E27FC236}">
                <a16:creationId xmlns:a16="http://schemas.microsoft.com/office/drawing/2014/main" id="{0291BDE6-72CE-2577-3873-6557A92FC469}"/>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7" name="Title 23">
            <a:extLst>
              <a:ext uri="{FF2B5EF4-FFF2-40B4-BE49-F238E27FC236}">
                <a16:creationId xmlns:a16="http://schemas.microsoft.com/office/drawing/2014/main" id="{FB70A57B-B69D-FC7F-1141-4F0A941B0FF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Tree>
    <p:extLst>
      <p:ext uri="{BB962C8B-B14F-4D97-AF65-F5344CB8AC3E}">
        <p14:creationId xmlns:p14="http://schemas.microsoft.com/office/powerpoint/2010/main" val="26423151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2" name="Chord 1">
            <a:extLst>
              <a:ext uri="{FF2B5EF4-FFF2-40B4-BE49-F238E27FC236}">
                <a16:creationId xmlns:a16="http://schemas.microsoft.com/office/drawing/2014/main" id="{E9ADDF0F-5067-BE3F-AD15-B30C95567780}"/>
              </a:ext>
            </a:extLst>
          </p:cNvPr>
          <p:cNvSpPr/>
          <p:nvPr userDrawn="1"/>
        </p:nvSpPr>
        <p:spPr>
          <a:xfrm rot="16200000" flipH="1">
            <a:off x="11220802" y="251847"/>
            <a:ext cx="2158507" cy="2158507"/>
          </a:xfrm>
          <a:prstGeom prst="chord">
            <a:avLst>
              <a:gd name="adj1" fmla="val 11114427"/>
              <a:gd name="adj2" fmla="val 21349663"/>
            </a:avLst>
          </a:prstGeom>
          <a:gradFill flip="none" rotWithShape="1">
            <a:gsLst>
              <a:gs pos="0">
                <a:schemeClr val="accent3">
                  <a:alpha val="59235"/>
                </a:schemeClr>
              </a:gs>
              <a:gs pos="52000">
                <a:schemeClr val="bg2">
                  <a:alpha val="0"/>
                </a:schemeClr>
              </a:gs>
            </a:gsLst>
            <a:lin ang="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8" name="Block Arc 7">
            <a:extLst>
              <a:ext uri="{FF2B5EF4-FFF2-40B4-BE49-F238E27FC236}">
                <a16:creationId xmlns:a16="http://schemas.microsoft.com/office/drawing/2014/main" id="{ABE8F981-CF62-4F14-12E7-D7C8DE83FABC}"/>
              </a:ext>
            </a:extLst>
          </p:cNvPr>
          <p:cNvSpPr/>
          <p:nvPr userDrawn="1"/>
        </p:nvSpPr>
        <p:spPr>
          <a:xfrm rot="9000000">
            <a:off x="-1470100" y="1554828"/>
            <a:ext cx="2918603" cy="2918603"/>
          </a:xfrm>
          <a:prstGeom prst="blockArc">
            <a:avLst>
              <a:gd name="adj1" fmla="val 11771211"/>
              <a:gd name="adj2" fmla="val 18025409"/>
              <a:gd name="adj3" fmla="val 2232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3" name="Rectangle 2">
            <a:extLst>
              <a:ext uri="{FF2B5EF4-FFF2-40B4-BE49-F238E27FC236}">
                <a16:creationId xmlns:a16="http://schemas.microsoft.com/office/drawing/2014/main" id="{22494DE9-ED84-6ECA-837D-4B127FE0D7E4}"/>
              </a:ext>
            </a:extLst>
          </p:cNvPr>
          <p:cNvSpPr/>
          <p:nvPr userDrawn="1"/>
        </p:nvSpPr>
        <p:spPr>
          <a:xfrm>
            <a:off x="1524" y="6812281"/>
            <a:ext cx="12188952"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4" name="Freeform 20">
            <a:extLst>
              <a:ext uri="{FF2B5EF4-FFF2-40B4-BE49-F238E27FC236}">
                <a16:creationId xmlns:a16="http://schemas.microsoft.com/office/drawing/2014/main" id="{80C1DDA4-1A76-3B6E-5887-A21C16DBCF6B}"/>
              </a:ext>
            </a:extLst>
          </p:cNvPr>
          <p:cNvSpPr>
            <a:spLocks noChangeAspect="1" noEditPoints="1"/>
          </p:cNvSpPr>
          <p:nvPr userDrawn="1"/>
        </p:nvSpPr>
        <p:spPr bwMode="auto">
          <a:xfrm>
            <a:off x="609600" y="6420119"/>
            <a:ext cx="1277941" cy="192024"/>
          </a:xfrm>
          <a:custGeom>
            <a:avLst/>
            <a:gdLst>
              <a:gd name="T0" fmla="*/ 11945 w 23040"/>
              <a:gd name="T1" fmla="*/ 1335 h 3461"/>
              <a:gd name="T2" fmla="*/ 11437 w 23040"/>
              <a:gd name="T3" fmla="*/ 1255 h 3461"/>
              <a:gd name="T4" fmla="*/ 10735 w 23040"/>
              <a:gd name="T5" fmla="*/ 1279 h 3461"/>
              <a:gd name="T6" fmla="*/ 10646 w 23040"/>
              <a:gd name="T7" fmla="*/ 937 h 3461"/>
              <a:gd name="T8" fmla="*/ 13237 w 23040"/>
              <a:gd name="T9" fmla="*/ 1350 h 3461"/>
              <a:gd name="T10" fmla="*/ 13958 w 23040"/>
              <a:gd name="T11" fmla="*/ 1180 h 3461"/>
              <a:gd name="T12" fmla="*/ 14304 w 23040"/>
              <a:gd name="T13" fmla="*/ 2309 h 3461"/>
              <a:gd name="T14" fmla="*/ 13417 w 23040"/>
              <a:gd name="T15" fmla="*/ 2516 h 3461"/>
              <a:gd name="T16" fmla="*/ 14807 w 23040"/>
              <a:gd name="T17" fmla="*/ 1873 h 3461"/>
              <a:gd name="T18" fmla="*/ 14182 w 23040"/>
              <a:gd name="T19" fmla="*/ 875 h 3461"/>
              <a:gd name="T20" fmla="*/ 13080 w 23040"/>
              <a:gd name="T21" fmla="*/ 994 h 3461"/>
              <a:gd name="T22" fmla="*/ 12728 w 23040"/>
              <a:gd name="T23" fmla="*/ 2289 h 3461"/>
              <a:gd name="T24" fmla="*/ 13782 w 23040"/>
              <a:gd name="T25" fmla="*/ 2953 h 3461"/>
              <a:gd name="T26" fmla="*/ 14533 w 23040"/>
              <a:gd name="T27" fmla="*/ 2583 h 3461"/>
              <a:gd name="T28" fmla="*/ 15983 w 23040"/>
              <a:gd name="T29" fmla="*/ 1297 h 3461"/>
              <a:gd name="T30" fmla="*/ 15965 w 23040"/>
              <a:gd name="T31" fmla="*/ 909 h 3461"/>
              <a:gd name="T32" fmla="*/ 18420 w 23040"/>
              <a:gd name="T33" fmla="*/ 2351 h 3461"/>
              <a:gd name="T34" fmla="*/ 17597 w 23040"/>
              <a:gd name="T35" fmla="*/ 2517 h 3461"/>
              <a:gd name="T36" fmla="*/ 17221 w 23040"/>
              <a:gd name="T37" fmla="*/ 1718 h 3461"/>
              <a:gd name="T38" fmla="*/ 17866 w 23040"/>
              <a:gd name="T39" fmla="*/ 1136 h 3461"/>
              <a:gd name="T40" fmla="*/ 18558 w 23040"/>
              <a:gd name="T41" fmla="*/ 1610 h 3461"/>
              <a:gd name="T42" fmla="*/ 17058 w 23040"/>
              <a:gd name="T43" fmla="*/ 1165 h 3461"/>
              <a:gd name="T44" fmla="*/ 17027 w 23040"/>
              <a:gd name="T45" fmla="*/ 2513 h 3461"/>
              <a:gd name="T46" fmla="*/ 18218 w 23040"/>
              <a:gd name="T47" fmla="*/ 2888 h 3461"/>
              <a:gd name="T48" fmla="*/ 18026 w 23040"/>
              <a:gd name="T49" fmla="*/ 783 h 3461"/>
              <a:gd name="T50" fmla="*/ 20087 w 23040"/>
              <a:gd name="T51" fmla="*/ 492 h 3461"/>
              <a:gd name="T52" fmla="*/ 20109 w 23040"/>
              <a:gd name="T53" fmla="*/ 53 h 3461"/>
              <a:gd name="T54" fmla="*/ 22610 w 23040"/>
              <a:gd name="T55" fmla="*/ 2117 h 3461"/>
              <a:gd name="T56" fmla="*/ 21921 w 23040"/>
              <a:gd name="T57" fmla="*/ 2591 h 3461"/>
              <a:gd name="T58" fmla="*/ 21272 w 23040"/>
              <a:gd name="T59" fmla="*/ 2012 h 3461"/>
              <a:gd name="T60" fmla="*/ 21657 w 23040"/>
              <a:gd name="T61" fmla="*/ 1210 h 3461"/>
              <a:gd name="T62" fmla="*/ 22470 w 23040"/>
              <a:gd name="T63" fmla="*/ 1379 h 3461"/>
              <a:gd name="T64" fmla="*/ 21030 w 23040"/>
              <a:gd name="T65" fmla="*/ 2435 h 3461"/>
              <a:gd name="T66" fmla="*/ 22278 w 23040"/>
              <a:gd name="T67" fmla="*/ 2907 h 3461"/>
              <a:gd name="T68" fmla="*/ 23040 w 23040"/>
              <a:gd name="T69" fmla="*/ 1870 h 3461"/>
              <a:gd name="T70" fmla="*/ 22225 w 23040"/>
              <a:gd name="T71" fmla="*/ 804 h 3461"/>
              <a:gd name="T72" fmla="*/ 21005 w 23040"/>
              <a:gd name="T73" fmla="*/ 1343 h 3461"/>
              <a:gd name="T74" fmla="*/ 5770 w 23040"/>
              <a:gd name="T75" fmla="*/ 1628 h 3461"/>
              <a:gd name="T76" fmla="*/ 6250 w 23040"/>
              <a:gd name="T77" fmla="*/ 134 h 3461"/>
              <a:gd name="T78" fmla="*/ 2205 w 23040"/>
              <a:gd name="T79" fmla="*/ 2915 h 3461"/>
              <a:gd name="T80" fmla="*/ 3020 w 23040"/>
              <a:gd name="T81" fmla="*/ 1738 h 3461"/>
              <a:gd name="T82" fmla="*/ 1933 w 23040"/>
              <a:gd name="T83" fmla="*/ 751 h 3461"/>
              <a:gd name="T84" fmla="*/ 853 w 23040"/>
              <a:gd name="T85" fmla="*/ 1682 h 3461"/>
              <a:gd name="T86" fmla="*/ 1608 w 23040"/>
              <a:gd name="T87" fmla="*/ 2900 h 3461"/>
              <a:gd name="T88" fmla="*/ 6696 w 23040"/>
              <a:gd name="T89" fmla="*/ 3311 h 3461"/>
              <a:gd name="T90" fmla="*/ 5020 w 23040"/>
              <a:gd name="T91" fmla="*/ 3108 h 3461"/>
              <a:gd name="T92" fmla="*/ 3788 w 23040"/>
              <a:gd name="T93" fmla="*/ 2140 h 3461"/>
              <a:gd name="T94" fmla="*/ 2473 w 23040"/>
              <a:gd name="T95" fmla="*/ 3367 h 3461"/>
              <a:gd name="T96" fmla="*/ 899 w 23040"/>
              <a:gd name="T97" fmla="*/ 3078 h 3461"/>
              <a:gd name="T98" fmla="*/ 393 w 23040"/>
              <a:gd name="T99" fmla="*/ 1410 h 3461"/>
              <a:gd name="T100" fmla="*/ 1071 w 23040"/>
              <a:gd name="T101" fmla="*/ 492 h 3461"/>
              <a:gd name="T102" fmla="*/ 2162 w 23040"/>
              <a:gd name="T103" fmla="*/ 254 h 3461"/>
              <a:gd name="T104" fmla="*/ 3108 w 23040"/>
              <a:gd name="T105" fmla="*/ 755 h 3461"/>
              <a:gd name="T106" fmla="*/ 3580 w 23040"/>
              <a:gd name="T107" fmla="*/ 1658 h 3461"/>
              <a:gd name="T108" fmla="*/ 4744 w 23040"/>
              <a:gd name="T109" fmla="*/ 879 h 3461"/>
              <a:gd name="T110" fmla="*/ 5310 w 23040"/>
              <a:gd name="T111" fmla="*/ 924 h 3461"/>
              <a:gd name="T112" fmla="*/ 4963 w 23040"/>
              <a:gd name="T113" fmla="*/ 2124 h 3461"/>
              <a:gd name="T114" fmla="*/ 6134 w 23040"/>
              <a:gd name="T115" fmla="*/ 2944 h 3461"/>
              <a:gd name="T116" fmla="*/ 7115 w 23040"/>
              <a:gd name="T117" fmla="*/ 1849 h 3461"/>
              <a:gd name="T118" fmla="*/ 6740 w 23040"/>
              <a:gd name="T119" fmla="*/ 795 h 3461"/>
              <a:gd name="T120" fmla="*/ 7355 w 23040"/>
              <a:gd name="T121" fmla="*/ 956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40" h="3461">
                <a:moveTo>
                  <a:pt x="11164" y="775"/>
                </a:moveTo>
                <a:lnTo>
                  <a:pt x="11164" y="775"/>
                </a:lnTo>
                <a:lnTo>
                  <a:pt x="11210" y="776"/>
                </a:lnTo>
                <a:lnTo>
                  <a:pt x="11253" y="779"/>
                </a:lnTo>
                <a:lnTo>
                  <a:pt x="11296" y="784"/>
                </a:lnTo>
                <a:lnTo>
                  <a:pt x="11338" y="791"/>
                </a:lnTo>
                <a:lnTo>
                  <a:pt x="11379" y="800"/>
                </a:lnTo>
                <a:lnTo>
                  <a:pt x="11419" y="812"/>
                </a:lnTo>
                <a:lnTo>
                  <a:pt x="11459" y="826"/>
                </a:lnTo>
                <a:lnTo>
                  <a:pt x="11497" y="841"/>
                </a:lnTo>
                <a:lnTo>
                  <a:pt x="11497" y="841"/>
                </a:lnTo>
                <a:lnTo>
                  <a:pt x="11533" y="859"/>
                </a:lnTo>
                <a:lnTo>
                  <a:pt x="11569" y="878"/>
                </a:lnTo>
                <a:lnTo>
                  <a:pt x="11604" y="898"/>
                </a:lnTo>
                <a:lnTo>
                  <a:pt x="11637" y="919"/>
                </a:lnTo>
                <a:lnTo>
                  <a:pt x="11669" y="944"/>
                </a:lnTo>
                <a:lnTo>
                  <a:pt x="11699" y="968"/>
                </a:lnTo>
                <a:lnTo>
                  <a:pt x="11730" y="994"/>
                </a:lnTo>
                <a:lnTo>
                  <a:pt x="11758" y="1023"/>
                </a:lnTo>
                <a:lnTo>
                  <a:pt x="11758" y="1023"/>
                </a:lnTo>
                <a:lnTo>
                  <a:pt x="11784" y="1052"/>
                </a:lnTo>
                <a:lnTo>
                  <a:pt x="11810" y="1083"/>
                </a:lnTo>
                <a:lnTo>
                  <a:pt x="11834" y="1115"/>
                </a:lnTo>
                <a:lnTo>
                  <a:pt x="11855" y="1149"/>
                </a:lnTo>
                <a:lnTo>
                  <a:pt x="11877" y="1183"/>
                </a:lnTo>
                <a:lnTo>
                  <a:pt x="11896" y="1220"/>
                </a:lnTo>
                <a:lnTo>
                  <a:pt x="11914" y="1256"/>
                </a:lnTo>
                <a:lnTo>
                  <a:pt x="11930" y="1296"/>
                </a:lnTo>
                <a:lnTo>
                  <a:pt x="11930" y="1296"/>
                </a:lnTo>
                <a:lnTo>
                  <a:pt x="11945" y="1335"/>
                </a:lnTo>
                <a:lnTo>
                  <a:pt x="11958" y="1376"/>
                </a:lnTo>
                <a:lnTo>
                  <a:pt x="11968" y="1417"/>
                </a:lnTo>
                <a:lnTo>
                  <a:pt x="11977" y="1459"/>
                </a:lnTo>
                <a:lnTo>
                  <a:pt x="11983" y="1502"/>
                </a:lnTo>
                <a:lnTo>
                  <a:pt x="11988" y="1547"/>
                </a:lnTo>
                <a:lnTo>
                  <a:pt x="11991" y="1592"/>
                </a:lnTo>
                <a:lnTo>
                  <a:pt x="11992" y="1638"/>
                </a:lnTo>
                <a:lnTo>
                  <a:pt x="11992" y="2910"/>
                </a:lnTo>
                <a:lnTo>
                  <a:pt x="11611" y="2910"/>
                </a:lnTo>
                <a:lnTo>
                  <a:pt x="11611" y="1645"/>
                </a:lnTo>
                <a:lnTo>
                  <a:pt x="11611" y="1645"/>
                </a:lnTo>
                <a:lnTo>
                  <a:pt x="11611" y="1619"/>
                </a:lnTo>
                <a:lnTo>
                  <a:pt x="11609" y="1592"/>
                </a:lnTo>
                <a:lnTo>
                  <a:pt x="11606" y="1567"/>
                </a:lnTo>
                <a:lnTo>
                  <a:pt x="11602" y="1542"/>
                </a:lnTo>
                <a:lnTo>
                  <a:pt x="11598" y="1517"/>
                </a:lnTo>
                <a:lnTo>
                  <a:pt x="11592" y="1493"/>
                </a:lnTo>
                <a:lnTo>
                  <a:pt x="11584" y="1471"/>
                </a:lnTo>
                <a:lnTo>
                  <a:pt x="11576" y="1448"/>
                </a:lnTo>
                <a:lnTo>
                  <a:pt x="11568" y="1426"/>
                </a:lnTo>
                <a:lnTo>
                  <a:pt x="11557" y="1405"/>
                </a:lnTo>
                <a:lnTo>
                  <a:pt x="11546" y="1383"/>
                </a:lnTo>
                <a:lnTo>
                  <a:pt x="11533" y="1363"/>
                </a:lnTo>
                <a:lnTo>
                  <a:pt x="11519" y="1344"/>
                </a:lnTo>
                <a:lnTo>
                  <a:pt x="11505" y="1325"/>
                </a:lnTo>
                <a:lnTo>
                  <a:pt x="11489" y="1306"/>
                </a:lnTo>
                <a:lnTo>
                  <a:pt x="11472" y="1288"/>
                </a:lnTo>
                <a:lnTo>
                  <a:pt x="11472" y="1288"/>
                </a:lnTo>
                <a:lnTo>
                  <a:pt x="11455" y="1272"/>
                </a:lnTo>
                <a:lnTo>
                  <a:pt x="11437" y="1255"/>
                </a:lnTo>
                <a:lnTo>
                  <a:pt x="11418" y="1241"/>
                </a:lnTo>
                <a:lnTo>
                  <a:pt x="11398" y="1227"/>
                </a:lnTo>
                <a:lnTo>
                  <a:pt x="11377" y="1215"/>
                </a:lnTo>
                <a:lnTo>
                  <a:pt x="11357" y="1203"/>
                </a:lnTo>
                <a:lnTo>
                  <a:pt x="11336" y="1193"/>
                </a:lnTo>
                <a:lnTo>
                  <a:pt x="11313" y="1184"/>
                </a:lnTo>
                <a:lnTo>
                  <a:pt x="11290" y="1175"/>
                </a:lnTo>
                <a:lnTo>
                  <a:pt x="11266" y="1169"/>
                </a:lnTo>
                <a:lnTo>
                  <a:pt x="11242" y="1163"/>
                </a:lnTo>
                <a:lnTo>
                  <a:pt x="11216" y="1158"/>
                </a:lnTo>
                <a:lnTo>
                  <a:pt x="11191" y="1154"/>
                </a:lnTo>
                <a:lnTo>
                  <a:pt x="11164" y="1151"/>
                </a:lnTo>
                <a:lnTo>
                  <a:pt x="11137" y="1150"/>
                </a:lnTo>
                <a:lnTo>
                  <a:pt x="11110" y="1150"/>
                </a:lnTo>
                <a:lnTo>
                  <a:pt x="11110" y="1150"/>
                </a:lnTo>
                <a:lnTo>
                  <a:pt x="11080" y="1150"/>
                </a:lnTo>
                <a:lnTo>
                  <a:pt x="11050" y="1153"/>
                </a:lnTo>
                <a:lnTo>
                  <a:pt x="11021" y="1155"/>
                </a:lnTo>
                <a:lnTo>
                  <a:pt x="10992" y="1160"/>
                </a:lnTo>
                <a:lnTo>
                  <a:pt x="10964" y="1166"/>
                </a:lnTo>
                <a:lnTo>
                  <a:pt x="10935" y="1174"/>
                </a:lnTo>
                <a:lnTo>
                  <a:pt x="10908" y="1183"/>
                </a:lnTo>
                <a:lnTo>
                  <a:pt x="10881" y="1193"/>
                </a:lnTo>
                <a:lnTo>
                  <a:pt x="10881" y="1193"/>
                </a:lnTo>
                <a:lnTo>
                  <a:pt x="10854" y="1206"/>
                </a:lnTo>
                <a:lnTo>
                  <a:pt x="10829" y="1218"/>
                </a:lnTo>
                <a:lnTo>
                  <a:pt x="10803" y="1231"/>
                </a:lnTo>
                <a:lnTo>
                  <a:pt x="10779" y="1246"/>
                </a:lnTo>
                <a:lnTo>
                  <a:pt x="10756" y="1263"/>
                </a:lnTo>
                <a:lnTo>
                  <a:pt x="10735" y="1279"/>
                </a:lnTo>
                <a:lnTo>
                  <a:pt x="10715" y="1298"/>
                </a:lnTo>
                <a:lnTo>
                  <a:pt x="10694" y="1317"/>
                </a:lnTo>
                <a:lnTo>
                  <a:pt x="10694" y="1317"/>
                </a:lnTo>
                <a:lnTo>
                  <a:pt x="10675" y="1338"/>
                </a:lnTo>
                <a:lnTo>
                  <a:pt x="10656" y="1359"/>
                </a:lnTo>
                <a:lnTo>
                  <a:pt x="10640" y="1381"/>
                </a:lnTo>
                <a:lnTo>
                  <a:pt x="10623" y="1403"/>
                </a:lnTo>
                <a:lnTo>
                  <a:pt x="10608" y="1427"/>
                </a:lnTo>
                <a:lnTo>
                  <a:pt x="10594" y="1452"/>
                </a:lnTo>
                <a:lnTo>
                  <a:pt x="10581" y="1477"/>
                </a:lnTo>
                <a:lnTo>
                  <a:pt x="10570" y="1504"/>
                </a:lnTo>
                <a:lnTo>
                  <a:pt x="10570" y="1504"/>
                </a:lnTo>
                <a:lnTo>
                  <a:pt x="10559" y="1530"/>
                </a:lnTo>
                <a:lnTo>
                  <a:pt x="10550" y="1558"/>
                </a:lnTo>
                <a:lnTo>
                  <a:pt x="10541" y="1586"/>
                </a:lnTo>
                <a:lnTo>
                  <a:pt x="10535" y="1615"/>
                </a:lnTo>
                <a:lnTo>
                  <a:pt x="10530" y="1644"/>
                </a:lnTo>
                <a:lnTo>
                  <a:pt x="10527" y="1673"/>
                </a:lnTo>
                <a:lnTo>
                  <a:pt x="10524" y="1704"/>
                </a:lnTo>
                <a:lnTo>
                  <a:pt x="10523" y="1735"/>
                </a:lnTo>
                <a:lnTo>
                  <a:pt x="10523" y="2910"/>
                </a:lnTo>
                <a:lnTo>
                  <a:pt x="10143" y="2910"/>
                </a:lnTo>
                <a:lnTo>
                  <a:pt x="10143" y="816"/>
                </a:lnTo>
                <a:lnTo>
                  <a:pt x="10523" y="816"/>
                </a:lnTo>
                <a:lnTo>
                  <a:pt x="10523" y="1052"/>
                </a:lnTo>
                <a:lnTo>
                  <a:pt x="10523" y="1052"/>
                </a:lnTo>
                <a:lnTo>
                  <a:pt x="10551" y="1022"/>
                </a:lnTo>
                <a:lnTo>
                  <a:pt x="10580" y="992"/>
                </a:lnTo>
                <a:lnTo>
                  <a:pt x="10612" y="964"/>
                </a:lnTo>
                <a:lnTo>
                  <a:pt x="10646" y="937"/>
                </a:lnTo>
                <a:lnTo>
                  <a:pt x="10682" y="913"/>
                </a:lnTo>
                <a:lnTo>
                  <a:pt x="10720" y="890"/>
                </a:lnTo>
                <a:lnTo>
                  <a:pt x="10760" y="869"/>
                </a:lnTo>
                <a:lnTo>
                  <a:pt x="10802" y="850"/>
                </a:lnTo>
                <a:lnTo>
                  <a:pt x="10802" y="850"/>
                </a:lnTo>
                <a:lnTo>
                  <a:pt x="10846" y="832"/>
                </a:lnTo>
                <a:lnTo>
                  <a:pt x="10891" y="817"/>
                </a:lnTo>
                <a:lnTo>
                  <a:pt x="10935" y="804"/>
                </a:lnTo>
                <a:lnTo>
                  <a:pt x="10981" y="794"/>
                </a:lnTo>
                <a:lnTo>
                  <a:pt x="11026" y="785"/>
                </a:lnTo>
                <a:lnTo>
                  <a:pt x="11072" y="780"/>
                </a:lnTo>
                <a:lnTo>
                  <a:pt x="11119" y="776"/>
                </a:lnTo>
                <a:lnTo>
                  <a:pt x="11166" y="775"/>
                </a:lnTo>
                <a:lnTo>
                  <a:pt x="11164" y="775"/>
                </a:lnTo>
                <a:close/>
                <a:moveTo>
                  <a:pt x="14398" y="1695"/>
                </a:moveTo>
                <a:lnTo>
                  <a:pt x="13053" y="1695"/>
                </a:lnTo>
                <a:lnTo>
                  <a:pt x="13053" y="1695"/>
                </a:lnTo>
                <a:lnTo>
                  <a:pt x="13062" y="1663"/>
                </a:lnTo>
                <a:lnTo>
                  <a:pt x="13071" y="1633"/>
                </a:lnTo>
                <a:lnTo>
                  <a:pt x="13082" y="1604"/>
                </a:lnTo>
                <a:lnTo>
                  <a:pt x="13093" y="1574"/>
                </a:lnTo>
                <a:lnTo>
                  <a:pt x="13105" y="1547"/>
                </a:lnTo>
                <a:lnTo>
                  <a:pt x="13119" y="1519"/>
                </a:lnTo>
                <a:lnTo>
                  <a:pt x="13133" y="1492"/>
                </a:lnTo>
                <a:lnTo>
                  <a:pt x="13148" y="1467"/>
                </a:lnTo>
                <a:lnTo>
                  <a:pt x="13163" y="1441"/>
                </a:lnTo>
                <a:lnTo>
                  <a:pt x="13181" y="1417"/>
                </a:lnTo>
                <a:lnTo>
                  <a:pt x="13199" y="1393"/>
                </a:lnTo>
                <a:lnTo>
                  <a:pt x="13218" y="1372"/>
                </a:lnTo>
                <a:lnTo>
                  <a:pt x="13237" y="1350"/>
                </a:lnTo>
                <a:lnTo>
                  <a:pt x="13258" y="1329"/>
                </a:lnTo>
                <a:lnTo>
                  <a:pt x="13280" y="1308"/>
                </a:lnTo>
                <a:lnTo>
                  <a:pt x="13303" y="1289"/>
                </a:lnTo>
                <a:lnTo>
                  <a:pt x="13303" y="1289"/>
                </a:lnTo>
                <a:lnTo>
                  <a:pt x="13325" y="1272"/>
                </a:lnTo>
                <a:lnTo>
                  <a:pt x="13349" y="1254"/>
                </a:lnTo>
                <a:lnTo>
                  <a:pt x="13374" y="1237"/>
                </a:lnTo>
                <a:lnTo>
                  <a:pt x="13398" y="1224"/>
                </a:lnTo>
                <a:lnTo>
                  <a:pt x="13423" y="1210"/>
                </a:lnTo>
                <a:lnTo>
                  <a:pt x="13448" y="1197"/>
                </a:lnTo>
                <a:lnTo>
                  <a:pt x="13475" y="1185"/>
                </a:lnTo>
                <a:lnTo>
                  <a:pt x="13500" y="1177"/>
                </a:lnTo>
                <a:lnTo>
                  <a:pt x="13528" y="1166"/>
                </a:lnTo>
                <a:lnTo>
                  <a:pt x="13555" y="1159"/>
                </a:lnTo>
                <a:lnTo>
                  <a:pt x="13583" y="1153"/>
                </a:lnTo>
                <a:lnTo>
                  <a:pt x="13611" y="1147"/>
                </a:lnTo>
                <a:lnTo>
                  <a:pt x="13640" y="1144"/>
                </a:lnTo>
                <a:lnTo>
                  <a:pt x="13669" y="1140"/>
                </a:lnTo>
                <a:lnTo>
                  <a:pt x="13698" y="1139"/>
                </a:lnTo>
                <a:lnTo>
                  <a:pt x="13727" y="1139"/>
                </a:lnTo>
                <a:lnTo>
                  <a:pt x="13727" y="1139"/>
                </a:lnTo>
                <a:lnTo>
                  <a:pt x="13758" y="1139"/>
                </a:lnTo>
                <a:lnTo>
                  <a:pt x="13787" y="1141"/>
                </a:lnTo>
                <a:lnTo>
                  <a:pt x="13816" y="1144"/>
                </a:lnTo>
                <a:lnTo>
                  <a:pt x="13845" y="1149"/>
                </a:lnTo>
                <a:lnTo>
                  <a:pt x="13874" y="1155"/>
                </a:lnTo>
                <a:lnTo>
                  <a:pt x="13902" y="1161"/>
                </a:lnTo>
                <a:lnTo>
                  <a:pt x="13931" y="1170"/>
                </a:lnTo>
                <a:lnTo>
                  <a:pt x="13958" y="1180"/>
                </a:lnTo>
                <a:lnTo>
                  <a:pt x="13958" y="1180"/>
                </a:lnTo>
                <a:lnTo>
                  <a:pt x="13986" y="1192"/>
                </a:lnTo>
                <a:lnTo>
                  <a:pt x="14012" y="1205"/>
                </a:lnTo>
                <a:lnTo>
                  <a:pt x="14038" y="1217"/>
                </a:lnTo>
                <a:lnTo>
                  <a:pt x="14063" y="1231"/>
                </a:lnTo>
                <a:lnTo>
                  <a:pt x="14088" y="1246"/>
                </a:lnTo>
                <a:lnTo>
                  <a:pt x="14112" y="1262"/>
                </a:lnTo>
                <a:lnTo>
                  <a:pt x="14135" y="1278"/>
                </a:lnTo>
                <a:lnTo>
                  <a:pt x="14158" y="1296"/>
                </a:lnTo>
                <a:lnTo>
                  <a:pt x="14158" y="1296"/>
                </a:lnTo>
                <a:lnTo>
                  <a:pt x="14181" y="1315"/>
                </a:lnTo>
                <a:lnTo>
                  <a:pt x="14202" y="1334"/>
                </a:lnTo>
                <a:lnTo>
                  <a:pt x="14223" y="1355"/>
                </a:lnTo>
                <a:lnTo>
                  <a:pt x="14242" y="1377"/>
                </a:lnTo>
                <a:lnTo>
                  <a:pt x="14261" y="1398"/>
                </a:lnTo>
                <a:lnTo>
                  <a:pt x="14278" y="1422"/>
                </a:lnTo>
                <a:lnTo>
                  <a:pt x="14295" y="1446"/>
                </a:lnTo>
                <a:lnTo>
                  <a:pt x="14311" y="1472"/>
                </a:lnTo>
                <a:lnTo>
                  <a:pt x="14311" y="1472"/>
                </a:lnTo>
                <a:lnTo>
                  <a:pt x="14325" y="1497"/>
                </a:lnTo>
                <a:lnTo>
                  <a:pt x="14339" y="1524"/>
                </a:lnTo>
                <a:lnTo>
                  <a:pt x="14352" y="1552"/>
                </a:lnTo>
                <a:lnTo>
                  <a:pt x="14363" y="1580"/>
                </a:lnTo>
                <a:lnTo>
                  <a:pt x="14374" y="1607"/>
                </a:lnTo>
                <a:lnTo>
                  <a:pt x="14382" y="1637"/>
                </a:lnTo>
                <a:lnTo>
                  <a:pt x="14390" y="1666"/>
                </a:lnTo>
                <a:lnTo>
                  <a:pt x="14396" y="1696"/>
                </a:lnTo>
                <a:lnTo>
                  <a:pt x="14398" y="1695"/>
                </a:lnTo>
                <a:close/>
                <a:moveTo>
                  <a:pt x="14548" y="2560"/>
                </a:moveTo>
                <a:lnTo>
                  <a:pt x="14304" y="2309"/>
                </a:lnTo>
                <a:lnTo>
                  <a:pt x="14304" y="2309"/>
                </a:lnTo>
                <a:lnTo>
                  <a:pt x="14280" y="2342"/>
                </a:lnTo>
                <a:lnTo>
                  <a:pt x="14254" y="2374"/>
                </a:lnTo>
                <a:lnTo>
                  <a:pt x="14227" y="2403"/>
                </a:lnTo>
                <a:lnTo>
                  <a:pt x="14197" y="2431"/>
                </a:lnTo>
                <a:lnTo>
                  <a:pt x="14167" y="2456"/>
                </a:lnTo>
                <a:lnTo>
                  <a:pt x="14134" y="2480"/>
                </a:lnTo>
                <a:lnTo>
                  <a:pt x="14100" y="2502"/>
                </a:lnTo>
                <a:lnTo>
                  <a:pt x="14063" y="2521"/>
                </a:lnTo>
                <a:lnTo>
                  <a:pt x="14063" y="2521"/>
                </a:lnTo>
                <a:lnTo>
                  <a:pt x="14025" y="2539"/>
                </a:lnTo>
                <a:lnTo>
                  <a:pt x="13987" y="2554"/>
                </a:lnTo>
                <a:lnTo>
                  <a:pt x="13948" y="2567"/>
                </a:lnTo>
                <a:lnTo>
                  <a:pt x="13907" y="2577"/>
                </a:lnTo>
                <a:lnTo>
                  <a:pt x="13867" y="2586"/>
                </a:lnTo>
                <a:lnTo>
                  <a:pt x="13825" y="2591"/>
                </a:lnTo>
                <a:lnTo>
                  <a:pt x="13782" y="2594"/>
                </a:lnTo>
                <a:lnTo>
                  <a:pt x="13739" y="2596"/>
                </a:lnTo>
                <a:lnTo>
                  <a:pt x="13739" y="2596"/>
                </a:lnTo>
                <a:lnTo>
                  <a:pt x="13707" y="2594"/>
                </a:lnTo>
                <a:lnTo>
                  <a:pt x="13676" y="2593"/>
                </a:lnTo>
                <a:lnTo>
                  <a:pt x="13646" y="2589"/>
                </a:lnTo>
                <a:lnTo>
                  <a:pt x="13616" y="2586"/>
                </a:lnTo>
                <a:lnTo>
                  <a:pt x="13586" y="2579"/>
                </a:lnTo>
                <a:lnTo>
                  <a:pt x="13557" y="2572"/>
                </a:lnTo>
                <a:lnTo>
                  <a:pt x="13528" y="2563"/>
                </a:lnTo>
                <a:lnTo>
                  <a:pt x="13499" y="2553"/>
                </a:lnTo>
                <a:lnTo>
                  <a:pt x="13499" y="2553"/>
                </a:lnTo>
                <a:lnTo>
                  <a:pt x="13471" y="2542"/>
                </a:lnTo>
                <a:lnTo>
                  <a:pt x="13443" y="2530"/>
                </a:lnTo>
                <a:lnTo>
                  <a:pt x="13417" y="2516"/>
                </a:lnTo>
                <a:lnTo>
                  <a:pt x="13391" y="2502"/>
                </a:lnTo>
                <a:lnTo>
                  <a:pt x="13366" y="2487"/>
                </a:lnTo>
                <a:lnTo>
                  <a:pt x="13342" y="2470"/>
                </a:lnTo>
                <a:lnTo>
                  <a:pt x="13318" y="2452"/>
                </a:lnTo>
                <a:lnTo>
                  <a:pt x="13295" y="2433"/>
                </a:lnTo>
                <a:lnTo>
                  <a:pt x="13295" y="2433"/>
                </a:lnTo>
                <a:lnTo>
                  <a:pt x="13272" y="2414"/>
                </a:lnTo>
                <a:lnTo>
                  <a:pt x="13252" y="2394"/>
                </a:lnTo>
                <a:lnTo>
                  <a:pt x="13232" y="2373"/>
                </a:lnTo>
                <a:lnTo>
                  <a:pt x="13211" y="2351"/>
                </a:lnTo>
                <a:lnTo>
                  <a:pt x="13194" y="2328"/>
                </a:lnTo>
                <a:lnTo>
                  <a:pt x="13176" y="2306"/>
                </a:lnTo>
                <a:lnTo>
                  <a:pt x="13158" y="2281"/>
                </a:lnTo>
                <a:lnTo>
                  <a:pt x="13143" y="2256"/>
                </a:lnTo>
                <a:lnTo>
                  <a:pt x="13143" y="2256"/>
                </a:lnTo>
                <a:lnTo>
                  <a:pt x="13128" y="2231"/>
                </a:lnTo>
                <a:lnTo>
                  <a:pt x="13114" y="2204"/>
                </a:lnTo>
                <a:lnTo>
                  <a:pt x="13101" y="2178"/>
                </a:lnTo>
                <a:lnTo>
                  <a:pt x="13090" y="2151"/>
                </a:lnTo>
                <a:lnTo>
                  <a:pt x="13080" y="2123"/>
                </a:lnTo>
                <a:lnTo>
                  <a:pt x="13071" y="2094"/>
                </a:lnTo>
                <a:lnTo>
                  <a:pt x="13063" y="2065"/>
                </a:lnTo>
                <a:lnTo>
                  <a:pt x="13055" y="2034"/>
                </a:lnTo>
                <a:lnTo>
                  <a:pt x="14802" y="2034"/>
                </a:lnTo>
                <a:lnTo>
                  <a:pt x="14802" y="2034"/>
                </a:lnTo>
                <a:lnTo>
                  <a:pt x="14804" y="2001"/>
                </a:lnTo>
                <a:lnTo>
                  <a:pt x="14807" y="1970"/>
                </a:lnTo>
                <a:lnTo>
                  <a:pt x="14807" y="1937"/>
                </a:lnTo>
                <a:lnTo>
                  <a:pt x="14808" y="1905"/>
                </a:lnTo>
                <a:lnTo>
                  <a:pt x="14807" y="1873"/>
                </a:lnTo>
                <a:lnTo>
                  <a:pt x="14806" y="1842"/>
                </a:lnTo>
                <a:lnTo>
                  <a:pt x="14804" y="1811"/>
                </a:lnTo>
                <a:lnTo>
                  <a:pt x="14802" y="1781"/>
                </a:lnTo>
                <a:lnTo>
                  <a:pt x="14798" y="1749"/>
                </a:lnTo>
                <a:lnTo>
                  <a:pt x="14793" y="1719"/>
                </a:lnTo>
                <a:lnTo>
                  <a:pt x="14788" y="1690"/>
                </a:lnTo>
                <a:lnTo>
                  <a:pt x="14783" y="1659"/>
                </a:lnTo>
                <a:lnTo>
                  <a:pt x="14777" y="1630"/>
                </a:lnTo>
                <a:lnTo>
                  <a:pt x="14769" y="1600"/>
                </a:lnTo>
                <a:lnTo>
                  <a:pt x="14761" y="1571"/>
                </a:lnTo>
                <a:lnTo>
                  <a:pt x="14752" y="1542"/>
                </a:lnTo>
                <a:lnTo>
                  <a:pt x="14752" y="1542"/>
                </a:lnTo>
                <a:lnTo>
                  <a:pt x="14732" y="1486"/>
                </a:lnTo>
                <a:lnTo>
                  <a:pt x="14711" y="1431"/>
                </a:lnTo>
                <a:lnTo>
                  <a:pt x="14687" y="1378"/>
                </a:lnTo>
                <a:lnTo>
                  <a:pt x="14660" y="1327"/>
                </a:lnTo>
                <a:lnTo>
                  <a:pt x="14632" y="1278"/>
                </a:lnTo>
                <a:lnTo>
                  <a:pt x="14602" y="1231"/>
                </a:lnTo>
                <a:lnTo>
                  <a:pt x="14569" y="1185"/>
                </a:lnTo>
                <a:lnTo>
                  <a:pt x="14533" y="1142"/>
                </a:lnTo>
                <a:lnTo>
                  <a:pt x="14533" y="1142"/>
                </a:lnTo>
                <a:lnTo>
                  <a:pt x="14496" y="1101"/>
                </a:lnTo>
                <a:lnTo>
                  <a:pt x="14457" y="1063"/>
                </a:lnTo>
                <a:lnTo>
                  <a:pt x="14417" y="1026"/>
                </a:lnTo>
                <a:lnTo>
                  <a:pt x="14374" y="990"/>
                </a:lnTo>
                <a:lnTo>
                  <a:pt x="14329" y="959"/>
                </a:lnTo>
                <a:lnTo>
                  <a:pt x="14282" y="928"/>
                </a:lnTo>
                <a:lnTo>
                  <a:pt x="14233" y="900"/>
                </a:lnTo>
                <a:lnTo>
                  <a:pt x="14182" y="875"/>
                </a:lnTo>
                <a:lnTo>
                  <a:pt x="14182" y="875"/>
                </a:lnTo>
                <a:lnTo>
                  <a:pt x="14157" y="864"/>
                </a:lnTo>
                <a:lnTo>
                  <a:pt x="14130" y="852"/>
                </a:lnTo>
                <a:lnTo>
                  <a:pt x="14104" y="842"/>
                </a:lnTo>
                <a:lnTo>
                  <a:pt x="14077" y="833"/>
                </a:lnTo>
                <a:lnTo>
                  <a:pt x="14050" y="824"/>
                </a:lnTo>
                <a:lnTo>
                  <a:pt x="14022" y="817"/>
                </a:lnTo>
                <a:lnTo>
                  <a:pt x="13995" y="809"/>
                </a:lnTo>
                <a:lnTo>
                  <a:pt x="13967" y="803"/>
                </a:lnTo>
                <a:lnTo>
                  <a:pt x="13938" y="798"/>
                </a:lnTo>
                <a:lnTo>
                  <a:pt x="13910" y="793"/>
                </a:lnTo>
                <a:lnTo>
                  <a:pt x="13881" y="789"/>
                </a:lnTo>
                <a:lnTo>
                  <a:pt x="13851" y="785"/>
                </a:lnTo>
                <a:lnTo>
                  <a:pt x="13821" y="783"/>
                </a:lnTo>
                <a:lnTo>
                  <a:pt x="13792" y="780"/>
                </a:lnTo>
                <a:lnTo>
                  <a:pt x="13731" y="779"/>
                </a:lnTo>
                <a:lnTo>
                  <a:pt x="13731" y="779"/>
                </a:lnTo>
                <a:lnTo>
                  <a:pt x="13675" y="780"/>
                </a:lnTo>
                <a:lnTo>
                  <a:pt x="13621" y="784"/>
                </a:lnTo>
                <a:lnTo>
                  <a:pt x="13566" y="791"/>
                </a:lnTo>
                <a:lnTo>
                  <a:pt x="13513" y="800"/>
                </a:lnTo>
                <a:lnTo>
                  <a:pt x="13461" y="812"/>
                </a:lnTo>
                <a:lnTo>
                  <a:pt x="13409" y="827"/>
                </a:lnTo>
                <a:lnTo>
                  <a:pt x="13358" y="845"/>
                </a:lnTo>
                <a:lnTo>
                  <a:pt x="13308" y="864"/>
                </a:lnTo>
                <a:lnTo>
                  <a:pt x="13308" y="864"/>
                </a:lnTo>
                <a:lnTo>
                  <a:pt x="13260" y="886"/>
                </a:lnTo>
                <a:lnTo>
                  <a:pt x="13211" y="911"/>
                </a:lnTo>
                <a:lnTo>
                  <a:pt x="13166" y="937"/>
                </a:lnTo>
                <a:lnTo>
                  <a:pt x="13123" y="965"/>
                </a:lnTo>
                <a:lnTo>
                  <a:pt x="13080" y="994"/>
                </a:lnTo>
                <a:lnTo>
                  <a:pt x="13039" y="1027"/>
                </a:lnTo>
                <a:lnTo>
                  <a:pt x="13000" y="1060"/>
                </a:lnTo>
                <a:lnTo>
                  <a:pt x="12963" y="1097"/>
                </a:lnTo>
                <a:lnTo>
                  <a:pt x="12963" y="1097"/>
                </a:lnTo>
                <a:lnTo>
                  <a:pt x="12926" y="1134"/>
                </a:lnTo>
                <a:lnTo>
                  <a:pt x="12893" y="1173"/>
                </a:lnTo>
                <a:lnTo>
                  <a:pt x="12860" y="1215"/>
                </a:lnTo>
                <a:lnTo>
                  <a:pt x="12831" y="1256"/>
                </a:lnTo>
                <a:lnTo>
                  <a:pt x="12802" y="1301"/>
                </a:lnTo>
                <a:lnTo>
                  <a:pt x="12777" y="1346"/>
                </a:lnTo>
                <a:lnTo>
                  <a:pt x="12751" y="1393"/>
                </a:lnTo>
                <a:lnTo>
                  <a:pt x="12730" y="1441"/>
                </a:lnTo>
                <a:lnTo>
                  <a:pt x="12730" y="1441"/>
                </a:lnTo>
                <a:lnTo>
                  <a:pt x="12709" y="1491"/>
                </a:lnTo>
                <a:lnTo>
                  <a:pt x="12692" y="1542"/>
                </a:lnTo>
                <a:lnTo>
                  <a:pt x="12676" y="1593"/>
                </a:lnTo>
                <a:lnTo>
                  <a:pt x="12665" y="1647"/>
                </a:lnTo>
                <a:lnTo>
                  <a:pt x="12655" y="1700"/>
                </a:lnTo>
                <a:lnTo>
                  <a:pt x="12649" y="1754"/>
                </a:lnTo>
                <a:lnTo>
                  <a:pt x="12645" y="1809"/>
                </a:lnTo>
                <a:lnTo>
                  <a:pt x="12644" y="1865"/>
                </a:lnTo>
                <a:lnTo>
                  <a:pt x="12644" y="1865"/>
                </a:lnTo>
                <a:lnTo>
                  <a:pt x="12645" y="1922"/>
                </a:lnTo>
                <a:lnTo>
                  <a:pt x="12649" y="1976"/>
                </a:lnTo>
                <a:lnTo>
                  <a:pt x="12655" y="2031"/>
                </a:lnTo>
                <a:lnTo>
                  <a:pt x="12665" y="2084"/>
                </a:lnTo>
                <a:lnTo>
                  <a:pt x="12676" y="2137"/>
                </a:lnTo>
                <a:lnTo>
                  <a:pt x="12690" y="2188"/>
                </a:lnTo>
                <a:lnTo>
                  <a:pt x="12708" y="2240"/>
                </a:lnTo>
                <a:lnTo>
                  <a:pt x="12728" y="2289"/>
                </a:lnTo>
                <a:lnTo>
                  <a:pt x="12728" y="2289"/>
                </a:lnTo>
                <a:lnTo>
                  <a:pt x="12750" y="2337"/>
                </a:lnTo>
                <a:lnTo>
                  <a:pt x="12774" y="2384"/>
                </a:lnTo>
                <a:lnTo>
                  <a:pt x="12799" y="2430"/>
                </a:lnTo>
                <a:lnTo>
                  <a:pt x="12827" y="2474"/>
                </a:lnTo>
                <a:lnTo>
                  <a:pt x="12858" y="2517"/>
                </a:lnTo>
                <a:lnTo>
                  <a:pt x="12889" y="2558"/>
                </a:lnTo>
                <a:lnTo>
                  <a:pt x="12924" y="2597"/>
                </a:lnTo>
                <a:lnTo>
                  <a:pt x="12959" y="2636"/>
                </a:lnTo>
                <a:lnTo>
                  <a:pt x="12959" y="2636"/>
                </a:lnTo>
                <a:lnTo>
                  <a:pt x="12996" y="2672"/>
                </a:lnTo>
                <a:lnTo>
                  <a:pt x="13035" y="2706"/>
                </a:lnTo>
                <a:lnTo>
                  <a:pt x="13076" y="2739"/>
                </a:lnTo>
                <a:lnTo>
                  <a:pt x="13118" y="2769"/>
                </a:lnTo>
                <a:lnTo>
                  <a:pt x="13162" y="2797"/>
                </a:lnTo>
                <a:lnTo>
                  <a:pt x="13208" y="2824"/>
                </a:lnTo>
                <a:lnTo>
                  <a:pt x="13253" y="2848"/>
                </a:lnTo>
                <a:lnTo>
                  <a:pt x="13303" y="2869"/>
                </a:lnTo>
                <a:lnTo>
                  <a:pt x="13303" y="2869"/>
                </a:lnTo>
                <a:lnTo>
                  <a:pt x="13352" y="2890"/>
                </a:lnTo>
                <a:lnTo>
                  <a:pt x="13401" y="2907"/>
                </a:lnTo>
                <a:lnTo>
                  <a:pt x="13453" y="2921"/>
                </a:lnTo>
                <a:lnTo>
                  <a:pt x="13504" y="2934"/>
                </a:lnTo>
                <a:lnTo>
                  <a:pt x="13557" y="2943"/>
                </a:lnTo>
                <a:lnTo>
                  <a:pt x="13611" y="2949"/>
                </a:lnTo>
                <a:lnTo>
                  <a:pt x="13665" y="2953"/>
                </a:lnTo>
                <a:lnTo>
                  <a:pt x="13720" y="2954"/>
                </a:lnTo>
                <a:lnTo>
                  <a:pt x="13720" y="2954"/>
                </a:lnTo>
                <a:lnTo>
                  <a:pt x="13751" y="2954"/>
                </a:lnTo>
                <a:lnTo>
                  <a:pt x="13782" y="2953"/>
                </a:lnTo>
                <a:lnTo>
                  <a:pt x="13813" y="2952"/>
                </a:lnTo>
                <a:lnTo>
                  <a:pt x="13844" y="2948"/>
                </a:lnTo>
                <a:lnTo>
                  <a:pt x="13874" y="2944"/>
                </a:lnTo>
                <a:lnTo>
                  <a:pt x="13905" y="2940"/>
                </a:lnTo>
                <a:lnTo>
                  <a:pt x="13935" y="2935"/>
                </a:lnTo>
                <a:lnTo>
                  <a:pt x="13964" y="2929"/>
                </a:lnTo>
                <a:lnTo>
                  <a:pt x="13995" y="2921"/>
                </a:lnTo>
                <a:lnTo>
                  <a:pt x="14024" y="2914"/>
                </a:lnTo>
                <a:lnTo>
                  <a:pt x="14053" y="2905"/>
                </a:lnTo>
                <a:lnTo>
                  <a:pt x="14081" y="2896"/>
                </a:lnTo>
                <a:lnTo>
                  <a:pt x="14110" y="2886"/>
                </a:lnTo>
                <a:lnTo>
                  <a:pt x="14139" y="2874"/>
                </a:lnTo>
                <a:lnTo>
                  <a:pt x="14167" y="2863"/>
                </a:lnTo>
                <a:lnTo>
                  <a:pt x="14195" y="2850"/>
                </a:lnTo>
                <a:lnTo>
                  <a:pt x="14195" y="2850"/>
                </a:lnTo>
                <a:lnTo>
                  <a:pt x="14223" y="2836"/>
                </a:lnTo>
                <a:lnTo>
                  <a:pt x="14249" y="2822"/>
                </a:lnTo>
                <a:lnTo>
                  <a:pt x="14275" y="2809"/>
                </a:lnTo>
                <a:lnTo>
                  <a:pt x="14300" y="2792"/>
                </a:lnTo>
                <a:lnTo>
                  <a:pt x="14325" y="2777"/>
                </a:lnTo>
                <a:lnTo>
                  <a:pt x="14349" y="2760"/>
                </a:lnTo>
                <a:lnTo>
                  <a:pt x="14372" y="2743"/>
                </a:lnTo>
                <a:lnTo>
                  <a:pt x="14395" y="2725"/>
                </a:lnTo>
                <a:lnTo>
                  <a:pt x="14417" y="2707"/>
                </a:lnTo>
                <a:lnTo>
                  <a:pt x="14438" y="2687"/>
                </a:lnTo>
                <a:lnTo>
                  <a:pt x="14458" y="2668"/>
                </a:lnTo>
                <a:lnTo>
                  <a:pt x="14477" y="2648"/>
                </a:lnTo>
                <a:lnTo>
                  <a:pt x="14496" y="2626"/>
                </a:lnTo>
                <a:lnTo>
                  <a:pt x="14515" y="2605"/>
                </a:lnTo>
                <a:lnTo>
                  <a:pt x="14533" y="2583"/>
                </a:lnTo>
                <a:lnTo>
                  <a:pt x="14550" y="2560"/>
                </a:lnTo>
                <a:lnTo>
                  <a:pt x="14548" y="2560"/>
                </a:lnTo>
                <a:close/>
                <a:moveTo>
                  <a:pt x="15720" y="1109"/>
                </a:moveTo>
                <a:lnTo>
                  <a:pt x="15720" y="819"/>
                </a:lnTo>
                <a:lnTo>
                  <a:pt x="15334" y="819"/>
                </a:lnTo>
                <a:lnTo>
                  <a:pt x="15334" y="2910"/>
                </a:lnTo>
                <a:lnTo>
                  <a:pt x="15720" y="2910"/>
                </a:lnTo>
                <a:lnTo>
                  <a:pt x="15720" y="1861"/>
                </a:lnTo>
                <a:lnTo>
                  <a:pt x="15720" y="1861"/>
                </a:lnTo>
                <a:lnTo>
                  <a:pt x="15721" y="1823"/>
                </a:lnTo>
                <a:lnTo>
                  <a:pt x="15723" y="1786"/>
                </a:lnTo>
                <a:lnTo>
                  <a:pt x="15727" y="1749"/>
                </a:lnTo>
                <a:lnTo>
                  <a:pt x="15732" y="1714"/>
                </a:lnTo>
                <a:lnTo>
                  <a:pt x="15740" y="1678"/>
                </a:lnTo>
                <a:lnTo>
                  <a:pt x="15747" y="1645"/>
                </a:lnTo>
                <a:lnTo>
                  <a:pt x="15758" y="1611"/>
                </a:lnTo>
                <a:lnTo>
                  <a:pt x="15770" y="1578"/>
                </a:lnTo>
                <a:lnTo>
                  <a:pt x="15770" y="1578"/>
                </a:lnTo>
                <a:lnTo>
                  <a:pt x="15783" y="1548"/>
                </a:lnTo>
                <a:lnTo>
                  <a:pt x="15797" y="1516"/>
                </a:lnTo>
                <a:lnTo>
                  <a:pt x="15813" y="1487"/>
                </a:lnTo>
                <a:lnTo>
                  <a:pt x="15830" y="1459"/>
                </a:lnTo>
                <a:lnTo>
                  <a:pt x="15849" y="1433"/>
                </a:lnTo>
                <a:lnTo>
                  <a:pt x="15868" y="1407"/>
                </a:lnTo>
                <a:lnTo>
                  <a:pt x="15888" y="1382"/>
                </a:lnTo>
                <a:lnTo>
                  <a:pt x="15911" y="1359"/>
                </a:lnTo>
                <a:lnTo>
                  <a:pt x="15911" y="1359"/>
                </a:lnTo>
                <a:lnTo>
                  <a:pt x="15934" y="1336"/>
                </a:lnTo>
                <a:lnTo>
                  <a:pt x="15958" y="1316"/>
                </a:lnTo>
                <a:lnTo>
                  <a:pt x="15983" y="1297"/>
                </a:lnTo>
                <a:lnTo>
                  <a:pt x="16010" y="1278"/>
                </a:lnTo>
                <a:lnTo>
                  <a:pt x="16038" y="1262"/>
                </a:lnTo>
                <a:lnTo>
                  <a:pt x="16067" y="1245"/>
                </a:lnTo>
                <a:lnTo>
                  <a:pt x="16096" y="1231"/>
                </a:lnTo>
                <a:lnTo>
                  <a:pt x="16128" y="1217"/>
                </a:lnTo>
                <a:lnTo>
                  <a:pt x="16128" y="1217"/>
                </a:lnTo>
                <a:lnTo>
                  <a:pt x="16159" y="1206"/>
                </a:lnTo>
                <a:lnTo>
                  <a:pt x="16192" y="1196"/>
                </a:lnTo>
                <a:lnTo>
                  <a:pt x="16226" y="1187"/>
                </a:lnTo>
                <a:lnTo>
                  <a:pt x="16261" y="1179"/>
                </a:lnTo>
                <a:lnTo>
                  <a:pt x="16296" y="1174"/>
                </a:lnTo>
                <a:lnTo>
                  <a:pt x="16332" y="1170"/>
                </a:lnTo>
                <a:lnTo>
                  <a:pt x="16368" y="1168"/>
                </a:lnTo>
                <a:lnTo>
                  <a:pt x="16406" y="1166"/>
                </a:lnTo>
                <a:lnTo>
                  <a:pt x="16534" y="795"/>
                </a:lnTo>
                <a:lnTo>
                  <a:pt x="16534" y="795"/>
                </a:lnTo>
                <a:lnTo>
                  <a:pt x="16475" y="797"/>
                </a:lnTo>
                <a:lnTo>
                  <a:pt x="16417" y="799"/>
                </a:lnTo>
                <a:lnTo>
                  <a:pt x="16360" y="804"/>
                </a:lnTo>
                <a:lnTo>
                  <a:pt x="16303" y="812"/>
                </a:lnTo>
                <a:lnTo>
                  <a:pt x="16248" y="821"/>
                </a:lnTo>
                <a:lnTo>
                  <a:pt x="16194" y="831"/>
                </a:lnTo>
                <a:lnTo>
                  <a:pt x="16140" y="843"/>
                </a:lnTo>
                <a:lnTo>
                  <a:pt x="16088" y="859"/>
                </a:lnTo>
                <a:lnTo>
                  <a:pt x="16088" y="859"/>
                </a:lnTo>
                <a:lnTo>
                  <a:pt x="16063" y="866"/>
                </a:lnTo>
                <a:lnTo>
                  <a:pt x="16039" y="876"/>
                </a:lnTo>
                <a:lnTo>
                  <a:pt x="16014" y="886"/>
                </a:lnTo>
                <a:lnTo>
                  <a:pt x="15989" y="898"/>
                </a:lnTo>
                <a:lnTo>
                  <a:pt x="15965" y="909"/>
                </a:lnTo>
                <a:lnTo>
                  <a:pt x="15941" y="923"/>
                </a:lnTo>
                <a:lnTo>
                  <a:pt x="15917" y="937"/>
                </a:lnTo>
                <a:lnTo>
                  <a:pt x="15894" y="952"/>
                </a:lnTo>
                <a:lnTo>
                  <a:pt x="15872" y="969"/>
                </a:lnTo>
                <a:lnTo>
                  <a:pt x="15849" y="985"/>
                </a:lnTo>
                <a:lnTo>
                  <a:pt x="15826" y="1004"/>
                </a:lnTo>
                <a:lnTo>
                  <a:pt x="15804" y="1023"/>
                </a:lnTo>
                <a:lnTo>
                  <a:pt x="15783" y="1044"/>
                </a:lnTo>
                <a:lnTo>
                  <a:pt x="15761" y="1065"/>
                </a:lnTo>
                <a:lnTo>
                  <a:pt x="15741" y="1087"/>
                </a:lnTo>
                <a:lnTo>
                  <a:pt x="15720" y="1111"/>
                </a:lnTo>
                <a:lnTo>
                  <a:pt x="15720" y="1109"/>
                </a:lnTo>
                <a:close/>
                <a:moveTo>
                  <a:pt x="18600" y="1862"/>
                </a:moveTo>
                <a:lnTo>
                  <a:pt x="18600" y="1862"/>
                </a:lnTo>
                <a:lnTo>
                  <a:pt x="18600" y="1899"/>
                </a:lnTo>
                <a:lnTo>
                  <a:pt x="18598" y="1936"/>
                </a:lnTo>
                <a:lnTo>
                  <a:pt x="18593" y="1971"/>
                </a:lnTo>
                <a:lnTo>
                  <a:pt x="18588" y="2007"/>
                </a:lnTo>
                <a:lnTo>
                  <a:pt x="18580" y="2042"/>
                </a:lnTo>
                <a:lnTo>
                  <a:pt x="18570" y="2076"/>
                </a:lnTo>
                <a:lnTo>
                  <a:pt x="18560" y="2110"/>
                </a:lnTo>
                <a:lnTo>
                  <a:pt x="18547" y="2145"/>
                </a:lnTo>
                <a:lnTo>
                  <a:pt x="18547" y="2145"/>
                </a:lnTo>
                <a:lnTo>
                  <a:pt x="18532" y="2178"/>
                </a:lnTo>
                <a:lnTo>
                  <a:pt x="18517" y="2209"/>
                </a:lnTo>
                <a:lnTo>
                  <a:pt x="18500" y="2240"/>
                </a:lnTo>
                <a:lnTo>
                  <a:pt x="18482" y="2269"/>
                </a:lnTo>
                <a:lnTo>
                  <a:pt x="18463" y="2298"/>
                </a:lnTo>
                <a:lnTo>
                  <a:pt x="18442" y="2325"/>
                </a:lnTo>
                <a:lnTo>
                  <a:pt x="18420" y="2351"/>
                </a:lnTo>
                <a:lnTo>
                  <a:pt x="18398" y="2376"/>
                </a:lnTo>
                <a:lnTo>
                  <a:pt x="18398" y="2376"/>
                </a:lnTo>
                <a:lnTo>
                  <a:pt x="18373" y="2401"/>
                </a:lnTo>
                <a:lnTo>
                  <a:pt x="18348" y="2423"/>
                </a:lnTo>
                <a:lnTo>
                  <a:pt x="18323" y="2445"/>
                </a:lnTo>
                <a:lnTo>
                  <a:pt x="18295" y="2465"/>
                </a:lnTo>
                <a:lnTo>
                  <a:pt x="18267" y="2484"/>
                </a:lnTo>
                <a:lnTo>
                  <a:pt x="18238" y="2501"/>
                </a:lnTo>
                <a:lnTo>
                  <a:pt x="18207" y="2517"/>
                </a:lnTo>
                <a:lnTo>
                  <a:pt x="18176" y="2532"/>
                </a:lnTo>
                <a:lnTo>
                  <a:pt x="18176" y="2532"/>
                </a:lnTo>
                <a:lnTo>
                  <a:pt x="18143" y="2545"/>
                </a:lnTo>
                <a:lnTo>
                  <a:pt x="18110" y="2556"/>
                </a:lnTo>
                <a:lnTo>
                  <a:pt x="18076" y="2567"/>
                </a:lnTo>
                <a:lnTo>
                  <a:pt x="18040" y="2574"/>
                </a:lnTo>
                <a:lnTo>
                  <a:pt x="18006" y="2580"/>
                </a:lnTo>
                <a:lnTo>
                  <a:pt x="17970" y="2584"/>
                </a:lnTo>
                <a:lnTo>
                  <a:pt x="17934" y="2587"/>
                </a:lnTo>
                <a:lnTo>
                  <a:pt x="17898" y="2588"/>
                </a:lnTo>
                <a:lnTo>
                  <a:pt x="17898" y="2588"/>
                </a:lnTo>
                <a:lnTo>
                  <a:pt x="17861" y="2587"/>
                </a:lnTo>
                <a:lnTo>
                  <a:pt x="17827" y="2584"/>
                </a:lnTo>
                <a:lnTo>
                  <a:pt x="17792" y="2580"/>
                </a:lnTo>
                <a:lnTo>
                  <a:pt x="17757" y="2574"/>
                </a:lnTo>
                <a:lnTo>
                  <a:pt x="17725" y="2567"/>
                </a:lnTo>
                <a:lnTo>
                  <a:pt x="17692" y="2556"/>
                </a:lnTo>
                <a:lnTo>
                  <a:pt x="17659" y="2545"/>
                </a:lnTo>
                <a:lnTo>
                  <a:pt x="17627" y="2532"/>
                </a:lnTo>
                <a:lnTo>
                  <a:pt x="17627" y="2532"/>
                </a:lnTo>
                <a:lnTo>
                  <a:pt x="17597" y="2517"/>
                </a:lnTo>
                <a:lnTo>
                  <a:pt x="17566" y="2501"/>
                </a:lnTo>
                <a:lnTo>
                  <a:pt x="17537" y="2484"/>
                </a:lnTo>
                <a:lnTo>
                  <a:pt x="17509" y="2465"/>
                </a:lnTo>
                <a:lnTo>
                  <a:pt x="17481" y="2445"/>
                </a:lnTo>
                <a:lnTo>
                  <a:pt x="17456" y="2425"/>
                </a:lnTo>
                <a:lnTo>
                  <a:pt x="17431" y="2402"/>
                </a:lnTo>
                <a:lnTo>
                  <a:pt x="17406" y="2378"/>
                </a:lnTo>
                <a:lnTo>
                  <a:pt x="17406" y="2378"/>
                </a:lnTo>
                <a:lnTo>
                  <a:pt x="17384" y="2354"/>
                </a:lnTo>
                <a:lnTo>
                  <a:pt x="17362" y="2327"/>
                </a:lnTo>
                <a:lnTo>
                  <a:pt x="17342" y="2300"/>
                </a:lnTo>
                <a:lnTo>
                  <a:pt x="17323" y="2273"/>
                </a:lnTo>
                <a:lnTo>
                  <a:pt x="17305" y="2243"/>
                </a:lnTo>
                <a:lnTo>
                  <a:pt x="17289" y="2213"/>
                </a:lnTo>
                <a:lnTo>
                  <a:pt x="17273" y="2181"/>
                </a:lnTo>
                <a:lnTo>
                  <a:pt x="17259" y="2148"/>
                </a:lnTo>
                <a:lnTo>
                  <a:pt x="17259" y="2148"/>
                </a:lnTo>
                <a:lnTo>
                  <a:pt x="17247" y="2114"/>
                </a:lnTo>
                <a:lnTo>
                  <a:pt x="17237" y="2081"/>
                </a:lnTo>
                <a:lnTo>
                  <a:pt x="17228" y="2047"/>
                </a:lnTo>
                <a:lnTo>
                  <a:pt x="17220" y="2012"/>
                </a:lnTo>
                <a:lnTo>
                  <a:pt x="17215" y="1976"/>
                </a:lnTo>
                <a:lnTo>
                  <a:pt x="17210" y="1941"/>
                </a:lnTo>
                <a:lnTo>
                  <a:pt x="17209" y="1903"/>
                </a:lnTo>
                <a:lnTo>
                  <a:pt x="17207" y="1866"/>
                </a:lnTo>
                <a:lnTo>
                  <a:pt x="17207" y="1866"/>
                </a:lnTo>
                <a:lnTo>
                  <a:pt x="17209" y="1828"/>
                </a:lnTo>
                <a:lnTo>
                  <a:pt x="17211" y="1790"/>
                </a:lnTo>
                <a:lnTo>
                  <a:pt x="17215" y="1753"/>
                </a:lnTo>
                <a:lnTo>
                  <a:pt x="17221" y="1718"/>
                </a:lnTo>
                <a:lnTo>
                  <a:pt x="17229" y="1682"/>
                </a:lnTo>
                <a:lnTo>
                  <a:pt x="17238" y="1648"/>
                </a:lnTo>
                <a:lnTo>
                  <a:pt x="17249" y="1614"/>
                </a:lnTo>
                <a:lnTo>
                  <a:pt x="17261" y="1581"/>
                </a:lnTo>
                <a:lnTo>
                  <a:pt x="17261" y="1581"/>
                </a:lnTo>
                <a:lnTo>
                  <a:pt x="17276" y="1548"/>
                </a:lnTo>
                <a:lnTo>
                  <a:pt x="17291" y="1516"/>
                </a:lnTo>
                <a:lnTo>
                  <a:pt x="17308" y="1486"/>
                </a:lnTo>
                <a:lnTo>
                  <a:pt x="17325" y="1457"/>
                </a:lnTo>
                <a:lnTo>
                  <a:pt x="17346" y="1429"/>
                </a:lnTo>
                <a:lnTo>
                  <a:pt x="17366" y="1401"/>
                </a:lnTo>
                <a:lnTo>
                  <a:pt x="17387" y="1374"/>
                </a:lnTo>
                <a:lnTo>
                  <a:pt x="17410" y="1348"/>
                </a:lnTo>
                <a:lnTo>
                  <a:pt x="17410" y="1348"/>
                </a:lnTo>
                <a:lnTo>
                  <a:pt x="17434" y="1324"/>
                </a:lnTo>
                <a:lnTo>
                  <a:pt x="17460" y="1301"/>
                </a:lnTo>
                <a:lnTo>
                  <a:pt x="17485" y="1279"/>
                </a:lnTo>
                <a:lnTo>
                  <a:pt x="17513" y="1259"/>
                </a:lnTo>
                <a:lnTo>
                  <a:pt x="17541" y="1240"/>
                </a:lnTo>
                <a:lnTo>
                  <a:pt x="17570" y="1222"/>
                </a:lnTo>
                <a:lnTo>
                  <a:pt x="17600" y="1206"/>
                </a:lnTo>
                <a:lnTo>
                  <a:pt x="17631" y="1191"/>
                </a:lnTo>
                <a:lnTo>
                  <a:pt x="17631" y="1191"/>
                </a:lnTo>
                <a:lnTo>
                  <a:pt x="17662" y="1178"/>
                </a:lnTo>
                <a:lnTo>
                  <a:pt x="17695" y="1166"/>
                </a:lnTo>
                <a:lnTo>
                  <a:pt x="17728" y="1156"/>
                </a:lnTo>
                <a:lnTo>
                  <a:pt x="17763" y="1149"/>
                </a:lnTo>
                <a:lnTo>
                  <a:pt x="17796" y="1142"/>
                </a:lnTo>
                <a:lnTo>
                  <a:pt x="17831" y="1139"/>
                </a:lnTo>
                <a:lnTo>
                  <a:pt x="17866" y="1136"/>
                </a:lnTo>
                <a:lnTo>
                  <a:pt x="17902" y="1135"/>
                </a:lnTo>
                <a:lnTo>
                  <a:pt x="17902" y="1135"/>
                </a:lnTo>
                <a:lnTo>
                  <a:pt x="17937" y="1136"/>
                </a:lnTo>
                <a:lnTo>
                  <a:pt x="17973" y="1139"/>
                </a:lnTo>
                <a:lnTo>
                  <a:pt x="18008" y="1142"/>
                </a:lnTo>
                <a:lnTo>
                  <a:pt x="18041" y="1149"/>
                </a:lnTo>
                <a:lnTo>
                  <a:pt x="18076" y="1156"/>
                </a:lnTo>
                <a:lnTo>
                  <a:pt x="18109" y="1166"/>
                </a:lnTo>
                <a:lnTo>
                  <a:pt x="18140" y="1178"/>
                </a:lnTo>
                <a:lnTo>
                  <a:pt x="18173" y="1191"/>
                </a:lnTo>
                <a:lnTo>
                  <a:pt x="18173" y="1191"/>
                </a:lnTo>
                <a:lnTo>
                  <a:pt x="18204" y="1206"/>
                </a:lnTo>
                <a:lnTo>
                  <a:pt x="18234" y="1222"/>
                </a:lnTo>
                <a:lnTo>
                  <a:pt x="18263" y="1240"/>
                </a:lnTo>
                <a:lnTo>
                  <a:pt x="18291" y="1259"/>
                </a:lnTo>
                <a:lnTo>
                  <a:pt x="18319" y="1279"/>
                </a:lnTo>
                <a:lnTo>
                  <a:pt x="18346" y="1300"/>
                </a:lnTo>
                <a:lnTo>
                  <a:pt x="18371" y="1322"/>
                </a:lnTo>
                <a:lnTo>
                  <a:pt x="18395" y="1346"/>
                </a:lnTo>
                <a:lnTo>
                  <a:pt x="18395" y="1346"/>
                </a:lnTo>
                <a:lnTo>
                  <a:pt x="18419" y="1372"/>
                </a:lnTo>
                <a:lnTo>
                  <a:pt x="18441" y="1398"/>
                </a:lnTo>
                <a:lnTo>
                  <a:pt x="18462" y="1425"/>
                </a:lnTo>
                <a:lnTo>
                  <a:pt x="18481" y="1453"/>
                </a:lnTo>
                <a:lnTo>
                  <a:pt x="18499" y="1482"/>
                </a:lnTo>
                <a:lnTo>
                  <a:pt x="18517" y="1512"/>
                </a:lnTo>
                <a:lnTo>
                  <a:pt x="18532" y="1544"/>
                </a:lnTo>
                <a:lnTo>
                  <a:pt x="18546" y="1577"/>
                </a:lnTo>
                <a:lnTo>
                  <a:pt x="18546" y="1577"/>
                </a:lnTo>
                <a:lnTo>
                  <a:pt x="18558" y="1610"/>
                </a:lnTo>
                <a:lnTo>
                  <a:pt x="18570" y="1643"/>
                </a:lnTo>
                <a:lnTo>
                  <a:pt x="18579" y="1678"/>
                </a:lnTo>
                <a:lnTo>
                  <a:pt x="18586" y="1714"/>
                </a:lnTo>
                <a:lnTo>
                  <a:pt x="18593" y="1749"/>
                </a:lnTo>
                <a:lnTo>
                  <a:pt x="18597" y="1786"/>
                </a:lnTo>
                <a:lnTo>
                  <a:pt x="18599" y="1823"/>
                </a:lnTo>
                <a:lnTo>
                  <a:pt x="18600" y="1861"/>
                </a:lnTo>
                <a:lnTo>
                  <a:pt x="18600" y="1862"/>
                </a:lnTo>
                <a:close/>
                <a:moveTo>
                  <a:pt x="17870" y="771"/>
                </a:moveTo>
                <a:lnTo>
                  <a:pt x="17870" y="771"/>
                </a:lnTo>
                <a:lnTo>
                  <a:pt x="17816" y="772"/>
                </a:lnTo>
                <a:lnTo>
                  <a:pt x="17761" y="778"/>
                </a:lnTo>
                <a:lnTo>
                  <a:pt x="17708" y="784"/>
                </a:lnTo>
                <a:lnTo>
                  <a:pt x="17656" y="793"/>
                </a:lnTo>
                <a:lnTo>
                  <a:pt x="17605" y="805"/>
                </a:lnTo>
                <a:lnTo>
                  <a:pt x="17556" y="819"/>
                </a:lnTo>
                <a:lnTo>
                  <a:pt x="17507" y="837"/>
                </a:lnTo>
                <a:lnTo>
                  <a:pt x="17458" y="857"/>
                </a:lnTo>
                <a:lnTo>
                  <a:pt x="17458" y="857"/>
                </a:lnTo>
                <a:lnTo>
                  <a:pt x="17411" y="879"/>
                </a:lnTo>
                <a:lnTo>
                  <a:pt x="17366" y="903"/>
                </a:lnTo>
                <a:lnTo>
                  <a:pt x="17323" y="930"/>
                </a:lnTo>
                <a:lnTo>
                  <a:pt x="17280" y="957"/>
                </a:lnTo>
                <a:lnTo>
                  <a:pt x="17239" y="988"/>
                </a:lnTo>
                <a:lnTo>
                  <a:pt x="17200" y="1020"/>
                </a:lnTo>
                <a:lnTo>
                  <a:pt x="17162" y="1054"/>
                </a:lnTo>
                <a:lnTo>
                  <a:pt x="17125" y="1089"/>
                </a:lnTo>
                <a:lnTo>
                  <a:pt x="17125" y="1089"/>
                </a:lnTo>
                <a:lnTo>
                  <a:pt x="17091" y="1127"/>
                </a:lnTo>
                <a:lnTo>
                  <a:pt x="17058" y="1165"/>
                </a:lnTo>
                <a:lnTo>
                  <a:pt x="17027" y="1207"/>
                </a:lnTo>
                <a:lnTo>
                  <a:pt x="16998" y="1249"/>
                </a:lnTo>
                <a:lnTo>
                  <a:pt x="16970" y="1293"/>
                </a:lnTo>
                <a:lnTo>
                  <a:pt x="16945" y="1339"/>
                </a:lnTo>
                <a:lnTo>
                  <a:pt x="16922" y="1386"/>
                </a:lnTo>
                <a:lnTo>
                  <a:pt x="16901" y="1434"/>
                </a:lnTo>
                <a:lnTo>
                  <a:pt x="16901" y="1434"/>
                </a:lnTo>
                <a:lnTo>
                  <a:pt x="16882" y="1485"/>
                </a:lnTo>
                <a:lnTo>
                  <a:pt x="16864" y="1535"/>
                </a:lnTo>
                <a:lnTo>
                  <a:pt x="16850" y="1586"/>
                </a:lnTo>
                <a:lnTo>
                  <a:pt x="16839" y="1639"/>
                </a:lnTo>
                <a:lnTo>
                  <a:pt x="16830" y="1692"/>
                </a:lnTo>
                <a:lnTo>
                  <a:pt x="16823" y="1747"/>
                </a:lnTo>
                <a:lnTo>
                  <a:pt x="16820" y="1801"/>
                </a:lnTo>
                <a:lnTo>
                  <a:pt x="16818" y="1858"/>
                </a:lnTo>
                <a:lnTo>
                  <a:pt x="16818" y="1858"/>
                </a:lnTo>
                <a:lnTo>
                  <a:pt x="16820" y="1914"/>
                </a:lnTo>
                <a:lnTo>
                  <a:pt x="16823" y="1970"/>
                </a:lnTo>
                <a:lnTo>
                  <a:pt x="16830" y="2024"/>
                </a:lnTo>
                <a:lnTo>
                  <a:pt x="16839" y="2077"/>
                </a:lnTo>
                <a:lnTo>
                  <a:pt x="16850" y="2131"/>
                </a:lnTo>
                <a:lnTo>
                  <a:pt x="16864" y="2183"/>
                </a:lnTo>
                <a:lnTo>
                  <a:pt x="16882" y="2233"/>
                </a:lnTo>
                <a:lnTo>
                  <a:pt x="16901" y="2284"/>
                </a:lnTo>
                <a:lnTo>
                  <a:pt x="16901" y="2284"/>
                </a:lnTo>
                <a:lnTo>
                  <a:pt x="16922" y="2333"/>
                </a:lnTo>
                <a:lnTo>
                  <a:pt x="16945" y="2380"/>
                </a:lnTo>
                <a:lnTo>
                  <a:pt x="16970" y="2426"/>
                </a:lnTo>
                <a:lnTo>
                  <a:pt x="16998" y="2470"/>
                </a:lnTo>
                <a:lnTo>
                  <a:pt x="17027" y="2513"/>
                </a:lnTo>
                <a:lnTo>
                  <a:pt x="17058" y="2554"/>
                </a:lnTo>
                <a:lnTo>
                  <a:pt x="17091" y="2593"/>
                </a:lnTo>
                <a:lnTo>
                  <a:pt x="17125" y="2631"/>
                </a:lnTo>
                <a:lnTo>
                  <a:pt x="17125" y="2631"/>
                </a:lnTo>
                <a:lnTo>
                  <a:pt x="17162" y="2667"/>
                </a:lnTo>
                <a:lnTo>
                  <a:pt x="17200" y="2701"/>
                </a:lnTo>
                <a:lnTo>
                  <a:pt x="17239" y="2732"/>
                </a:lnTo>
                <a:lnTo>
                  <a:pt x="17280" y="2763"/>
                </a:lnTo>
                <a:lnTo>
                  <a:pt x="17323" y="2791"/>
                </a:lnTo>
                <a:lnTo>
                  <a:pt x="17366" y="2817"/>
                </a:lnTo>
                <a:lnTo>
                  <a:pt x="17411" y="2841"/>
                </a:lnTo>
                <a:lnTo>
                  <a:pt x="17458" y="2864"/>
                </a:lnTo>
                <a:lnTo>
                  <a:pt x="17458" y="2864"/>
                </a:lnTo>
                <a:lnTo>
                  <a:pt x="17482" y="2876"/>
                </a:lnTo>
                <a:lnTo>
                  <a:pt x="17507" y="2885"/>
                </a:lnTo>
                <a:lnTo>
                  <a:pt x="17556" y="2902"/>
                </a:lnTo>
                <a:lnTo>
                  <a:pt x="17607" y="2917"/>
                </a:lnTo>
                <a:lnTo>
                  <a:pt x="17657" y="2930"/>
                </a:lnTo>
                <a:lnTo>
                  <a:pt x="17709" y="2939"/>
                </a:lnTo>
                <a:lnTo>
                  <a:pt x="17761" y="2947"/>
                </a:lnTo>
                <a:lnTo>
                  <a:pt x="17813" y="2950"/>
                </a:lnTo>
                <a:lnTo>
                  <a:pt x="17866" y="2952"/>
                </a:lnTo>
                <a:lnTo>
                  <a:pt x="17866" y="2952"/>
                </a:lnTo>
                <a:lnTo>
                  <a:pt x="17918" y="2950"/>
                </a:lnTo>
                <a:lnTo>
                  <a:pt x="17969" y="2947"/>
                </a:lnTo>
                <a:lnTo>
                  <a:pt x="18020" y="2940"/>
                </a:lnTo>
                <a:lnTo>
                  <a:pt x="18071" y="2930"/>
                </a:lnTo>
                <a:lnTo>
                  <a:pt x="18120" y="2919"/>
                </a:lnTo>
                <a:lnTo>
                  <a:pt x="18169" y="2905"/>
                </a:lnTo>
                <a:lnTo>
                  <a:pt x="18218" y="2888"/>
                </a:lnTo>
                <a:lnTo>
                  <a:pt x="18266" y="2869"/>
                </a:lnTo>
                <a:lnTo>
                  <a:pt x="18266" y="2869"/>
                </a:lnTo>
                <a:lnTo>
                  <a:pt x="18313" y="2847"/>
                </a:lnTo>
                <a:lnTo>
                  <a:pt x="18358" y="2822"/>
                </a:lnTo>
                <a:lnTo>
                  <a:pt x="18403" y="2795"/>
                </a:lnTo>
                <a:lnTo>
                  <a:pt x="18444" y="2765"/>
                </a:lnTo>
                <a:lnTo>
                  <a:pt x="18486" y="2732"/>
                </a:lnTo>
                <a:lnTo>
                  <a:pt x="18526" y="2698"/>
                </a:lnTo>
                <a:lnTo>
                  <a:pt x="18564" y="2660"/>
                </a:lnTo>
                <a:lnTo>
                  <a:pt x="18600" y="2620"/>
                </a:lnTo>
                <a:lnTo>
                  <a:pt x="18600" y="2910"/>
                </a:lnTo>
                <a:lnTo>
                  <a:pt x="18986" y="2910"/>
                </a:lnTo>
                <a:lnTo>
                  <a:pt x="18986" y="84"/>
                </a:lnTo>
                <a:lnTo>
                  <a:pt x="18600" y="84"/>
                </a:lnTo>
                <a:lnTo>
                  <a:pt x="18600" y="1098"/>
                </a:lnTo>
                <a:lnTo>
                  <a:pt x="18600" y="1098"/>
                </a:lnTo>
                <a:lnTo>
                  <a:pt x="18564" y="1058"/>
                </a:lnTo>
                <a:lnTo>
                  <a:pt x="18526" y="1021"/>
                </a:lnTo>
                <a:lnTo>
                  <a:pt x="18486" y="985"/>
                </a:lnTo>
                <a:lnTo>
                  <a:pt x="18446" y="954"/>
                </a:lnTo>
                <a:lnTo>
                  <a:pt x="18404" y="924"/>
                </a:lnTo>
                <a:lnTo>
                  <a:pt x="18360" y="898"/>
                </a:lnTo>
                <a:lnTo>
                  <a:pt x="18315" y="874"/>
                </a:lnTo>
                <a:lnTo>
                  <a:pt x="18270" y="852"/>
                </a:lnTo>
                <a:lnTo>
                  <a:pt x="18270" y="852"/>
                </a:lnTo>
                <a:lnTo>
                  <a:pt x="18223" y="833"/>
                </a:lnTo>
                <a:lnTo>
                  <a:pt x="18174" y="817"/>
                </a:lnTo>
                <a:lnTo>
                  <a:pt x="18125" y="803"/>
                </a:lnTo>
                <a:lnTo>
                  <a:pt x="18076" y="791"/>
                </a:lnTo>
                <a:lnTo>
                  <a:pt x="18026" y="783"/>
                </a:lnTo>
                <a:lnTo>
                  <a:pt x="17974" y="776"/>
                </a:lnTo>
                <a:lnTo>
                  <a:pt x="17922" y="772"/>
                </a:lnTo>
                <a:lnTo>
                  <a:pt x="17870" y="771"/>
                </a:lnTo>
                <a:close/>
                <a:moveTo>
                  <a:pt x="20237" y="814"/>
                </a:moveTo>
                <a:lnTo>
                  <a:pt x="19851" y="814"/>
                </a:lnTo>
                <a:lnTo>
                  <a:pt x="19851" y="2915"/>
                </a:lnTo>
                <a:lnTo>
                  <a:pt x="20237" y="2915"/>
                </a:lnTo>
                <a:lnTo>
                  <a:pt x="20237" y="814"/>
                </a:lnTo>
                <a:close/>
                <a:moveTo>
                  <a:pt x="19823" y="271"/>
                </a:moveTo>
                <a:lnTo>
                  <a:pt x="19823" y="271"/>
                </a:lnTo>
                <a:lnTo>
                  <a:pt x="19825" y="294"/>
                </a:lnTo>
                <a:lnTo>
                  <a:pt x="19827" y="315"/>
                </a:lnTo>
                <a:lnTo>
                  <a:pt x="19832" y="337"/>
                </a:lnTo>
                <a:lnTo>
                  <a:pt x="19839" y="357"/>
                </a:lnTo>
                <a:lnTo>
                  <a:pt x="19847" y="376"/>
                </a:lnTo>
                <a:lnTo>
                  <a:pt x="19859" y="395"/>
                </a:lnTo>
                <a:lnTo>
                  <a:pt x="19872" y="413"/>
                </a:lnTo>
                <a:lnTo>
                  <a:pt x="19887" y="430"/>
                </a:lnTo>
                <a:lnTo>
                  <a:pt x="19887" y="430"/>
                </a:lnTo>
                <a:lnTo>
                  <a:pt x="19903" y="446"/>
                </a:lnTo>
                <a:lnTo>
                  <a:pt x="19921" y="460"/>
                </a:lnTo>
                <a:lnTo>
                  <a:pt x="19939" y="471"/>
                </a:lnTo>
                <a:lnTo>
                  <a:pt x="19958" y="480"/>
                </a:lnTo>
                <a:lnTo>
                  <a:pt x="19978" y="487"/>
                </a:lnTo>
                <a:lnTo>
                  <a:pt x="19998" y="492"/>
                </a:lnTo>
                <a:lnTo>
                  <a:pt x="20021" y="496"/>
                </a:lnTo>
                <a:lnTo>
                  <a:pt x="20043" y="498"/>
                </a:lnTo>
                <a:lnTo>
                  <a:pt x="20043" y="498"/>
                </a:lnTo>
                <a:lnTo>
                  <a:pt x="20065" y="496"/>
                </a:lnTo>
                <a:lnTo>
                  <a:pt x="20087" y="492"/>
                </a:lnTo>
                <a:lnTo>
                  <a:pt x="20109" y="487"/>
                </a:lnTo>
                <a:lnTo>
                  <a:pt x="20129" y="480"/>
                </a:lnTo>
                <a:lnTo>
                  <a:pt x="20148" y="471"/>
                </a:lnTo>
                <a:lnTo>
                  <a:pt x="20167" y="460"/>
                </a:lnTo>
                <a:lnTo>
                  <a:pt x="20185" y="446"/>
                </a:lnTo>
                <a:lnTo>
                  <a:pt x="20202" y="430"/>
                </a:lnTo>
                <a:lnTo>
                  <a:pt x="20202" y="430"/>
                </a:lnTo>
                <a:lnTo>
                  <a:pt x="20218" y="413"/>
                </a:lnTo>
                <a:lnTo>
                  <a:pt x="20230" y="395"/>
                </a:lnTo>
                <a:lnTo>
                  <a:pt x="20242" y="376"/>
                </a:lnTo>
                <a:lnTo>
                  <a:pt x="20252" y="357"/>
                </a:lnTo>
                <a:lnTo>
                  <a:pt x="20259" y="337"/>
                </a:lnTo>
                <a:lnTo>
                  <a:pt x="20264" y="315"/>
                </a:lnTo>
                <a:lnTo>
                  <a:pt x="20267" y="294"/>
                </a:lnTo>
                <a:lnTo>
                  <a:pt x="20268" y="271"/>
                </a:lnTo>
                <a:lnTo>
                  <a:pt x="20268" y="271"/>
                </a:lnTo>
                <a:lnTo>
                  <a:pt x="20267" y="248"/>
                </a:lnTo>
                <a:lnTo>
                  <a:pt x="20264" y="225"/>
                </a:lnTo>
                <a:lnTo>
                  <a:pt x="20259" y="204"/>
                </a:lnTo>
                <a:lnTo>
                  <a:pt x="20252" y="183"/>
                </a:lnTo>
                <a:lnTo>
                  <a:pt x="20242" y="164"/>
                </a:lnTo>
                <a:lnTo>
                  <a:pt x="20230" y="145"/>
                </a:lnTo>
                <a:lnTo>
                  <a:pt x="20218" y="128"/>
                </a:lnTo>
                <a:lnTo>
                  <a:pt x="20202" y="111"/>
                </a:lnTo>
                <a:lnTo>
                  <a:pt x="20202" y="111"/>
                </a:lnTo>
                <a:lnTo>
                  <a:pt x="20185" y="95"/>
                </a:lnTo>
                <a:lnTo>
                  <a:pt x="20167" y="81"/>
                </a:lnTo>
                <a:lnTo>
                  <a:pt x="20148" y="69"/>
                </a:lnTo>
                <a:lnTo>
                  <a:pt x="20129" y="60"/>
                </a:lnTo>
                <a:lnTo>
                  <a:pt x="20109" y="53"/>
                </a:lnTo>
                <a:lnTo>
                  <a:pt x="20087" y="48"/>
                </a:lnTo>
                <a:lnTo>
                  <a:pt x="20065" y="45"/>
                </a:lnTo>
                <a:lnTo>
                  <a:pt x="20043" y="44"/>
                </a:lnTo>
                <a:lnTo>
                  <a:pt x="20043" y="44"/>
                </a:lnTo>
                <a:lnTo>
                  <a:pt x="20021" y="45"/>
                </a:lnTo>
                <a:lnTo>
                  <a:pt x="19998" y="48"/>
                </a:lnTo>
                <a:lnTo>
                  <a:pt x="19978" y="53"/>
                </a:lnTo>
                <a:lnTo>
                  <a:pt x="19958" y="60"/>
                </a:lnTo>
                <a:lnTo>
                  <a:pt x="19939" y="71"/>
                </a:lnTo>
                <a:lnTo>
                  <a:pt x="19921" y="82"/>
                </a:lnTo>
                <a:lnTo>
                  <a:pt x="19903" y="95"/>
                </a:lnTo>
                <a:lnTo>
                  <a:pt x="19887" y="111"/>
                </a:lnTo>
                <a:lnTo>
                  <a:pt x="19887" y="111"/>
                </a:lnTo>
                <a:lnTo>
                  <a:pt x="19872" y="128"/>
                </a:lnTo>
                <a:lnTo>
                  <a:pt x="19859" y="145"/>
                </a:lnTo>
                <a:lnTo>
                  <a:pt x="19847" y="164"/>
                </a:lnTo>
                <a:lnTo>
                  <a:pt x="19839" y="183"/>
                </a:lnTo>
                <a:lnTo>
                  <a:pt x="19832" y="204"/>
                </a:lnTo>
                <a:lnTo>
                  <a:pt x="19827" y="225"/>
                </a:lnTo>
                <a:lnTo>
                  <a:pt x="19825" y="248"/>
                </a:lnTo>
                <a:lnTo>
                  <a:pt x="19823" y="271"/>
                </a:lnTo>
                <a:close/>
                <a:moveTo>
                  <a:pt x="22653" y="1870"/>
                </a:moveTo>
                <a:lnTo>
                  <a:pt x="22653" y="1870"/>
                </a:lnTo>
                <a:lnTo>
                  <a:pt x="22653" y="1906"/>
                </a:lnTo>
                <a:lnTo>
                  <a:pt x="22651" y="1943"/>
                </a:lnTo>
                <a:lnTo>
                  <a:pt x="22646" y="1979"/>
                </a:lnTo>
                <a:lnTo>
                  <a:pt x="22640" y="2014"/>
                </a:lnTo>
                <a:lnTo>
                  <a:pt x="22632" y="2050"/>
                </a:lnTo>
                <a:lnTo>
                  <a:pt x="22622" y="2083"/>
                </a:lnTo>
                <a:lnTo>
                  <a:pt x="22610" y="2117"/>
                </a:lnTo>
                <a:lnTo>
                  <a:pt x="22598" y="2150"/>
                </a:lnTo>
                <a:lnTo>
                  <a:pt x="22598" y="2150"/>
                </a:lnTo>
                <a:lnTo>
                  <a:pt x="22582" y="2183"/>
                </a:lnTo>
                <a:lnTo>
                  <a:pt x="22567" y="2213"/>
                </a:lnTo>
                <a:lnTo>
                  <a:pt x="22550" y="2243"/>
                </a:lnTo>
                <a:lnTo>
                  <a:pt x="22532" y="2273"/>
                </a:lnTo>
                <a:lnTo>
                  <a:pt x="22513" y="2300"/>
                </a:lnTo>
                <a:lnTo>
                  <a:pt x="22491" y="2328"/>
                </a:lnTo>
                <a:lnTo>
                  <a:pt x="22470" y="2355"/>
                </a:lnTo>
                <a:lnTo>
                  <a:pt x="22447" y="2380"/>
                </a:lnTo>
                <a:lnTo>
                  <a:pt x="22447" y="2380"/>
                </a:lnTo>
                <a:lnTo>
                  <a:pt x="22423" y="2404"/>
                </a:lnTo>
                <a:lnTo>
                  <a:pt x="22397" y="2427"/>
                </a:lnTo>
                <a:lnTo>
                  <a:pt x="22372" y="2447"/>
                </a:lnTo>
                <a:lnTo>
                  <a:pt x="22344" y="2468"/>
                </a:lnTo>
                <a:lnTo>
                  <a:pt x="22316" y="2487"/>
                </a:lnTo>
                <a:lnTo>
                  <a:pt x="22287" y="2504"/>
                </a:lnTo>
                <a:lnTo>
                  <a:pt x="22257" y="2521"/>
                </a:lnTo>
                <a:lnTo>
                  <a:pt x="22226" y="2535"/>
                </a:lnTo>
                <a:lnTo>
                  <a:pt x="22226" y="2535"/>
                </a:lnTo>
                <a:lnTo>
                  <a:pt x="22193" y="2549"/>
                </a:lnTo>
                <a:lnTo>
                  <a:pt x="22162" y="2560"/>
                </a:lnTo>
                <a:lnTo>
                  <a:pt x="22127" y="2569"/>
                </a:lnTo>
                <a:lnTo>
                  <a:pt x="22095" y="2578"/>
                </a:lnTo>
                <a:lnTo>
                  <a:pt x="22060" y="2583"/>
                </a:lnTo>
                <a:lnTo>
                  <a:pt x="22025" y="2588"/>
                </a:lnTo>
                <a:lnTo>
                  <a:pt x="21991" y="2591"/>
                </a:lnTo>
                <a:lnTo>
                  <a:pt x="21955" y="2592"/>
                </a:lnTo>
                <a:lnTo>
                  <a:pt x="21955" y="2592"/>
                </a:lnTo>
                <a:lnTo>
                  <a:pt x="21921" y="2591"/>
                </a:lnTo>
                <a:lnTo>
                  <a:pt x="21887" y="2588"/>
                </a:lnTo>
                <a:lnTo>
                  <a:pt x="21852" y="2583"/>
                </a:lnTo>
                <a:lnTo>
                  <a:pt x="21818" y="2577"/>
                </a:lnTo>
                <a:lnTo>
                  <a:pt x="21785" y="2569"/>
                </a:lnTo>
                <a:lnTo>
                  <a:pt x="21752" y="2559"/>
                </a:lnTo>
                <a:lnTo>
                  <a:pt x="21721" y="2546"/>
                </a:lnTo>
                <a:lnTo>
                  <a:pt x="21689" y="2532"/>
                </a:lnTo>
                <a:lnTo>
                  <a:pt x="21689" y="2532"/>
                </a:lnTo>
                <a:lnTo>
                  <a:pt x="21657" y="2517"/>
                </a:lnTo>
                <a:lnTo>
                  <a:pt x="21627" y="2501"/>
                </a:lnTo>
                <a:lnTo>
                  <a:pt x="21598" y="2483"/>
                </a:lnTo>
                <a:lnTo>
                  <a:pt x="21570" y="2464"/>
                </a:lnTo>
                <a:lnTo>
                  <a:pt x="21542" y="2444"/>
                </a:lnTo>
                <a:lnTo>
                  <a:pt x="21515" y="2422"/>
                </a:lnTo>
                <a:lnTo>
                  <a:pt x="21490" y="2399"/>
                </a:lnTo>
                <a:lnTo>
                  <a:pt x="21466" y="2375"/>
                </a:lnTo>
                <a:lnTo>
                  <a:pt x="21466" y="2375"/>
                </a:lnTo>
                <a:lnTo>
                  <a:pt x="21443" y="2350"/>
                </a:lnTo>
                <a:lnTo>
                  <a:pt x="21420" y="2325"/>
                </a:lnTo>
                <a:lnTo>
                  <a:pt x="21400" y="2297"/>
                </a:lnTo>
                <a:lnTo>
                  <a:pt x="21380" y="2269"/>
                </a:lnTo>
                <a:lnTo>
                  <a:pt x="21362" y="2240"/>
                </a:lnTo>
                <a:lnTo>
                  <a:pt x="21344" y="2209"/>
                </a:lnTo>
                <a:lnTo>
                  <a:pt x="21329" y="2178"/>
                </a:lnTo>
                <a:lnTo>
                  <a:pt x="21314" y="2146"/>
                </a:lnTo>
                <a:lnTo>
                  <a:pt x="21314" y="2146"/>
                </a:lnTo>
                <a:lnTo>
                  <a:pt x="21300" y="2113"/>
                </a:lnTo>
                <a:lnTo>
                  <a:pt x="21288" y="2080"/>
                </a:lnTo>
                <a:lnTo>
                  <a:pt x="21280" y="2046"/>
                </a:lnTo>
                <a:lnTo>
                  <a:pt x="21272" y="2012"/>
                </a:lnTo>
                <a:lnTo>
                  <a:pt x="21266" y="1977"/>
                </a:lnTo>
                <a:lnTo>
                  <a:pt x="21261" y="1942"/>
                </a:lnTo>
                <a:lnTo>
                  <a:pt x="21258" y="1906"/>
                </a:lnTo>
                <a:lnTo>
                  <a:pt x="21257" y="1870"/>
                </a:lnTo>
                <a:lnTo>
                  <a:pt x="21257" y="1870"/>
                </a:lnTo>
                <a:lnTo>
                  <a:pt x="21258" y="1833"/>
                </a:lnTo>
                <a:lnTo>
                  <a:pt x="21261" y="1796"/>
                </a:lnTo>
                <a:lnTo>
                  <a:pt x="21266" y="1759"/>
                </a:lnTo>
                <a:lnTo>
                  <a:pt x="21272" y="1724"/>
                </a:lnTo>
                <a:lnTo>
                  <a:pt x="21280" y="1690"/>
                </a:lnTo>
                <a:lnTo>
                  <a:pt x="21290" y="1654"/>
                </a:lnTo>
                <a:lnTo>
                  <a:pt x="21301" y="1620"/>
                </a:lnTo>
                <a:lnTo>
                  <a:pt x="21314" y="1587"/>
                </a:lnTo>
                <a:lnTo>
                  <a:pt x="21314" y="1587"/>
                </a:lnTo>
                <a:lnTo>
                  <a:pt x="21328" y="1554"/>
                </a:lnTo>
                <a:lnTo>
                  <a:pt x="21344" y="1523"/>
                </a:lnTo>
                <a:lnTo>
                  <a:pt x="21361" y="1492"/>
                </a:lnTo>
                <a:lnTo>
                  <a:pt x="21380" y="1462"/>
                </a:lnTo>
                <a:lnTo>
                  <a:pt x="21400" y="1434"/>
                </a:lnTo>
                <a:lnTo>
                  <a:pt x="21420" y="1406"/>
                </a:lnTo>
                <a:lnTo>
                  <a:pt x="21443" y="1379"/>
                </a:lnTo>
                <a:lnTo>
                  <a:pt x="21466" y="1353"/>
                </a:lnTo>
                <a:lnTo>
                  <a:pt x="21466" y="1353"/>
                </a:lnTo>
                <a:lnTo>
                  <a:pt x="21490" y="1329"/>
                </a:lnTo>
                <a:lnTo>
                  <a:pt x="21515" y="1306"/>
                </a:lnTo>
                <a:lnTo>
                  <a:pt x="21542" y="1283"/>
                </a:lnTo>
                <a:lnTo>
                  <a:pt x="21570" y="1263"/>
                </a:lnTo>
                <a:lnTo>
                  <a:pt x="21598" y="1244"/>
                </a:lnTo>
                <a:lnTo>
                  <a:pt x="21627" y="1226"/>
                </a:lnTo>
                <a:lnTo>
                  <a:pt x="21657" y="1210"/>
                </a:lnTo>
                <a:lnTo>
                  <a:pt x="21689" y="1193"/>
                </a:lnTo>
                <a:lnTo>
                  <a:pt x="21689" y="1193"/>
                </a:lnTo>
                <a:lnTo>
                  <a:pt x="21721" y="1180"/>
                </a:lnTo>
                <a:lnTo>
                  <a:pt x="21752" y="1168"/>
                </a:lnTo>
                <a:lnTo>
                  <a:pt x="21784" y="1158"/>
                </a:lnTo>
                <a:lnTo>
                  <a:pt x="21817" y="1150"/>
                </a:lnTo>
                <a:lnTo>
                  <a:pt x="21851" y="1144"/>
                </a:lnTo>
                <a:lnTo>
                  <a:pt x="21884" y="1139"/>
                </a:lnTo>
                <a:lnTo>
                  <a:pt x="21920" y="1136"/>
                </a:lnTo>
                <a:lnTo>
                  <a:pt x="21955" y="1135"/>
                </a:lnTo>
                <a:lnTo>
                  <a:pt x="21955" y="1135"/>
                </a:lnTo>
                <a:lnTo>
                  <a:pt x="21991" y="1136"/>
                </a:lnTo>
                <a:lnTo>
                  <a:pt x="22026" y="1139"/>
                </a:lnTo>
                <a:lnTo>
                  <a:pt x="22062" y="1144"/>
                </a:lnTo>
                <a:lnTo>
                  <a:pt x="22095" y="1150"/>
                </a:lnTo>
                <a:lnTo>
                  <a:pt x="22129" y="1158"/>
                </a:lnTo>
                <a:lnTo>
                  <a:pt x="22162" y="1168"/>
                </a:lnTo>
                <a:lnTo>
                  <a:pt x="22195" y="1180"/>
                </a:lnTo>
                <a:lnTo>
                  <a:pt x="22226" y="1193"/>
                </a:lnTo>
                <a:lnTo>
                  <a:pt x="22226" y="1193"/>
                </a:lnTo>
                <a:lnTo>
                  <a:pt x="22257" y="1210"/>
                </a:lnTo>
                <a:lnTo>
                  <a:pt x="22287" y="1226"/>
                </a:lnTo>
                <a:lnTo>
                  <a:pt x="22316" y="1244"/>
                </a:lnTo>
                <a:lnTo>
                  <a:pt x="22344" y="1263"/>
                </a:lnTo>
                <a:lnTo>
                  <a:pt x="22372" y="1283"/>
                </a:lnTo>
                <a:lnTo>
                  <a:pt x="22397" y="1306"/>
                </a:lnTo>
                <a:lnTo>
                  <a:pt x="22423" y="1329"/>
                </a:lnTo>
                <a:lnTo>
                  <a:pt x="22447" y="1353"/>
                </a:lnTo>
                <a:lnTo>
                  <a:pt x="22447" y="1353"/>
                </a:lnTo>
                <a:lnTo>
                  <a:pt x="22470" y="1379"/>
                </a:lnTo>
                <a:lnTo>
                  <a:pt x="22491" y="1406"/>
                </a:lnTo>
                <a:lnTo>
                  <a:pt x="22513" y="1434"/>
                </a:lnTo>
                <a:lnTo>
                  <a:pt x="22532" y="1462"/>
                </a:lnTo>
                <a:lnTo>
                  <a:pt x="22550" y="1492"/>
                </a:lnTo>
                <a:lnTo>
                  <a:pt x="22567" y="1523"/>
                </a:lnTo>
                <a:lnTo>
                  <a:pt x="22582" y="1554"/>
                </a:lnTo>
                <a:lnTo>
                  <a:pt x="22598" y="1587"/>
                </a:lnTo>
                <a:lnTo>
                  <a:pt x="22598" y="1587"/>
                </a:lnTo>
                <a:lnTo>
                  <a:pt x="22610" y="1620"/>
                </a:lnTo>
                <a:lnTo>
                  <a:pt x="22622" y="1654"/>
                </a:lnTo>
                <a:lnTo>
                  <a:pt x="22632" y="1688"/>
                </a:lnTo>
                <a:lnTo>
                  <a:pt x="22640" y="1724"/>
                </a:lnTo>
                <a:lnTo>
                  <a:pt x="22646" y="1759"/>
                </a:lnTo>
                <a:lnTo>
                  <a:pt x="22651" y="1795"/>
                </a:lnTo>
                <a:lnTo>
                  <a:pt x="22653" y="1832"/>
                </a:lnTo>
                <a:lnTo>
                  <a:pt x="22653" y="1870"/>
                </a:lnTo>
                <a:close/>
                <a:moveTo>
                  <a:pt x="20874" y="1870"/>
                </a:moveTo>
                <a:lnTo>
                  <a:pt x="20874" y="1870"/>
                </a:lnTo>
                <a:lnTo>
                  <a:pt x="20875" y="1925"/>
                </a:lnTo>
                <a:lnTo>
                  <a:pt x="20879" y="1980"/>
                </a:lnTo>
                <a:lnTo>
                  <a:pt x="20885" y="2034"/>
                </a:lnTo>
                <a:lnTo>
                  <a:pt x="20894" y="2088"/>
                </a:lnTo>
                <a:lnTo>
                  <a:pt x="20907" y="2141"/>
                </a:lnTo>
                <a:lnTo>
                  <a:pt x="20921" y="2193"/>
                </a:lnTo>
                <a:lnTo>
                  <a:pt x="20937" y="2243"/>
                </a:lnTo>
                <a:lnTo>
                  <a:pt x="20958" y="2293"/>
                </a:lnTo>
                <a:lnTo>
                  <a:pt x="20958" y="2293"/>
                </a:lnTo>
                <a:lnTo>
                  <a:pt x="20979" y="2341"/>
                </a:lnTo>
                <a:lnTo>
                  <a:pt x="21003" y="2389"/>
                </a:lnTo>
                <a:lnTo>
                  <a:pt x="21030" y="2435"/>
                </a:lnTo>
                <a:lnTo>
                  <a:pt x="21058" y="2478"/>
                </a:lnTo>
                <a:lnTo>
                  <a:pt x="21088" y="2521"/>
                </a:lnTo>
                <a:lnTo>
                  <a:pt x="21120" y="2561"/>
                </a:lnTo>
                <a:lnTo>
                  <a:pt x="21154" y="2601"/>
                </a:lnTo>
                <a:lnTo>
                  <a:pt x="21190" y="2639"/>
                </a:lnTo>
                <a:lnTo>
                  <a:pt x="21190" y="2639"/>
                </a:lnTo>
                <a:lnTo>
                  <a:pt x="21228" y="2674"/>
                </a:lnTo>
                <a:lnTo>
                  <a:pt x="21267" y="2708"/>
                </a:lnTo>
                <a:lnTo>
                  <a:pt x="21309" y="2740"/>
                </a:lnTo>
                <a:lnTo>
                  <a:pt x="21351" y="2770"/>
                </a:lnTo>
                <a:lnTo>
                  <a:pt x="21395" y="2798"/>
                </a:lnTo>
                <a:lnTo>
                  <a:pt x="21441" y="2824"/>
                </a:lnTo>
                <a:lnTo>
                  <a:pt x="21487" y="2848"/>
                </a:lnTo>
                <a:lnTo>
                  <a:pt x="21536" y="2871"/>
                </a:lnTo>
                <a:lnTo>
                  <a:pt x="21536" y="2871"/>
                </a:lnTo>
                <a:lnTo>
                  <a:pt x="21585" y="2891"/>
                </a:lnTo>
                <a:lnTo>
                  <a:pt x="21636" y="2907"/>
                </a:lnTo>
                <a:lnTo>
                  <a:pt x="21686" y="2923"/>
                </a:lnTo>
                <a:lnTo>
                  <a:pt x="21740" y="2934"/>
                </a:lnTo>
                <a:lnTo>
                  <a:pt x="21792" y="2944"/>
                </a:lnTo>
                <a:lnTo>
                  <a:pt x="21846" y="2950"/>
                </a:lnTo>
                <a:lnTo>
                  <a:pt x="21901" y="2954"/>
                </a:lnTo>
                <a:lnTo>
                  <a:pt x="21956" y="2955"/>
                </a:lnTo>
                <a:lnTo>
                  <a:pt x="21956" y="2955"/>
                </a:lnTo>
                <a:lnTo>
                  <a:pt x="22012" y="2954"/>
                </a:lnTo>
                <a:lnTo>
                  <a:pt x="22068" y="2950"/>
                </a:lnTo>
                <a:lnTo>
                  <a:pt x="22121" y="2944"/>
                </a:lnTo>
                <a:lnTo>
                  <a:pt x="22174" y="2934"/>
                </a:lnTo>
                <a:lnTo>
                  <a:pt x="22228" y="2923"/>
                </a:lnTo>
                <a:lnTo>
                  <a:pt x="22278" y="2907"/>
                </a:lnTo>
                <a:lnTo>
                  <a:pt x="22330" y="2891"/>
                </a:lnTo>
                <a:lnTo>
                  <a:pt x="22380" y="2871"/>
                </a:lnTo>
                <a:lnTo>
                  <a:pt x="22380" y="2871"/>
                </a:lnTo>
                <a:lnTo>
                  <a:pt x="22429" y="2848"/>
                </a:lnTo>
                <a:lnTo>
                  <a:pt x="22476" y="2824"/>
                </a:lnTo>
                <a:lnTo>
                  <a:pt x="22522" y="2798"/>
                </a:lnTo>
                <a:lnTo>
                  <a:pt x="22566" y="2770"/>
                </a:lnTo>
                <a:lnTo>
                  <a:pt x="22608" y="2740"/>
                </a:lnTo>
                <a:lnTo>
                  <a:pt x="22648" y="2708"/>
                </a:lnTo>
                <a:lnTo>
                  <a:pt x="22688" y="2674"/>
                </a:lnTo>
                <a:lnTo>
                  <a:pt x="22724" y="2639"/>
                </a:lnTo>
                <a:lnTo>
                  <a:pt x="22724" y="2639"/>
                </a:lnTo>
                <a:lnTo>
                  <a:pt x="22761" y="2601"/>
                </a:lnTo>
                <a:lnTo>
                  <a:pt x="22794" y="2561"/>
                </a:lnTo>
                <a:lnTo>
                  <a:pt x="22826" y="2521"/>
                </a:lnTo>
                <a:lnTo>
                  <a:pt x="22856" y="2478"/>
                </a:lnTo>
                <a:lnTo>
                  <a:pt x="22884" y="2435"/>
                </a:lnTo>
                <a:lnTo>
                  <a:pt x="22909" y="2389"/>
                </a:lnTo>
                <a:lnTo>
                  <a:pt x="22934" y="2341"/>
                </a:lnTo>
                <a:lnTo>
                  <a:pt x="22956" y="2293"/>
                </a:lnTo>
                <a:lnTo>
                  <a:pt x="22956" y="2293"/>
                </a:lnTo>
                <a:lnTo>
                  <a:pt x="22975" y="2243"/>
                </a:lnTo>
                <a:lnTo>
                  <a:pt x="22993" y="2193"/>
                </a:lnTo>
                <a:lnTo>
                  <a:pt x="23007" y="2142"/>
                </a:lnTo>
                <a:lnTo>
                  <a:pt x="23020" y="2089"/>
                </a:lnTo>
                <a:lnTo>
                  <a:pt x="23029" y="2036"/>
                </a:lnTo>
                <a:lnTo>
                  <a:pt x="23035" y="1982"/>
                </a:lnTo>
                <a:lnTo>
                  <a:pt x="23039" y="1927"/>
                </a:lnTo>
                <a:lnTo>
                  <a:pt x="23040" y="1870"/>
                </a:lnTo>
                <a:lnTo>
                  <a:pt x="23040" y="1870"/>
                </a:lnTo>
                <a:lnTo>
                  <a:pt x="23039" y="1813"/>
                </a:lnTo>
                <a:lnTo>
                  <a:pt x="23035" y="1756"/>
                </a:lnTo>
                <a:lnTo>
                  <a:pt x="23029" y="1701"/>
                </a:lnTo>
                <a:lnTo>
                  <a:pt x="23020" y="1647"/>
                </a:lnTo>
                <a:lnTo>
                  <a:pt x="23007" y="1593"/>
                </a:lnTo>
                <a:lnTo>
                  <a:pt x="22993" y="1542"/>
                </a:lnTo>
                <a:lnTo>
                  <a:pt x="22975" y="1490"/>
                </a:lnTo>
                <a:lnTo>
                  <a:pt x="22956" y="1439"/>
                </a:lnTo>
                <a:lnTo>
                  <a:pt x="22956" y="1439"/>
                </a:lnTo>
                <a:lnTo>
                  <a:pt x="22934" y="1389"/>
                </a:lnTo>
                <a:lnTo>
                  <a:pt x="22909" y="1343"/>
                </a:lnTo>
                <a:lnTo>
                  <a:pt x="22883" y="1296"/>
                </a:lnTo>
                <a:lnTo>
                  <a:pt x="22855" y="1253"/>
                </a:lnTo>
                <a:lnTo>
                  <a:pt x="22825" y="1210"/>
                </a:lnTo>
                <a:lnTo>
                  <a:pt x="22793" y="1169"/>
                </a:lnTo>
                <a:lnTo>
                  <a:pt x="22759" y="1128"/>
                </a:lnTo>
                <a:lnTo>
                  <a:pt x="22723" y="1092"/>
                </a:lnTo>
                <a:lnTo>
                  <a:pt x="22723" y="1092"/>
                </a:lnTo>
                <a:lnTo>
                  <a:pt x="22685" y="1056"/>
                </a:lnTo>
                <a:lnTo>
                  <a:pt x="22646" y="1022"/>
                </a:lnTo>
                <a:lnTo>
                  <a:pt x="22604" y="989"/>
                </a:lnTo>
                <a:lnTo>
                  <a:pt x="22562" y="960"/>
                </a:lnTo>
                <a:lnTo>
                  <a:pt x="22518" y="931"/>
                </a:lnTo>
                <a:lnTo>
                  <a:pt x="22472" y="904"/>
                </a:lnTo>
                <a:lnTo>
                  <a:pt x="22425" y="880"/>
                </a:lnTo>
                <a:lnTo>
                  <a:pt x="22377" y="857"/>
                </a:lnTo>
                <a:lnTo>
                  <a:pt x="22377" y="857"/>
                </a:lnTo>
                <a:lnTo>
                  <a:pt x="22328" y="837"/>
                </a:lnTo>
                <a:lnTo>
                  <a:pt x="22277" y="819"/>
                </a:lnTo>
                <a:lnTo>
                  <a:pt x="22225" y="804"/>
                </a:lnTo>
                <a:lnTo>
                  <a:pt x="22173" y="793"/>
                </a:lnTo>
                <a:lnTo>
                  <a:pt x="22120" y="783"/>
                </a:lnTo>
                <a:lnTo>
                  <a:pt x="22065" y="776"/>
                </a:lnTo>
                <a:lnTo>
                  <a:pt x="22011" y="772"/>
                </a:lnTo>
                <a:lnTo>
                  <a:pt x="21956" y="771"/>
                </a:lnTo>
                <a:lnTo>
                  <a:pt x="21956" y="771"/>
                </a:lnTo>
                <a:lnTo>
                  <a:pt x="21901" y="772"/>
                </a:lnTo>
                <a:lnTo>
                  <a:pt x="21847" y="776"/>
                </a:lnTo>
                <a:lnTo>
                  <a:pt x="21793" y="783"/>
                </a:lnTo>
                <a:lnTo>
                  <a:pt x="21741" y="793"/>
                </a:lnTo>
                <a:lnTo>
                  <a:pt x="21689" y="804"/>
                </a:lnTo>
                <a:lnTo>
                  <a:pt x="21637" y="819"/>
                </a:lnTo>
                <a:lnTo>
                  <a:pt x="21586" y="837"/>
                </a:lnTo>
                <a:lnTo>
                  <a:pt x="21537" y="857"/>
                </a:lnTo>
                <a:lnTo>
                  <a:pt x="21537" y="857"/>
                </a:lnTo>
                <a:lnTo>
                  <a:pt x="21487" y="880"/>
                </a:lnTo>
                <a:lnTo>
                  <a:pt x="21441" y="904"/>
                </a:lnTo>
                <a:lnTo>
                  <a:pt x="21395" y="931"/>
                </a:lnTo>
                <a:lnTo>
                  <a:pt x="21351" y="960"/>
                </a:lnTo>
                <a:lnTo>
                  <a:pt x="21307" y="989"/>
                </a:lnTo>
                <a:lnTo>
                  <a:pt x="21267" y="1022"/>
                </a:lnTo>
                <a:lnTo>
                  <a:pt x="21229" y="1056"/>
                </a:lnTo>
                <a:lnTo>
                  <a:pt x="21191" y="1092"/>
                </a:lnTo>
                <a:lnTo>
                  <a:pt x="21191" y="1092"/>
                </a:lnTo>
                <a:lnTo>
                  <a:pt x="21155" y="1130"/>
                </a:lnTo>
                <a:lnTo>
                  <a:pt x="21121" y="1169"/>
                </a:lnTo>
                <a:lnTo>
                  <a:pt x="21089" y="1210"/>
                </a:lnTo>
                <a:lnTo>
                  <a:pt x="21059" y="1253"/>
                </a:lnTo>
                <a:lnTo>
                  <a:pt x="21031" y="1297"/>
                </a:lnTo>
                <a:lnTo>
                  <a:pt x="21005" y="1343"/>
                </a:lnTo>
                <a:lnTo>
                  <a:pt x="20980" y="1389"/>
                </a:lnTo>
                <a:lnTo>
                  <a:pt x="20958" y="1439"/>
                </a:lnTo>
                <a:lnTo>
                  <a:pt x="20958" y="1439"/>
                </a:lnTo>
                <a:lnTo>
                  <a:pt x="20937" y="1490"/>
                </a:lnTo>
                <a:lnTo>
                  <a:pt x="20921" y="1542"/>
                </a:lnTo>
                <a:lnTo>
                  <a:pt x="20906" y="1593"/>
                </a:lnTo>
                <a:lnTo>
                  <a:pt x="20893" y="1647"/>
                </a:lnTo>
                <a:lnTo>
                  <a:pt x="20884" y="1701"/>
                </a:lnTo>
                <a:lnTo>
                  <a:pt x="20878" y="1756"/>
                </a:lnTo>
                <a:lnTo>
                  <a:pt x="20873" y="1813"/>
                </a:lnTo>
                <a:lnTo>
                  <a:pt x="20871" y="1870"/>
                </a:lnTo>
                <a:lnTo>
                  <a:pt x="20874" y="1870"/>
                </a:lnTo>
                <a:close/>
                <a:moveTo>
                  <a:pt x="6025" y="1884"/>
                </a:moveTo>
                <a:lnTo>
                  <a:pt x="6025" y="1884"/>
                </a:lnTo>
                <a:lnTo>
                  <a:pt x="6000" y="1882"/>
                </a:lnTo>
                <a:lnTo>
                  <a:pt x="5975" y="1879"/>
                </a:lnTo>
                <a:lnTo>
                  <a:pt x="5949" y="1872"/>
                </a:lnTo>
                <a:lnTo>
                  <a:pt x="5926" y="1863"/>
                </a:lnTo>
                <a:lnTo>
                  <a:pt x="5904" y="1853"/>
                </a:lnTo>
                <a:lnTo>
                  <a:pt x="5883" y="1841"/>
                </a:lnTo>
                <a:lnTo>
                  <a:pt x="5863" y="1825"/>
                </a:lnTo>
                <a:lnTo>
                  <a:pt x="5845" y="1809"/>
                </a:lnTo>
                <a:lnTo>
                  <a:pt x="5829" y="1791"/>
                </a:lnTo>
                <a:lnTo>
                  <a:pt x="5815" y="1771"/>
                </a:lnTo>
                <a:lnTo>
                  <a:pt x="5802" y="1751"/>
                </a:lnTo>
                <a:lnTo>
                  <a:pt x="5791" y="1728"/>
                </a:lnTo>
                <a:lnTo>
                  <a:pt x="5782" y="1704"/>
                </a:lnTo>
                <a:lnTo>
                  <a:pt x="5776" y="1680"/>
                </a:lnTo>
                <a:lnTo>
                  <a:pt x="5772" y="1654"/>
                </a:lnTo>
                <a:lnTo>
                  <a:pt x="5770" y="1628"/>
                </a:lnTo>
                <a:lnTo>
                  <a:pt x="5770" y="256"/>
                </a:lnTo>
                <a:lnTo>
                  <a:pt x="5770" y="256"/>
                </a:lnTo>
                <a:lnTo>
                  <a:pt x="5772" y="229"/>
                </a:lnTo>
                <a:lnTo>
                  <a:pt x="5776" y="204"/>
                </a:lnTo>
                <a:lnTo>
                  <a:pt x="5782" y="180"/>
                </a:lnTo>
                <a:lnTo>
                  <a:pt x="5791" y="155"/>
                </a:lnTo>
                <a:lnTo>
                  <a:pt x="5802" y="134"/>
                </a:lnTo>
                <a:lnTo>
                  <a:pt x="5815" y="112"/>
                </a:lnTo>
                <a:lnTo>
                  <a:pt x="5829" y="92"/>
                </a:lnTo>
                <a:lnTo>
                  <a:pt x="5845" y="74"/>
                </a:lnTo>
                <a:lnTo>
                  <a:pt x="5863" y="58"/>
                </a:lnTo>
                <a:lnTo>
                  <a:pt x="5883" y="43"/>
                </a:lnTo>
                <a:lnTo>
                  <a:pt x="5904" y="30"/>
                </a:lnTo>
                <a:lnTo>
                  <a:pt x="5926" y="20"/>
                </a:lnTo>
                <a:lnTo>
                  <a:pt x="5949" y="11"/>
                </a:lnTo>
                <a:lnTo>
                  <a:pt x="5975" y="5"/>
                </a:lnTo>
                <a:lnTo>
                  <a:pt x="6000" y="1"/>
                </a:lnTo>
                <a:lnTo>
                  <a:pt x="6025" y="0"/>
                </a:lnTo>
                <a:lnTo>
                  <a:pt x="6025" y="0"/>
                </a:lnTo>
                <a:lnTo>
                  <a:pt x="6052" y="1"/>
                </a:lnTo>
                <a:lnTo>
                  <a:pt x="6077" y="5"/>
                </a:lnTo>
                <a:lnTo>
                  <a:pt x="6101" y="11"/>
                </a:lnTo>
                <a:lnTo>
                  <a:pt x="6124" y="20"/>
                </a:lnTo>
                <a:lnTo>
                  <a:pt x="6147" y="30"/>
                </a:lnTo>
                <a:lnTo>
                  <a:pt x="6167" y="43"/>
                </a:lnTo>
                <a:lnTo>
                  <a:pt x="6187" y="58"/>
                </a:lnTo>
                <a:lnTo>
                  <a:pt x="6205" y="74"/>
                </a:lnTo>
                <a:lnTo>
                  <a:pt x="6222" y="92"/>
                </a:lnTo>
                <a:lnTo>
                  <a:pt x="6237" y="112"/>
                </a:lnTo>
                <a:lnTo>
                  <a:pt x="6250" y="134"/>
                </a:lnTo>
                <a:lnTo>
                  <a:pt x="6260" y="155"/>
                </a:lnTo>
                <a:lnTo>
                  <a:pt x="6269" y="180"/>
                </a:lnTo>
                <a:lnTo>
                  <a:pt x="6275" y="204"/>
                </a:lnTo>
                <a:lnTo>
                  <a:pt x="6279" y="229"/>
                </a:lnTo>
                <a:lnTo>
                  <a:pt x="6280" y="256"/>
                </a:lnTo>
                <a:lnTo>
                  <a:pt x="6280" y="1628"/>
                </a:lnTo>
                <a:lnTo>
                  <a:pt x="6280" y="1628"/>
                </a:lnTo>
                <a:lnTo>
                  <a:pt x="6279" y="1653"/>
                </a:lnTo>
                <a:lnTo>
                  <a:pt x="6275" y="1678"/>
                </a:lnTo>
                <a:lnTo>
                  <a:pt x="6269" y="1704"/>
                </a:lnTo>
                <a:lnTo>
                  <a:pt x="6260" y="1726"/>
                </a:lnTo>
                <a:lnTo>
                  <a:pt x="6250" y="1749"/>
                </a:lnTo>
                <a:lnTo>
                  <a:pt x="6237" y="1771"/>
                </a:lnTo>
                <a:lnTo>
                  <a:pt x="6222" y="1790"/>
                </a:lnTo>
                <a:lnTo>
                  <a:pt x="6205" y="1809"/>
                </a:lnTo>
                <a:lnTo>
                  <a:pt x="6187" y="1825"/>
                </a:lnTo>
                <a:lnTo>
                  <a:pt x="6167" y="1839"/>
                </a:lnTo>
                <a:lnTo>
                  <a:pt x="6147" y="1852"/>
                </a:lnTo>
                <a:lnTo>
                  <a:pt x="6124" y="1863"/>
                </a:lnTo>
                <a:lnTo>
                  <a:pt x="6101" y="1872"/>
                </a:lnTo>
                <a:lnTo>
                  <a:pt x="6077" y="1879"/>
                </a:lnTo>
                <a:lnTo>
                  <a:pt x="6052" y="1882"/>
                </a:lnTo>
                <a:lnTo>
                  <a:pt x="6025" y="1884"/>
                </a:lnTo>
                <a:close/>
                <a:moveTo>
                  <a:pt x="1933" y="2949"/>
                </a:moveTo>
                <a:lnTo>
                  <a:pt x="1933" y="2949"/>
                </a:lnTo>
                <a:lnTo>
                  <a:pt x="1989" y="2948"/>
                </a:lnTo>
                <a:lnTo>
                  <a:pt x="2044" y="2944"/>
                </a:lnTo>
                <a:lnTo>
                  <a:pt x="2099" y="2936"/>
                </a:lnTo>
                <a:lnTo>
                  <a:pt x="2153" y="2928"/>
                </a:lnTo>
                <a:lnTo>
                  <a:pt x="2205" y="2915"/>
                </a:lnTo>
                <a:lnTo>
                  <a:pt x="2257" y="2900"/>
                </a:lnTo>
                <a:lnTo>
                  <a:pt x="2308" y="2883"/>
                </a:lnTo>
                <a:lnTo>
                  <a:pt x="2357" y="2863"/>
                </a:lnTo>
                <a:lnTo>
                  <a:pt x="2407" y="2841"/>
                </a:lnTo>
                <a:lnTo>
                  <a:pt x="2454" y="2816"/>
                </a:lnTo>
                <a:lnTo>
                  <a:pt x="2499" y="2789"/>
                </a:lnTo>
                <a:lnTo>
                  <a:pt x="2544" y="2762"/>
                </a:lnTo>
                <a:lnTo>
                  <a:pt x="2587" y="2731"/>
                </a:lnTo>
                <a:lnTo>
                  <a:pt x="2627" y="2698"/>
                </a:lnTo>
                <a:lnTo>
                  <a:pt x="2668" y="2663"/>
                </a:lnTo>
                <a:lnTo>
                  <a:pt x="2706" y="2627"/>
                </a:lnTo>
                <a:lnTo>
                  <a:pt x="2741" y="2589"/>
                </a:lnTo>
                <a:lnTo>
                  <a:pt x="2776" y="2549"/>
                </a:lnTo>
                <a:lnTo>
                  <a:pt x="2809" y="2507"/>
                </a:lnTo>
                <a:lnTo>
                  <a:pt x="2839" y="2464"/>
                </a:lnTo>
                <a:lnTo>
                  <a:pt x="2868" y="2420"/>
                </a:lnTo>
                <a:lnTo>
                  <a:pt x="2893" y="2374"/>
                </a:lnTo>
                <a:lnTo>
                  <a:pt x="2918" y="2326"/>
                </a:lnTo>
                <a:lnTo>
                  <a:pt x="2940" y="2278"/>
                </a:lnTo>
                <a:lnTo>
                  <a:pt x="2959" y="2227"/>
                </a:lnTo>
                <a:lnTo>
                  <a:pt x="2977" y="2176"/>
                </a:lnTo>
                <a:lnTo>
                  <a:pt x="2991" y="2124"/>
                </a:lnTo>
                <a:lnTo>
                  <a:pt x="3004" y="2071"/>
                </a:lnTo>
                <a:lnTo>
                  <a:pt x="3014" y="2017"/>
                </a:lnTo>
                <a:lnTo>
                  <a:pt x="3020" y="1962"/>
                </a:lnTo>
                <a:lnTo>
                  <a:pt x="3024" y="1906"/>
                </a:lnTo>
                <a:lnTo>
                  <a:pt x="3027" y="1849"/>
                </a:lnTo>
                <a:lnTo>
                  <a:pt x="3027" y="1849"/>
                </a:lnTo>
                <a:lnTo>
                  <a:pt x="3024" y="1794"/>
                </a:lnTo>
                <a:lnTo>
                  <a:pt x="3020" y="1738"/>
                </a:lnTo>
                <a:lnTo>
                  <a:pt x="3014" y="1682"/>
                </a:lnTo>
                <a:lnTo>
                  <a:pt x="3004" y="1629"/>
                </a:lnTo>
                <a:lnTo>
                  <a:pt x="2991" y="1576"/>
                </a:lnTo>
                <a:lnTo>
                  <a:pt x="2977" y="1523"/>
                </a:lnTo>
                <a:lnTo>
                  <a:pt x="2959" y="1472"/>
                </a:lnTo>
                <a:lnTo>
                  <a:pt x="2940" y="1422"/>
                </a:lnTo>
                <a:lnTo>
                  <a:pt x="2918" y="1373"/>
                </a:lnTo>
                <a:lnTo>
                  <a:pt x="2893" y="1326"/>
                </a:lnTo>
                <a:lnTo>
                  <a:pt x="2868" y="1281"/>
                </a:lnTo>
                <a:lnTo>
                  <a:pt x="2839" y="1235"/>
                </a:lnTo>
                <a:lnTo>
                  <a:pt x="2809" y="1192"/>
                </a:lnTo>
                <a:lnTo>
                  <a:pt x="2776" y="1151"/>
                </a:lnTo>
                <a:lnTo>
                  <a:pt x="2741" y="1111"/>
                </a:lnTo>
                <a:lnTo>
                  <a:pt x="2706" y="1073"/>
                </a:lnTo>
                <a:lnTo>
                  <a:pt x="2668" y="1036"/>
                </a:lnTo>
                <a:lnTo>
                  <a:pt x="2627" y="1002"/>
                </a:lnTo>
                <a:lnTo>
                  <a:pt x="2587" y="969"/>
                </a:lnTo>
                <a:lnTo>
                  <a:pt x="2544" y="938"/>
                </a:lnTo>
                <a:lnTo>
                  <a:pt x="2499" y="909"/>
                </a:lnTo>
                <a:lnTo>
                  <a:pt x="2454" y="883"/>
                </a:lnTo>
                <a:lnTo>
                  <a:pt x="2407" y="859"/>
                </a:lnTo>
                <a:lnTo>
                  <a:pt x="2357" y="837"/>
                </a:lnTo>
                <a:lnTo>
                  <a:pt x="2308" y="817"/>
                </a:lnTo>
                <a:lnTo>
                  <a:pt x="2257" y="800"/>
                </a:lnTo>
                <a:lnTo>
                  <a:pt x="2205" y="785"/>
                </a:lnTo>
                <a:lnTo>
                  <a:pt x="2153" y="772"/>
                </a:lnTo>
                <a:lnTo>
                  <a:pt x="2099" y="764"/>
                </a:lnTo>
                <a:lnTo>
                  <a:pt x="2044" y="756"/>
                </a:lnTo>
                <a:lnTo>
                  <a:pt x="1989" y="752"/>
                </a:lnTo>
                <a:lnTo>
                  <a:pt x="1933" y="751"/>
                </a:lnTo>
                <a:lnTo>
                  <a:pt x="1933" y="751"/>
                </a:lnTo>
                <a:lnTo>
                  <a:pt x="1877" y="752"/>
                </a:lnTo>
                <a:lnTo>
                  <a:pt x="1821" y="756"/>
                </a:lnTo>
                <a:lnTo>
                  <a:pt x="1767" y="764"/>
                </a:lnTo>
                <a:lnTo>
                  <a:pt x="1712" y="772"/>
                </a:lnTo>
                <a:lnTo>
                  <a:pt x="1660" y="785"/>
                </a:lnTo>
                <a:lnTo>
                  <a:pt x="1608" y="800"/>
                </a:lnTo>
                <a:lnTo>
                  <a:pt x="1558" y="817"/>
                </a:lnTo>
                <a:lnTo>
                  <a:pt x="1508" y="837"/>
                </a:lnTo>
                <a:lnTo>
                  <a:pt x="1459" y="859"/>
                </a:lnTo>
                <a:lnTo>
                  <a:pt x="1412" y="883"/>
                </a:lnTo>
                <a:lnTo>
                  <a:pt x="1366" y="909"/>
                </a:lnTo>
                <a:lnTo>
                  <a:pt x="1322" y="938"/>
                </a:lnTo>
                <a:lnTo>
                  <a:pt x="1279" y="969"/>
                </a:lnTo>
                <a:lnTo>
                  <a:pt x="1238" y="1002"/>
                </a:lnTo>
                <a:lnTo>
                  <a:pt x="1198" y="1036"/>
                </a:lnTo>
                <a:lnTo>
                  <a:pt x="1160" y="1073"/>
                </a:lnTo>
                <a:lnTo>
                  <a:pt x="1124" y="1111"/>
                </a:lnTo>
                <a:lnTo>
                  <a:pt x="1090" y="1150"/>
                </a:lnTo>
                <a:lnTo>
                  <a:pt x="1057" y="1192"/>
                </a:lnTo>
                <a:lnTo>
                  <a:pt x="1027" y="1235"/>
                </a:lnTo>
                <a:lnTo>
                  <a:pt x="999" y="1279"/>
                </a:lnTo>
                <a:lnTo>
                  <a:pt x="972" y="1326"/>
                </a:lnTo>
                <a:lnTo>
                  <a:pt x="948" y="1373"/>
                </a:lnTo>
                <a:lnTo>
                  <a:pt x="925" y="1422"/>
                </a:lnTo>
                <a:lnTo>
                  <a:pt x="906" y="1472"/>
                </a:lnTo>
                <a:lnTo>
                  <a:pt x="888" y="1523"/>
                </a:lnTo>
                <a:lnTo>
                  <a:pt x="875" y="1574"/>
                </a:lnTo>
                <a:lnTo>
                  <a:pt x="862" y="1628"/>
                </a:lnTo>
                <a:lnTo>
                  <a:pt x="853" y="1682"/>
                </a:lnTo>
                <a:lnTo>
                  <a:pt x="845" y="1738"/>
                </a:lnTo>
                <a:lnTo>
                  <a:pt x="842" y="1794"/>
                </a:lnTo>
                <a:lnTo>
                  <a:pt x="840" y="1849"/>
                </a:lnTo>
                <a:lnTo>
                  <a:pt x="840" y="1849"/>
                </a:lnTo>
                <a:lnTo>
                  <a:pt x="842" y="1906"/>
                </a:lnTo>
                <a:lnTo>
                  <a:pt x="845" y="1962"/>
                </a:lnTo>
                <a:lnTo>
                  <a:pt x="853" y="2017"/>
                </a:lnTo>
                <a:lnTo>
                  <a:pt x="862" y="2071"/>
                </a:lnTo>
                <a:lnTo>
                  <a:pt x="875" y="2124"/>
                </a:lnTo>
                <a:lnTo>
                  <a:pt x="888" y="2176"/>
                </a:lnTo>
                <a:lnTo>
                  <a:pt x="906" y="2227"/>
                </a:lnTo>
                <a:lnTo>
                  <a:pt x="925" y="2278"/>
                </a:lnTo>
                <a:lnTo>
                  <a:pt x="948" y="2326"/>
                </a:lnTo>
                <a:lnTo>
                  <a:pt x="972" y="2374"/>
                </a:lnTo>
                <a:lnTo>
                  <a:pt x="999" y="2420"/>
                </a:lnTo>
                <a:lnTo>
                  <a:pt x="1027" y="2464"/>
                </a:lnTo>
                <a:lnTo>
                  <a:pt x="1057" y="2507"/>
                </a:lnTo>
                <a:lnTo>
                  <a:pt x="1090" y="2549"/>
                </a:lnTo>
                <a:lnTo>
                  <a:pt x="1124" y="2589"/>
                </a:lnTo>
                <a:lnTo>
                  <a:pt x="1160" y="2627"/>
                </a:lnTo>
                <a:lnTo>
                  <a:pt x="1198" y="2664"/>
                </a:lnTo>
                <a:lnTo>
                  <a:pt x="1238" y="2698"/>
                </a:lnTo>
                <a:lnTo>
                  <a:pt x="1279" y="2731"/>
                </a:lnTo>
                <a:lnTo>
                  <a:pt x="1322" y="2762"/>
                </a:lnTo>
                <a:lnTo>
                  <a:pt x="1366" y="2791"/>
                </a:lnTo>
                <a:lnTo>
                  <a:pt x="1412" y="2817"/>
                </a:lnTo>
                <a:lnTo>
                  <a:pt x="1459" y="2841"/>
                </a:lnTo>
                <a:lnTo>
                  <a:pt x="1508" y="2863"/>
                </a:lnTo>
                <a:lnTo>
                  <a:pt x="1558" y="2883"/>
                </a:lnTo>
                <a:lnTo>
                  <a:pt x="1608" y="2900"/>
                </a:lnTo>
                <a:lnTo>
                  <a:pt x="1660" y="2915"/>
                </a:lnTo>
                <a:lnTo>
                  <a:pt x="1712" y="2928"/>
                </a:lnTo>
                <a:lnTo>
                  <a:pt x="1767" y="2936"/>
                </a:lnTo>
                <a:lnTo>
                  <a:pt x="1821" y="2944"/>
                </a:lnTo>
                <a:lnTo>
                  <a:pt x="1877" y="2948"/>
                </a:lnTo>
                <a:lnTo>
                  <a:pt x="1933" y="2949"/>
                </a:lnTo>
                <a:close/>
                <a:moveTo>
                  <a:pt x="7943" y="2375"/>
                </a:moveTo>
                <a:lnTo>
                  <a:pt x="7535" y="2375"/>
                </a:lnTo>
                <a:lnTo>
                  <a:pt x="7535" y="2375"/>
                </a:lnTo>
                <a:lnTo>
                  <a:pt x="7513" y="2435"/>
                </a:lnTo>
                <a:lnTo>
                  <a:pt x="7490" y="2492"/>
                </a:lnTo>
                <a:lnTo>
                  <a:pt x="7464" y="2549"/>
                </a:lnTo>
                <a:lnTo>
                  <a:pt x="7436" y="2603"/>
                </a:lnTo>
                <a:lnTo>
                  <a:pt x="7407" y="2658"/>
                </a:lnTo>
                <a:lnTo>
                  <a:pt x="7375" y="2710"/>
                </a:lnTo>
                <a:lnTo>
                  <a:pt x="7341" y="2762"/>
                </a:lnTo>
                <a:lnTo>
                  <a:pt x="7305" y="2811"/>
                </a:lnTo>
                <a:lnTo>
                  <a:pt x="7269" y="2860"/>
                </a:lnTo>
                <a:lnTo>
                  <a:pt x="7229" y="2907"/>
                </a:lnTo>
                <a:lnTo>
                  <a:pt x="7187" y="2953"/>
                </a:lnTo>
                <a:lnTo>
                  <a:pt x="7146" y="2996"/>
                </a:lnTo>
                <a:lnTo>
                  <a:pt x="7101" y="3039"/>
                </a:lnTo>
                <a:lnTo>
                  <a:pt x="7056" y="3080"/>
                </a:lnTo>
                <a:lnTo>
                  <a:pt x="7009" y="3118"/>
                </a:lnTo>
                <a:lnTo>
                  <a:pt x="6959" y="3156"/>
                </a:lnTo>
                <a:lnTo>
                  <a:pt x="6910" y="3190"/>
                </a:lnTo>
                <a:lnTo>
                  <a:pt x="6858" y="3224"/>
                </a:lnTo>
                <a:lnTo>
                  <a:pt x="6805" y="3254"/>
                </a:lnTo>
                <a:lnTo>
                  <a:pt x="6750" y="3284"/>
                </a:lnTo>
                <a:lnTo>
                  <a:pt x="6696" y="3311"/>
                </a:lnTo>
                <a:lnTo>
                  <a:pt x="6639" y="3337"/>
                </a:lnTo>
                <a:lnTo>
                  <a:pt x="6582" y="3360"/>
                </a:lnTo>
                <a:lnTo>
                  <a:pt x="6523" y="3380"/>
                </a:lnTo>
                <a:lnTo>
                  <a:pt x="6462" y="3399"/>
                </a:lnTo>
                <a:lnTo>
                  <a:pt x="6403" y="3415"/>
                </a:lnTo>
                <a:lnTo>
                  <a:pt x="6341" y="3429"/>
                </a:lnTo>
                <a:lnTo>
                  <a:pt x="6279" y="3441"/>
                </a:lnTo>
                <a:lnTo>
                  <a:pt x="6215" y="3450"/>
                </a:lnTo>
                <a:lnTo>
                  <a:pt x="6151" y="3456"/>
                </a:lnTo>
                <a:lnTo>
                  <a:pt x="6086" y="3460"/>
                </a:lnTo>
                <a:lnTo>
                  <a:pt x="6021" y="3461"/>
                </a:lnTo>
                <a:lnTo>
                  <a:pt x="6021" y="3461"/>
                </a:lnTo>
                <a:lnTo>
                  <a:pt x="5986" y="3461"/>
                </a:lnTo>
                <a:lnTo>
                  <a:pt x="5950" y="3460"/>
                </a:lnTo>
                <a:lnTo>
                  <a:pt x="5916" y="3457"/>
                </a:lnTo>
                <a:lnTo>
                  <a:pt x="5881" y="3455"/>
                </a:lnTo>
                <a:lnTo>
                  <a:pt x="5812" y="3447"/>
                </a:lnTo>
                <a:lnTo>
                  <a:pt x="5744" y="3437"/>
                </a:lnTo>
                <a:lnTo>
                  <a:pt x="5677" y="3423"/>
                </a:lnTo>
                <a:lnTo>
                  <a:pt x="5611" y="3408"/>
                </a:lnTo>
                <a:lnTo>
                  <a:pt x="5546" y="3389"/>
                </a:lnTo>
                <a:lnTo>
                  <a:pt x="5481" y="3367"/>
                </a:lnTo>
                <a:lnTo>
                  <a:pt x="5419" y="3343"/>
                </a:lnTo>
                <a:lnTo>
                  <a:pt x="5359" y="3317"/>
                </a:lnTo>
                <a:lnTo>
                  <a:pt x="5298" y="3287"/>
                </a:lnTo>
                <a:lnTo>
                  <a:pt x="5239" y="3256"/>
                </a:lnTo>
                <a:lnTo>
                  <a:pt x="5182" y="3222"/>
                </a:lnTo>
                <a:lnTo>
                  <a:pt x="5127" y="3186"/>
                </a:lnTo>
                <a:lnTo>
                  <a:pt x="5073" y="3148"/>
                </a:lnTo>
                <a:lnTo>
                  <a:pt x="5020" y="3108"/>
                </a:lnTo>
                <a:lnTo>
                  <a:pt x="4971" y="3064"/>
                </a:lnTo>
                <a:lnTo>
                  <a:pt x="4921" y="3020"/>
                </a:lnTo>
                <a:lnTo>
                  <a:pt x="4874" y="2973"/>
                </a:lnTo>
                <a:lnTo>
                  <a:pt x="4830" y="2925"/>
                </a:lnTo>
                <a:lnTo>
                  <a:pt x="4787" y="2876"/>
                </a:lnTo>
                <a:lnTo>
                  <a:pt x="4745" y="2824"/>
                </a:lnTo>
                <a:lnTo>
                  <a:pt x="4707" y="2769"/>
                </a:lnTo>
                <a:lnTo>
                  <a:pt x="4670" y="2715"/>
                </a:lnTo>
                <a:lnTo>
                  <a:pt x="4636" y="2658"/>
                </a:lnTo>
                <a:lnTo>
                  <a:pt x="4603" y="2599"/>
                </a:lnTo>
                <a:lnTo>
                  <a:pt x="4574" y="2539"/>
                </a:lnTo>
                <a:lnTo>
                  <a:pt x="4546" y="2478"/>
                </a:lnTo>
                <a:lnTo>
                  <a:pt x="4522" y="2416"/>
                </a:lnTo>
                <a:lnTo>
                  <a:pt x="4499" y="2352"/>
                </a:lnTo>
                <a:lnTo>
                  <a:pt x="4480" y="2287"/>
                </a:lnTo>
                <a:lnTo>
                  <a:pt x="4463" y="2221"/>
                </a:lnTo>
                <a:lnTo>
                  <a:pt x="4463" y="2221"/>
                </a:lnTo>
                <a:lnTo>
                  <a:pt x="4433" y="2209"/>
                </a:lnTo>
                <a:lnTo>
                  <a:pt x="4404" y="2199"/>
                </a:lnTo>
                <a:lnTo>
                  <a:pt x="4343" y="2180"/>
                </a:lnTo>
                <a:lnTo>
                  <a:pt x="4283" y="2164"/>
                </a:lnTo>
                <a:lnTo>
                  <a:pt x="4220" y="2151"/>
                </a:lnTo>
                <a:lnTo>
                  <a:pt x="4158" y="2141"/>
                </a:lnTo>
                <a:lnTo>
                  <a:pt x="4096" y="2133"/>
                </a:lnTo>
                <a:lnTo>
                  <a:pt x="4034" y="2128"/>
                </a:lnTo>
                <a:lnTo>
                  <a:pt x="3972" y="2127"/>
                </a:lnTo>
                <a:lnTo>
                  <a:pt x="3972" y="2127"/>
                </a:lnTo>
                <a:lnTo>
                  <a:pt x="3911" y="2128"/>
                </a:lnTo>
                <a:lnTo>
                  <a:pt x="3849" y="2133"/>
                </a:lnTo>
                <a:lnTo>
                  <a:pt x="3788" y="2140"/>
                </a:lnTo>
                <a:lnTo>
                  <a:pt x="3727" y="2150"/>
                </a:lnTo>
                <a:lnTo>
                  <a:pt x="3668" y="2162"/>
                </a:lnTo>
                <a:lnTo>
                  <a:pt x="3608" y="2178"/>
                </a:lnTo>
                <a:lnTo>
                  <a:pt x="3550" y="2197"/>
                </a:lnTo>
                <a:lnTo>
                  <a:pt x="3492" y="2217"/>
                </a:lnTo>
                <a:lnTo>
                  <a:pt x="3492" y="2217"/>
                </a:lnTo>
                <a:lnTo>
                  <a:pt x="3475" y="2283"/>
                </a:lnTo>
                <a:lnTo>
                  <a:pt x="3456" y="2349"/>
                </a:lnTo>
                <a:lnTo>
                  <a:pt x="3433" y="2412"/>
                </a:lnTo>
                <a:lnTo>
                  <a:pt x="3408" y="2475"/>
                </a:lnTo>
                <a:lnTo>
                  <a:pt x="3381" y="2536"/>
                </a:lnTo>
                <a:lnTo>
                  <a:pt x="3351" y="2596"/>
                </a:lnTo>
                <a:lnTo>
                  <a:pt x="3319" y="2655"/>
                </a:lnTo>
                <a:lnTo>
                  <a:pt x="3285" y="2712"/>
                </a:lnTo>
                <a:lnTo>
                  <a:pt x="3248" y="2767"/>
                </a:lnTo>
                <a:lnTo>
                  <a:pt x="3209" y="2821"/>
                </a:lnTo>
                <a:lnTo>
                  <a:pt x="3168" y="2873"/>
                </a:lnTo>
                <a:lnTo>
                  <a:pt x="3125" y="2924"/>
                </a:lnTo>
                <a:lnTo>
                  <a:pt x="3081" y="2972"/>
                </a:lnTo>
                <a:lnTo>
                  <a:pt x="3034" y="3019"/>
                </a:lnTo>
                <a:lnTo>
                  <a:pt x="2985" y="3063"/>
                </a:lnTo>
                <a:lnTo>
                  <a:pt x="2934" y="3106"/>
                </a:lnTo>
                <a:lnTo>
                  <a:pt x="2882" y="3147"/>
                </a:lnTo>
                <a:lnTo>
                  <a:pt x="2828" y="3185"/>
                </a:lnTo>
                <a:lnTo>
                  <a:pt x="2773" y="3222"/>
                </a:lnTo>
                <a:lnTo>
                  <a:pt x="2715" y="3256"/>
                </a:lnTo>
                <a:lnTo>
                  <a:pt x="2656" y="3286"/>
                </a:lnTo>
                <a:lnTo>
                  <a:pt x="2597" y="3315"/>
                </a:lnTo>
                <a:lnTo>
                  <a:pt x="2535" y="3343"/>
                </a:lnTo>
                <a:lnTo>
                  <a:pt x="2473" y="3367"/>
                </a:lnTo>
                <a:lnTo>
                  <a:pt x="2409" y="3389"/>
                </a:lnTo>
                <a:lnTo>
                  <a:pt x="2343" y="3408"/>
                </a:lnTo>
                <a:lnTo>
                  <a:pt x="2278" y="3423"/>
                </a:lnTo>
                <a:lnTo>
                  <a:pt x="2210" y="3437"/>
                </a:lnTo>
                <a:lnTo>
                  <a:pt x="2142" y="3447"/>
                </a:lnTo>
                <a:lnTo>
                  <a:pt x="2108" y="3451"/>
                </a:lnTo>
                <a:lnTo>
                  <a:pt x="2073" y="3455"/>
                </a:lnTo>
                <a:lnTo>
                  <a:pt x="2038" y="3457"/>
                </a:lnTo>
                <a:lnTo>
                  <a:pt x="2004" y="3460"/>
                </a:lnTo>
                <a:lnTo>
                  <a:pt x="1968" y="3461"/>
                </a:lnTo>
                <a:lnTo>
                  <a:pt x="1933" y="3461"/>
                </a:lnTo>
                <a:lnTo>
                  <a:pt x="1933" y="3461"/>
                </a:lnTo>
                <a:lnTo>
                  <a:pt x="1867" y="3460"/>
                </a:lnTo>
                <a:lnTo>
                  <a:pt x="1802" y="3456"/>
                </a:lnTo>
                <a:lnTo>
                  <a:pt x="1739" y="3450"/>
                </a:lnTo>
                <a:lnTo>
                  <a:pt x="1675" y="3441"/>
                </a:lnTo>
                <a:lnTo>
                  <a:pt x="1613" y="3428"/>
                </a:lnTo>
                <a:lnTo>
                  <a:pt x="1551" y="3415"/>
                </a:lnTo>
                <a:lnTo>
                  <a:pt x="1490" y="3399"/>
                </a:lnTo>
                <a:lnTo>
                  <a:pt x="1431" y="3380"/>
                </a:lnTo>
                <a:lnTo>
                  <a:pt x="1373" y="3360"/>
                </a:lnTo>
                <a:lnTo>
                  <a:pt x="1316" y="3336"/>
                </a:lnTo>
                <a:lnTo>
                  <a:pt x="1259" y="3311"/>
                </a:lnTo>
                <a:lnTo>
                  <a:pt x="1204" y="3284"/>
                </a:lnTo>
                <a:lnTo>
                  <a:pt x="1150" y="3254"/>
                </a:lnTo>
                <a:lnTo>
                  <a:pt x="1096" y="3223"/>
                </a:lnTo>
                <a:lnTo>
                  <a:pt x="1046" y="3190"/>
                </a:lnTo>
                <a:lnTo>
                  <a:pt x="995" y="3154"/>
                </a:lnTo>
                <a:lnTo>
                  <a:pt x="947" y="3118"/>
                </a:lnTo>
                <a:lnTo>
                  <a:pt x="899" y="3078"/>
                </a:lnTo>
                <a:lnTo>
                  <a:pt x="853" y="3038"/>
                </a:lnTo>
                <a:lnTo>
                  <a:pt x="809" y="2996"/>
                </a:lnTo>
                <a:lnTo>
                  <a:pt x="767" y="2952"/>
                </a:lnTo>
                <a:lnTo>
                  <a:pt x="726" y="2907"/>
                </a:lnTo>
                <a:lnTo>
                  <a:pt x="687" y="2859"/>
                </a:lnTo>
                <a:lnTo>
                  <a:pt x="649" y="2811"/>
                </a:lnTo>
                <a:lnTo>
                  <a:pt x="613" y="2762"/>
                </a:lnTo>
                <a:lnTo>
                  <a:pt x="579" y="2710"/>
                </a:lnTo>
                <a:lnTo>
                  <a:pt x="548" y="2658"/>
                </a:lnTo>
                <a:lnTo>
                  <a:pt x="518" y="2603"/>
                </a:lnTo>
                <a:lnTo>
                  <a:pt x="490" y="2548"/>
                </a:lnTo>
                <a:lnTo>
                  <a:pt x="464" y="2492"/>
                </a:lnTo>
                <a:lnTo>
                  <a:pt x="441" y="2435"/>
                </a:lnTo>
                <a:lnTo>
                  <a:pt x="420" y="2375"/>
                </a:lnTo>
                <a:lnTo>
                  <a:pt x="0" y="2375"/>
                </a:lnTo>
                <a:lnTo>
                  <a:pt x="0" y="1865"/>
                </a:lnTo>
                <a:lnTo>
                  <a:pt x="332" y="1865"/>
                </a:lnTo>
                <a:lnTo>
                  <a:pt x="332" y="1849"/>
                </a:lnTo>
                <a:lnTo>
                  <a:pt x="332" y="1849"/>
                </a:lnTo>
                <a:lnTo>
                  <a:pt x="332" y="1808"/>
                </a:lnTo>
                <a:lnTo>
                  <a:pt x="333" y="1767"/>
                </a:lnTo>
                <a:lnTo>
                  <a:pt x="336" y="1726"/>
                </a:lnTo>
                <a:lnTo>
                  <a:pt x="340" y="1685"/>
                </a:lnTo>
                <a:lnTo>
                  <a:pt x="345" y="1644"/>
                </a:lnTo>
                <a:lnTo>
                  <a:pt x="350" y="1605"/>
                </a:lnTo>
                <a:lnTo>
                  <a:pt x="356" y="1564"/>
                </a:lnTo>
                <a:lnTo>
                  <a:pt x="364" y="1525"/>
                </a:lnTo>
                <a:lnTo>
                  <a:pt x="373" y="1486"/>
                </a:lnTo>
                <a:lnTo>
                  <a:pt x="383" y="1448"/>
                </a:lnTo>
                <a:lnTo>
                  <a:pt x="393" y="1410"/>
                </a:lnTo>
                <a:lnTo>
                  <a:pt x="404" y="1372"/>
                </a:lnTo>
                <a:lnTo>
                  <a:pt x="416" y="1334"/>
                </a:lnTo>
                <a:lnTo>
                  <a:pt x="428" y="1296"/>
                </a:lnTo>
                <a:lnTo>
                  <a:pt x="442" y="1259"/>
                </a:lnTo>
                <a:lnTo>
                  <a:pt x="458" y="1224"/>
                </a:lnTo>
                <a:lnTo>
                  <a:pt x="473" y="1187"/>
                </a:lnTo>
                <a:lnTo>
                  <a:pt x="489" y="1151"/>
                </a:lnTo>
                <a:lnTo>
                  <a:pt x="507" y="1117"/>
                </a:lnTo>
                <a:lnTo>
                  <a:pt x="525" y="1083"/>
                </a:lnTo>
                <a:lnTo>
                  <a:pt x="544" y="1049"/>
                </a:lnTo>
                <a:lnTo>
                  <a:pt x="564" y="1014"/>
                </a:lnTo>
                <a:lnTo>
                  <a:pt x="584" y="982"/>
                </a:lnTo>
                <a:lnTo>
                  <a:pt x="606" y="950"/>
                </a:lnTo>
                <a:lnTo>
                  <a:pt x="627" y="918"/>
                </a:lnTo>
                <a:lnTo>
                  <a:pt x="650" y="886"/>
                </a:lnTo>
                <a:lnTo>
                  <a:pt x="674" y="856"/>
                </a:lnTo>
                <a:lnTo>
                  <a:pt x="698" y="826"/>
                </a:lnTo>
                <a:lnTo>
                  <a:pt x="722" y="797"/>
                </a:lnTo>
                <a:lnTo>
                  <a:pt x="748" y="767"/>
                </a:lnTo>
                <a:lnTo>
                  <a:pt x="774" y="738"/>
                </a:lnTo>
                <a:lnTo>
                  <a:pt x="801" y="712"/>
                </a:lnTo>
                <a:lnTo>
                  <a:pt x="829" y="684"/>
                </a:lnTo>
                <a:lnTo>
                  <a:pt x="857" y="657"/>
                </a:lnTo>
                <a:lnTo>
                  <a:pt x="886" y="632"/>
                </a:lnTo>
                <a:lnTo>
                  <a:pt x="915" y="606"/>
                </a:lnTo>
                <a:lnTo>
                  <a:pt x="945" y="582"/>
                </a:lnTo>
                <a:lnTo>
                  <a:pt x="976" y="560"/>
                </a:lnTo>
                <a:lnTo>
                  <a:pt x="1006" y="537"/>
                </a:lnTo>
                <a:lnTo>
                  <a:pt x="1038" y="514"/>
                </a:lnTo>
                <a:lnTo>
                  <a:pt x="1071" y="492"/>
                </a:lnTo>
                <a:lnTo>
                  <a:pt x="1104" y="472"/>
                </a:lnTo>
                <a:lnTo>
                  <a:pt x="1137" y="452"/>
                </a:lnTo>
                <a:lnTo>
                  <a:pt x="1171" y="433"/>
                </a:lnTo>
                <a:lnTo>
                  <a:pt x="1205" y="415"/>
                </a:lnTo>
                <a:lnTo>
                  <a:pt x="1240" y="397"/>
                </a:lnTo>
                <a:lnTo>
                  <a:pt x="1275" y="381"/>
                </a:lnTo>
                <a:lnTo>
                  <a:pt x="1310" y="366"/>
                </a:lnTo>
                <a:lnTo>
                  <a:pt x="1347" y="351"/>
                </a:lnTo>
                <a:lnTo>
                  <a:pt x="1384" y="337"/>
                </a:lnTo>
                <a:lnTo>
                  <a:pt x="1421" y="324"/>
                </a:lnTo>
                <a:lnTo>
                  <a:pt x="1458" y="311"/>
                </a:lnTo>
                <a:lnTo>
                  <a:pt x="1496" y="300"/>
                </a:lnTo>
                <a:lnTo>
                  <a:pt x="1534" y="290"/>
                </a:lnTo>
                <a:lnTo>
                  <a:pt x="1573" y="280"/>
                </a:lnTo>
                <a:lnTo>
                  <a:pt x="1612" y="272"/>
                </a:lnTo>
                <a:lnTo>
                  <a:pt x="1651" y="263"/>
                </a:lnTo>
                <a:lnTo>
                  <a:pt x="1691" y="257"/>
                </a:lnTo>
                <a:lnTo>
                  <a:pt x="1730" y="252"/>
                </a:lnTo>
                <a:lnTo>
                  <a:pt x="1771" y="247"/>
                </a:lnTo>
                <a:lnTo>
                  <a:pt x="1811" y="243"/>
                </a:lnTo>
                <a:lnTo>
                  <a:pt x="1852" y="240"/>
                </a:lnTo>
                <a:lnTo>
                  <a:pt x="1893" y="239"/>
                </a:lnTo>
                <a:lnTo>
                  <a:pt x="1934" y="238"/>
                </a:lnTo>
                <a:lnTo>
                  <a:pt x="1934" y="238"/>
                </a:lnTo>
                <a:lnTo>
                  <a:pt x="1973" y="239"/>
                </a:lnTo>
                <a:lnTo>
                  <a:pt x="2011" y="240"/>
                </a:lnTo>
                <a:lnTo>
                  <a:pt x="2049" y="243"/>
                </a:lnTo>
                <a:lnTo>
                  <a:pt x="2087" y="245"/>
                </a:lnTo>
                <a:lnTo>
                  <a:pt x="2124" y="249"/>
                </a:lnTo>
                <a:lnTo>
                  <a:pt x="2162" y="254"/>
                </a:lnTo>
                <a:lnTo>
                  <a:pt x="2199" y="261"/>
                </a:lnTo>
                <a:lnTo>
                  <a:pt x="2236" y="267"/>
                </a:lnTo>
                <a:lnTo>
                  <a:pt x="2272" y="275"/>
                </a:lnTo>
                <a:lnTo>
                  <a:pt x="2308" y="282"/>
                </a:lnTo>
                <a:lnTo>
                  <a:pt x="2343" y="292"/>
                </a:lnTo>
                <a:lnTo>
                  <a:pt x="2379" y="301"/>
                </a:lnTo>
                <a:lnTo>
                  <a:pt x="2414" y="313"/>
                </a:lnTo>
                <a:lnTo>
                  <a:pt x="2450" y="324"/>
                </a:lnTo>
                <a:lnTo>
                  <a:pt x="2484" y="337"/>
                </a:lnTo>
                <a:lnTo>
                  <a:pt x="2518" y="349"/>
                </a:lnTo>
                <a:lnTo>
                  <a:pt x="2551" y="363"/>
                </a:lnTo>
                <a:lnTo>
                  <a:pt x="2585" y="377"/>
                </a:lnTo>
                <a:lnTo>
                  <a:pt x="2618" y="392"/>
                </a:lnTo>
                <a:lnTo>
                  <a:pt x="2650" y="409"/>
                </a:lnTo>
                <a:lnTo>
                  <a:pt x="2683" y="425"/>
                </a:lnTo>
                <a:lnTo>
                  <a:pt x="2715" y="443"/>
                </a:lnTo>
                <a:lnTo>
                  <a:pt x="2745" y="461"/>
                </a:lnTo>
                <a:lnTo>
                  <a:pt x="2777" y="480"/>
                </a:lnTo>
                <a:lnTo>
                  <a:pt x="2807" y="499"/>
                </a:lnTo>
                <a:lnTo>
                  <a:pt x="2836" y="519"/>
                </a:lnTo>
                <a:lnTo>
                  <a:pt x="2866" y="539"/>
                </a:lnTo>
                <a:lnTo>
                  <a:pt x="2895" y="561"/>
                </a:lnTo>
                <a:lnTo>
                  <a:pt x="2924" y="584"/>
                </a:lnTo>
                <a:lnTo>
                  <a:pt x="2952" y="606"/>
                </a:lnTo>
                <a:lnTo>
                  <a:pt x="2978" y="629"/>
                </a:lnTo>
                <a:lnTo>
                  <a:pt x="3006" y="653"/>
                </a:lnTo>
                <a:lnTo>
                  <a:pt x="3032" y="677"/>
                </a:lnTo>
                <a:lnTo>
                  <a:pt x="3058" y="703"/>
                </a:lnTo>
                <a:lnTo>
                  <a:pt x="3084" y="728"/>
                </a:lnTo>
                <a:lnTo>
                  <a:pt x="3108" y="755"/>
                </a:lnTo>
                <a:lnTo>
                  <a:pt x="3132" y="781"/>
                </a:lnTo>
                <a:lnTo>
                  <a:pt x="3156" y="808"/>
                </a:lnTo>
                <a:lnTo>
                  <a:pt x="3179" y="836"/>
                </a:lnTo>
                <a:lnTo>
                  <a:pt x="3200" y="864"/>
                </a:lnTo>
                <a:lnTo>
                  <a:pt x="3222" y="893"/>
                </a:lnTo>
                <a:lnTo>
                  <a:pt x="3243" y="922"/>
                </a:lnTo>
                <a:lnTo>
                  <a:pt x="3264" y="952"/>
                </a:lnTo>
                <a:lnTo>
                  <a:pt x="3284" y="983"/>
                </a:lnTo>
                <a:lnTo>
                  <a:pt x="3303" y="1013"/>
                </a:lnTo>
                <a:lnTo>
                  <a:pt x="3321" y="1044"/>
                </a:lnTo>
                <a:lnTo>
                  <a:pt x="3338" y="1075"/>
                </a:lnTo>
                <a:lnTo>
                  <a:pt x="3356" y="1108"/>
                </a:lnTo>
                <a:lnTo>
                  <a:pt x="3373" y="1140"/>
                </a:lnTo>
                <a:lnTo>
                  <a:pt x="3388" y="1173"/>
                </a:lnTo>
                <a:lnTo>
                  <a:pt x="3403" y="1207"/>
                </a:lnTo>
                <a:lnTo>
                  <a:pt x="3417" y="1240"/>
                </a:lnTo>
                <a:lnTo>
                  <a:pt x="3430" y="1274"/>
                </a:lnTo>
                <a:lnTo>
                  <a:pt x="3442" y="1308"/>
                </a:lnTo>
                <a:lnTo>
                  <a:pt x="3455" y="1344"/>
                </a:lnTo>
                <a:lnTo>
                  <a:pt x="3466" y="1378"/>
                </a:lnTo>
                <a:lnTo>
                  <a:pt x="3476" y="1414"/>
                </a:lnTo>
                <a:lnTo>
                  <a:pt x="3485" y="1450"/>
                </a:lnTo>
                <a:lnTo>
                  <a:pt x="3494" y="1486"/>
                </a:lnTo>
                <a:lnTo>
                  <a:pt x="3502" y="1523"/>
                </a:lnTo>
                <a:lnTo>
                  <a:pt x="3509" y="1559"/>
                </a:lnTo>
                <a:lnTo>
                  <a:pt x="3516" y="1596"/>
                </a:lnTo>
                <a:lnTo>
                  <a:pt x="3521" y="1634"/>
                </a:lnTo>
                <a:lnTo>
                  <a:pt x="3526" y="1671"/>
                </a:lnTo>
                <a:lnTo>
                  <a:pt x="3526" y="1671"/>
                </a:lnTo>
                <a:lnTo>
                  <a:pt x="3580" y="1658"/>
                </a:lnTo>
                <a:lnTo>
                  <a:pt x="3636" y="1647"/>
                </a:lnTo>
                <a:lnTo>
                  <a:pt x="3691" y="1638"/>
                </a:lnTo>
                <a:lnTo>
                  <a:pt x="3746" y="1630"/>
                </a:lnTo>
                <a:lnTo>
                  <a:pt x="3803" y="1624"/>
                </a:lnTo>
                <a:lnTo>
                  <a:pt x="3859" y="1619"/>
                </a:lnTo>
                <a:lnTo>
                  <a:pt x="3916" y="1616"/>
                </a:lnTo>
                <a:lnTo>
                  <a:pt x="3975" y="1615"/>
                </a:lnTo>
                <a:lnTo>
                  <a:pt x="3975" y="1615"/>
                </a:lnTo>
                <a:lnTo>
                  <a:pt x="4032" y="1616"/>
                </a:lnTo>
                <a:lnTo>
                  <a:pt x="4090" y="1619"/>
                </a:lnTo>
                <a:lnTo>
                  <a:pt x="4147" y="1624"/>
                </a:lnTo>
                <a:lnTo>
                  <a:pt x="4204" y="1630"/>
                </a:lnTo>
                <a:lnTo>
                  <a:pt x="4261" y="1639"/>
                </a:lnTo>
                <a:lnTo>
                  <a:pt x="4318" y="1648"/>
                </a:lnTo>
                <a:lnTo>
                  <a:pt x="4375" y="1661"/>
                </a:lnTo>
                <a:lnTo>
                  <a:pt x="4431" y="1673"/>
                </a:lnTo>
                <a:lnTo>
                  <a:pt x="4431" y="1673"/>
                </a:lnTo>
                <a:lnTo>
                  <a:pt x="4440" y="1607"/>
                </a:lnTo>
                <a:lnTo>
                  <a:pt x="4451" y="1542"/>
                </a:lnTo>
                <a:lnTo>
                  <a:pt x="4464" y="1476"/>
                </a:lnTo>
                <a:lnTo>
                  <a:pt x="4482" y="1412"/>
                </a:lnTo>
                <a:lnTo>
                  <a:pt x="4501" y="1349"/>
                </a:lnTo>
                <a:lnTo>
                  <a:pt x="4522" y="1286"/>
                </a:lnTo>
                <a:lnTo>
                  <a:pt x="4546" y="1225"/>
                </a:lnTo>
                <a:lnTo>
                  <a:pt x="4573" y="1164"/>
                </a:lnTo>
                <a:lnTo>
                  <a:pt x="4602" y="1104"/>
                </a:lnTo>
                <a:lnTo>
                  <a:pt x="4634" y="1046"/>
                </a:lnTo>
                <a:lnTo>
                  <a:pt x="4668" y="989"/>
                </a:lnTo>
                <a:lnTo>
                  <a:pt x="4705" y="933"/>
                </a:lnTo>
                <a:lnTo>
                  <a:pt x="4744" y="879"/>
                </a:lnTo>
                <a:lnTo>
                  <a:pt x="4786" y="827"/>
                </a:lnTo>
                <a:lnTo>
                  <a:pt x="4829" y="775"/>
                </a:lnTo>
                <a:lnTo>
                  <a:pt x="4874" y="726"/>
                </a:lnTo>
                <a:lnTo>
                  <a:pt x="4874" y="726"/>
                </a:lnTo>
                <a:lnTo>
                  <a:pt x="4893" y="708"/>
                </a:lnTo>
                <a:lnTo>
                  <a:pt x="4914" y="693"/>
                </a:lnTo>
                <a:lnTo>
                  <a:pt x="4935" y="680"/>
                </a:lnTo>
                <a:lnTo>
                  <a:pt x="4958" y="669"/>
                </a:lnTo>
                <a:lnTo>
                  <a:pt x="4981" y="660"/>
                </a:lnTo>
                <a:lnTo>
                  <a:pt x="5005" y="653"/>
                </a:lnTo>
                <a:lnTo>
                  <a:pt x="5029" y="650"/>
                </a:lnTo>
                <a:lnTo>
                  <a:pt x="5053" y="648"/>
                </a:lnTo>
                <a:lnTo>
                  <a:pt x="5077" y="650"/>
                </a:lnTo>
                <a:lnTo>
                  <a:pt x="5103" y="652"/>
                </a:lnTo>
                <a:lnTo>
                  <a:pt x="5125" y="658"/>
                </a:lnTo>
                <a:lnTo>
                  <a:pt x="5149" y="666"/>
                </a:lnTo>
                <a:lnTo>
                  <a:pt x="5172" y="676"/>
                </a:lnTo>
                <a:lnTo>
                  <a:pt x="5194" y="689"/>
                </a:lnTo>
                <a:lnTo>
                  <a:pt x="5214" y="704"/>
                </a:lnTo>
                <a:lnTo>
                  <a:pt x="5234" y="721"/>
                </a:lnTo>
                <a:lnTo>
                  <a:pt x="5234" y="721"/>
                </a:lnTo>
                <a:lnTo>
                  <a:pt x="5252" y="740"/>
                </a:lnTo>
                <a:lnTo>
                  <a:pt x="5267" y="761"/>
                </a:lnTo>
                <a:lnTo>
                  <a:pt x="5280" y="783"/>
                </a:lnTo>
                <a:lnTo>
                  <a:pt x="5291" y="804"/>
                </a:lnTo>
                <a:lnTo>
                  <a:pt x="5300" y="828"/>
                </a:lnTo>
                <a:lnTo>
                  <a:pt x="5305" y="852"/>
                </a:lnTo>
                <a:lnTo>
                  <a:pt x="5309" y="876"/>
                </a:lnTo>
                <a:lnTo>
                  <a:pt x="5312" y="900"/>
                </a:lnTo>
                <a:lnTo>
                  <a:pt x="5310" y="924"/>
                </a:lnTo>
                <a:lnTo>
                  <a:pt x="5308" y="950"/>
                </a:lnTo>
                <a:lnTo>
                  <a:pt x="5302" y="974"/>
                </a:lnTo>
                <a:lnTo>
                  <a:pt x="5294" y="997"/>
                </a:lnTo>
                <a:lnTo>
                  <a:pt x="5284" y="1020"/>
                </a:lnTo>
                <a:lnTo>
                  <a:pt x="5271" y="1042"/>
                </a:lnTo>
                <a:lnTo>
                  <a:pt x="5256" y="1063"/>
                </a:lnTo>
                <a:lnTo>
                  <a:pt x="5239" y="1083"/>
                </a:lnTo>
                <a:lnTo>
                  <a:pt x="5239" y="1083"/>
                </a:lnTo>
                <a:lnTo>
                  <a:pt x="5203" y="1122"/>
                </a:lnTo>
                <a:lnTo>
                  <a:pt x="5168" y="1163"/>
                </a:lnTo>
                <a:lnTo>
                  <a:pt x="5137" y="1206"/>
                </a:lnTo>
                <a:lnTo>
                  <a:pt x="5106" y="1249"/>
                </a:lnTo>
                <a:lnTo>
                  <a:pt x="5078" y="1294"/>
                </a:lnTo>
                <a:lnTo>
                  <a:pt x="5053" y="1340"/>
                </a:lnTo>
                <a:lnTo>
                  <a:pt x="5030" y="1387"/>
                </a:lnTo>
                <a:lnTo>
                  <a:pt x="5009" y="1435"/>
                </a:lnTo>
                <a:lnTo>
                  <a:pt x="4991" y="1485"/>
                </a:lnTo>
                <a:lnTo>
                  <a:pt x="4975" y="1535"/>
                </a:lnTo>
                <a:lnTo>
                  <a:pt x="4961" y="1586"/>
                </a:lnTo>
                <a:lnTo>
                  <a:pt x="4949" y="1638"/>
                </a:lnTo>
                <a:lnTo>
                  <a:pt x="4940" y="1690"/>
                </a:lnTo>
                <a:lnTo>
                  <a:pt x="4934" y="1743"/>
                </a:lnTo>
                <a:lnTo>
                  <a:pt x="4930" y="1796"/>
                </a:lnTo>
                <a:lnTo>
                  <a:pt x="4929" y="1849"/>
                </a:lnTo>
                <a:lnTo>
                  <a:pt x="4929" y="1849"/>
                </a:lnTo>
                <a:lnTo>
                  <a:pt x="4930" y="1906"/>
                </a:lnTo>
                <a:lnTo>
                  <a:pt x="4934" y="1962"/>
                </a:lnTo>
                <a:lnTo>
                  <a:pt x="4942" y="2017"/>
                </a:lnTo>
                <a:lnTo>
                  <a:pt x="4952" y="2071"/>
                </a:lnTo>
                <a:lnTo>
                  <a:pt x="4963" y="2124"/>
                </a:lnTo>
                <a:lnTo>
                  <a:pt x="4978" y="2176"/>
                </a:lnTo>
                <a:lnTo>
                  <a:pt x="4995" y="2227"/>
                </a:lnTo>
                <a:lnTo>
                  <a:pt x="5015" y="2278"/>
                </a:lnTo>
                <a:lnTo>
                  <a:pt x="5037" y="2326"/>
                </a:lnTo>
                <a:lnTo>
                  <a:pt x="5061" y="2374"/>
                </a:lnTo>
                <a:lnTo>
                  <a:pt x="5087" y="2420"/>
                </a:lnTo>
                <a:lnTo>
                  <a:pt x="5115" y="2464"/>
                </a:lnTo>
                <a:lnTo>
                  <a:pt x="5147" y="2507"/>
                </a:lnTo>
                <a:lnTo>
                  <a:pt x="5179" y="2549"/>
                </a:lnTo>
                <a:lnTo>
                  <a:pt x="5213" y="2589"/>
                </a:lnTo>
                <a:lnTo>
                  <a:pt x="5250" y="2627"/>
                </a:lnTo>
                <a:lnTo>
                  <a:pt x="5288" y="2664"/>
                </a:lnTo>
                <a:lnTo>
                  <a:pt x="5327" y="2698"/>
                </a:lnTo>
                <a:lnTo>
                  <a:pt x="5369" y="2731"/>
                </a:lnTo>
                <a:lnTo>
                  <a:pt x="5412" y="2762"/>
                </a:lnTo>
                <a:lnTo>
                  <a:pt x="5456" y="2791"/>
                </a:lnTo>
                <a:lnTo>
                  <a:pt x="5502" y="2817"/>
                </a:lnTo>
                <a:lnTo>
                  <a:pt x="5549" y="2841"/>
                </a:lnTo>
                <a:lnTo>
                  <a:pt x="5597" y="2863"/>
                </a:lnTo>
                <a:lnTo>
                  <a:pt x="5646" y="2883"/>
                </a:lnTo>
                <a:lnTo>
                  <a:pt x="5697" y="2900"/>
                </a:lnTo>
                <a:lnTo>
                  <a:pt x="5749" y="2915"/>
                </a:lnTo>
                <a:lnTo>
                  <a:pt x="5802" y="2928"/>
                </a:lnTo>
                <a:lnTo>
                  <a:pt x="5855" y="2936"/>
                </a:lnTo>
                <a:lnTo>
                  <a:pt x="5910" y="2944"/>
                </a:lnTo>
                <a:lnTo>
                  <a:pt x="5966" y="2948"/>
                </a:lnTo>
                <a:lnTo>
                  <a:pt x="6023" y="2949"/>
                </a:lnTo>
                <a:lnTo>
                  <a:pt x="6023" y="2949"/>
                </a:lnTo>
                <a:lnTo>
                  <a:pt x="6078" y="2948"/>
                </a:lnTo>
                <a:lnTo>
                  <a:pt x="6134" y="2944"/>
                </a:lnTo>
                <a:lnTo>
                  <a:pt x="6189" y="2936"/>
                </a:lnTo>
                <a:lnTo>
                  <a:pt x="6242" y="2928"/>
                </a:lnTo>
                <a:lnTo>
                  <a:pt x="6295" y="2915"/>
                </a:lnTo>
                <a:lnTo>
                  <a:pt x="6347" y="2900"/>
                </a:lnTo>
                <a:lnTo>
                  <a:pt x="6398" y="2883"/>
                </a:lnTo>
                <a:lnTo>
                  <a:pt x="6447" y="2863"/>
                </a:lnTo>
                <a:lnTo>
                  <a:pt x="6495" y="2841"/>
                </a:lnTo>
                <a:lnTo>
                  <a:pt x="6542" y="2816"/>
                </a:lnTo>
                <a:lnTo>
                  <a:pt x="6589" y="2789"/>
                </a:lnTo>
                <a:lnTo>
                  <a:pt x="6634" y="2762"/>
                </a:lnTo>
                <a:lnTo>
                  <a:pt x="6675" y="2731"/>
                </a:lnTo>
                <a:lnTo>
                  <a:pt x="6717" y="2698"/>
                </a:lnTo>
                <a:lnTo>
                  <a:pt x="6756" y="2663"/>
                </a:lnTo>
                <a:lnTo>
                  <a:pt x="6795" y="2627"/>
                </a:lnTo>
                <a:lnTo>
                  <a:pt x="6831" y="2589"/>
                </a:lnTo>
                <a:lnTo>
                  <a:pt x="6865" y="2549"/>
                </a:lnTo>
                <a:lnTo>
                  <a:pt x="6898" y="2507"/>
                </a:lnTo>
                <a:lnTo>
                  <a:pt x="6929" y="2464"/>
                </a:lnTo>
                <a:lnTo>
                  <a:pt x="6957" y="2420"/>
                </a:lnTo>
                <a:lnTo>
                  <a:pt x="6983" y="2374"/>
                </a:lnTo>
                <a:lnTo>
                  <a:pt x="7007" y="2326"/>
                </a:lnTo>
                <a:lnTo>
                  <a:pt x="7029" y="2278"/>
                </a:lnTo>
                <a:lnTo>
                  <a:pt x="7049" y="2227"/>
                </a:lnTo>
                <a:lnTo>
                  <a:pt x="7066" y="2176"/>
                </a:lnTo>
                <a:lnTo>
                  <a:pt x="7081" y="2124"/>
                </a:lnTo>
                <a:lnTo>
                  <a:pt x="7092" y="2071"/>
                </a:lnTo>
                <a:lnTo>
                  <a:pt x="7102" y="2017"/>
                </a:lnTo>
                <a:lnTo>
                  <a:pt x="7110" y="1962"/>
                </a:lnTo>
                <a:lnTo>
                  <a:pt x="7114" y="1906"/>
                </a:lnTo>
                <a:lnTo>
                  <a:pt x="7115" y="1849"/>
                </a:lnTo>
                <a:lnTo>
                  <a:pt x="7115" y="1849"/>
                </a:lnTo>
                <a:lnTo>
                  <a:pt x="7114" y="1795"/>
                </a:lnTo>
                <a:lnTo>
                  <a:pt x="7110" y="1740"/>
                </a:lnTo>
                <a:lnTo>
                  <a:pt x="7104" y="1687"/>
                </a:lnTo>
                <a:lnTo>
                  <a:pt x="7094" y="1634"/>
                </a:lnTo>
                <a:lnTo>
                  <a:pt x="7082" y="1581"/>
                </a:lnTo>
                <a:lnTo>
                  <a:pt x="7068" y="1529"/>
                </a:lnTo>
                <a:lnTo>
                  <a:pt x="7052" y="1478"/>
                </a:lnTo>
                <a:lnTo>
                  <a:pt x="7033" y="1429"/>
                </a:lnTo>
                <a:lnTo>
                  <a:pt x="7011" y="1379"/>
                </a:lnTo>
                <a:lnTo>
                  <a:pt x="6987" y="1332"/>
                </a:lnTo>
                <a:lnTo>
                  <a:pt x="6961" y="1286"/>
                </a:lnTo>
                <a:lnTo>
                  <a:pt x="6933" y="1240"/>
                </a:lnTo>
                <a:lnTo>
                  <a:pt x="6901" y="1196"/>
                </a:lnTo>
                <a:lnTo>
                  <a:pt x="6868" y="1153"/>
                </a:lnTo>
                <a:lnTo>
                  <a:pt x="6833" y="1112"/>
                </a:lnTo>
                <a:lnTo>
                  <a:pt x="6796" y="1071"/>
                </a:lnTo>
                <a:lnTo>
                  <a:pt x="6796" y="1071"/>
                </a:lnTo>
                <a:lnTo>
                  <a:pt x="6778" y="1052"/>
                </a:lnTo>
                <a:lnTo>
                  <a:pt x="6763" y="1032"/>
                </a:lnTo>
                <a:lnTo>
                  <a:pt x="6750" y="1009"/>
                </a:lnTo>
                <a:lnTo>
                  <a:pt x="6740" y="988"/>
                </a:lnTo>
                <a:lnTo>
                  <a:pt x="6731" y="964"/>
                </a:lnTo>
                <a:lnTo>
                  <a:pt x="6726" y="940"/>
                </a:lnTo>
                <a:lnTo>
                  <a:pt x="6722" y="916"/>
                </a:lnTo>
                <a:lnTo>
                  <a:pt x="6721" y="892"/>
                </a:lnTo>
                <a:lnTo>
                  <a:pt x="6722" y="866"/>
                </a:lnTo>
                <a:lnTo>
                  <a:pt x="6726" y="842"/>
                </a:lnTo>
                <a:lnTo>
                  <a:pt x="6731" y="818"/>
                </a:lnTo>
                <a:lnTo>
                  <a:pt x="6740" y="795"/>
                </a:lnTo>
                <a:lnTo>
                  <a:pt x="6750" y="772"/>
                </a:lnTo>
                <a:lnTo>
                  <a:pt x="6763" y="751"/>
                </a:lnTo>
                <a:lnTo>
                  <a:pt x="6778" y="729"/>
                </a:lnTo>
                <a:lnTo>
                  <a:pt x="6796" y="710"/>
                </a:lnTo>
                <a:lnTo>
                  <a:pt x="6796" y="710"/>
                </a:lnTo>
                <a:lnTo>
                  <a:pt x="6815" y="693"/>
                </a:lnTo>
                <a:lnTo>
                  <a:pt x="6835" y="677"/>
                </a:lnTo>
                <a:lnTo>
                  <a:pt x="6857" y="665"/>
                </a:lnTo>
                <a:lnTo>
                  <a:pt x="6879" y="655"/>
                </a:lnTo>
                <a:lnTo>
                  <a:pt x="6902" y="646"/>
                </a:lnTo>
                <a:lnTo>
                  <a:pt x="6926" y="641"/>
                </a:lnTo>
                <a:lnTo>
                  <a:pt x="6950" y="637"/>
                </a:lnTo>
                <a:lnTo>
                  <a:pt x="6974" y="636"/>
                </a:lnTo>
                <a:lnTo>
                  <a:pt x="6999" y="637"/>
                </a:lnTo>
                <a:lnTo>
                  <a:pt x="7024" y="641"/>
                </a:lnTo>
                <a:lnTo>
                  <a:pt x="7047" y="646"/>
                </a:lnTo>
                <a:lnTo>
                  <a:pt x="7071" y="655"/>
                </a:lnTo>
                <a:lnTo>
                  <a:pt x="7092" y="665"/>
                </a:lnTo>
                <a:lnTo>
                  <a:pt x="7115" y="677"/>
                </a:lnTo>
                <a:lnTo>
                  <a:pt x="7135" y="693"/>
                </a:lnTo>
                <a:lnTo>
                  <a:pt x="7154" y="710"/>
                </a:lnTo>
                <a:lnTo>
                  <a:pt x="7154" y="710"/>
                </a:lnTo>
                <a:lnTo>
                  <a:pt x="7182" y="740"/>
                </a:lnTo>
                <a:lnTo>
                  <a:pt x="7209" y="769"/>
                </a:lnTo>
                <a:lnTo>
                  <a:pt x="7236" y="798"/>
                </a:lnTo>
                <a:lnTo>
                  <a:pt x="7261" y="829"/>
                </a:lnTo>
                <a:lnTo>
                  <a:pt x="7286" y="860"/>
                </a:lnTo>
                <a:lnTo>
                  <a:pt x="7310" y="892"/>
                </a:lnTo>
                <a:lnTo>
                  <a:pt x="7333" y="923"/>
                </a:lnTo>
                <a:lnTo>
                  <a:pt x="7355" y="956"/>
                </a:lnTo>
                <a:lnTo>
                  <a:pt x="7376" y="989"/>
                </a:lnTo>
                <a:lnTo>
                  <a:pt x="7398" y="1023"/>
                </a:lnTo>
                <a:lnTo>
                  <a:pt x="7417" y="1056"/>
                </a:lnTo>
                <a:lnTo>
                  <a:pt x="7436" y="1090"/>
                </a:lnTo>
                <a:lnTo>
                  <a:pt x="7454" y="1126"/>
                </a:lnTo>
                <a:lnTo>
                  <a:pt x="7471" y="1161"/>
                </a:lnTo>
                <a:lnTo>
                  <a:pt x="7487" y="1197"/>
                </a:lnTo>
                <a:lnTo>
                  <a:pt x="7502" y="1232"/>
                </a:lnTo>
                <a:lnTo>
                  <a:pt x="7517" y="1269"/>
                </a:lnTo>
                <a:lnTo>
                  <a:pt x="7531" y="1306"/>
                </a:lnTo>
                <a:lnTo>
                  <a:pt x="7544" y="1343"/>
                </a:lnTo>
                <a:lnTo>
                  <a:pt x="7555" y="1381"/>
                </a:lnTo>
                <a:lnTo>
                  <a:pt x="7565" y="1419"/>
                </a:lnTo>
                <a:lnTo>
                  <a:pt x="7575" y="1457"/>
                </a:lnTo>
                <a:lnTo>
                  <a:pt x="7584" y="1495"/>
                </a:lnTo>
                <a:lnTo>
                  <a:pt x="7593" y="1533"/>
                </a:lnTo>
                <a:lnTo>
                  <a:pt x="7599" y="1572"/>
                </a:lnTo>
                <a:lnTo>
                  <a:pt x="7606" y="1611"/>
                </a:lnTo>
                <a:lnTo>
                  <a:pt x="7611" y="1650"/>
                </a:lnTo>
                <a:lnTo>
                  <a:pt x="7616" y="1690"/>
                </a:lnTo>
                <a:lnTo>
                  <a:pt x="7618" y="1729"/>
                </a:lnTo>
                <a:lnTo>
                  <a:pt x="7621" y="1770"/>
                </a:lnTo>
                <a:lnTo>
                  <a:pt x="7623" y="1809"/>
                </a:lnTo>
                <a:lnTo>
                  <a:pt x="7623" y="1849"/>
                </a:lnTo>
                <a:lnTo>
                  <a:pt x="7623" y="1865"/>
                </a:lnTo>
                <a:lnTo>
                  <a:pt x="7943" y="1865"/>
                </a:lnTo>
                <a:lnTo>
                  <a:pt x="7943" y="2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762A843E-6DDD-F4CB-3F3E-73E82BD18D3D}"/>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6" name="TextBox 5">
            <a:extLst>
              <a:ext uri="{FF2B5EF4-FFF2-40B4-BE49-F238E27FC236}">
                <a16:creationId xmlns:a16="http://schemas.microsoft.com/office/drawing/2014/main" id="{0291BDE6-72CE-2577-3873-6557A92FC469}"/>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7" name="Title 23">
            <a:extLst>
              <a:ext uri="{FF2B5EF4-FFF2-40B4-BE49-F238E27FC236}">
                <a16:creationId xmlns:a16="http://schemas.microsoft.com/office/drawing/2014/main" id="{FB70A57B-B69D-FC7F-1141-4F0A941B0FF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9" name="Text Placeholder 19">
            <a:extLst>
              <a:ext uri="{FF2B5EF4-FFF2-40B4-BE49-F238E27FC236}">
                <a16:creationId xmlns:a16="http://schemas.microsoft.com/office/drawing/2014/main" id="{3CFF849E-B34F-7F42-540F-FCB8B4D89388}"/>
              </a:ext>
            </a:extLst>
          </p:cNvPr>
          <p:cNvSpPr>
            <a:spLocks noGrp="1"/>
          </p:cNvSpPr>
          <p:nvPr>
            <p:ph type="body" sz="quarter" idx="10" hasCustomPrompt="1"/>
          </p:nvPr>
        </p:nvSpPr>
        <p:spPr>
          <a:xfrm>
            <a:off x="606423" y="317582"/>
            <a:ext cx="1098074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1000" b="1" i="0" u="none" strike="noStrike" kern="1200" spc="200" baseline="0" dirty="0">
                <a:solidFill>
                  <a:schemeClr val="accent2"/>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Tree>
    <p:extLst>
      <p:ext uri="{BB962C8B-B14F-4D97-AF65-F5344CB8AC3E}">
        <p14:creationId xmlns:p14="http://schemas.microsoft.com/office/powerpoint/2010/main" val="42809224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94DE9-ED84-6ECA-837D-4B127FE0D7E4}"/>
              </a:ext>
            </a:extLst>
          </p:cNvPr>
          <p:cNvSpPr/>
          <p:nvPr userDrawn="1"/>
        </p:nvSpPr>
        <p:spPr>
          <a:xfrm>
            <a:off x="1524" y="6812281"/>
            <a:ext cx="12188952"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4" name="Freeform 20">
            <a:extLst>
              <a:ext uri="{FF2B5EF4-FFF2-40B4-BE49-F238E27FC236}">
                <a16:creationId xmlns:a16="http://schemas.microsoft.com/office/drawing/2014/main" id="{80C1DDA4-1A76-3B6E-5887-A21C16DBCF6B}"/>
              </a:ext>
            </a:extLst>
          </p:cNvPr>
          <p:cNvSpPr>
            <a:spLocks noChangeAspect="1" noEditPoints="1"/>
          </p:cNvSpPr>
          <p:nvPr userDrawn="1"/>
        </p:nvSpPr>
        <p:spPr bwMode="auto">
          <a:xfrm>
            <a:off x="609600" y="6420119"/>
            <a:ext cx="1277941" cy="192024"/>
          </a:xfrm>
          <a:custGeom>
            <a:avLst/>
            <a:gdLst>
              <a:gd name="T0" fmla="*/ 11945 w 23040"/>
              <a:gd name="T1" fmla="*/ 1335 h 3461"/>
              <a:gd name="T2" fmla="*/ 11437 w 23040"/>
              <a:gd name="T3" fmla="*/ 1255 h 3461"/>
              <a:gd name="T4" fmla="*/ 10735 w 23040"/>
              <a:gd name="T5" fmla="*/ 1279 h 3461"/>
              <a:gd name="T6" fmla="*/ 10646 w 23040"/>
              <a:gd name="T7" fmla="*/ 937 h 3461"/>
              <a:gd name="T8" fmla="*/ 13237 w 23040"/>
              <a:gd name="T9" fmla="*/ 1350 h 3461"/>
              <a:gd name="T10" fmla="*/ 13958 w 23040"/>
              <a:gd name="T11" fmla="*/ 1180 h 3461"/>
              <a:gd name="T12" fmla="*/ 14304 w 23040"/>
              <a:gd name="T13" fmla="*/ 2309 h 3461"/>
              <a:gd name="T14" fmla="*/ 13417 w 23040"/>
              <a:gd name="T15" fmla="*/ 2516 h 3461"/>
              <a:gd name="T16" fmla="*/ 14807 w 23040"/>
              <a:gd name="T17" fmla="*/ 1873 h 3461"/>
              <a:gd name="T18" fmla="*/ 14182 w 23040"/>
              <a:gd name="T19" fmla="*/ 875 h 3461"/>
              <a:gd name="T20" fmla="*/ 13080 w 23040"/>
              <a:gd name="T21" fmla="*/ 994 h 3461"/>
              <a:gd name="T22" fmla="*/ 12728 w 23040"/>
              <a:gd name="T23" fmla="*/ 2289 h 3461"/>
              <a:gd name="T24" fmla="*/ 13782 w 23040"/>
              <a:gd name="T25" fmla="*/ 2953 h 3461"/>
              <a:gd name="T26" fmla="*/ 14533 w 23040"/>
              <a:gd name="T27" fmla="*/ 2583 h 3461"/>
              <a:gd name="T28" fmla="*/ 15983 w 23040"/>
              <a:gd name="T29" fmla="*/ 1297 h 3461"/>
              <a:gd name="T30" fmla="*/ 15965 w 23040"/>
              <a:gd name="T31" fmla="*/ 909 h 3461"/>
              <a:gd name="T32" fmla="*/ 18420 w 23040"/>
              <a:gd name="T33" fmla="*/ 2351 h 3461"/>
              <a:gd name="T34" fmla="*/ 17597 w 23040"/>
              <a:gd name="T35" fmla="*/ 2517 h 3461"/>
              <a:gd name="T36" fmla="*/ 17221 w 23040"/>
              <a:gd name="T37" fmla="*/ 1718 h 3461"/>
              <a:gd name="T38" fmla="*/ 17866 w 23040"/>
              <a:gd name="T39" fmla="*/ 1136 h 3461"/>
              <a:gd name="T40" fmla="*/ 18558 w 23040"/>
              <a:gd name="T41" fmla="*/ 1610 h 3461"/>
              <a:gd name="T42" fmla="*/ 17058 w 23040"/>
              <a:gd name="T43" fmla="*/ 1165 h 3461"/>
              <a:gd name="T44" fmla="*/ 17027 w 23040"/>
              <a:gd name="T45" fmla="*/ 2513 h 3461"/>
              <a:gd name="T46" fmla="*/ 18218 w 23040"/>
              <a:gd name="T47" fmla="*/ 2888 h 3461"/>
              <a:gd name="T48" fmla="*/ 18026 w 23040"/>
              <a:gd name="T49" fmla="*/ 783 h 3461"/>
              <a:gd name="T50" fmla="*/ 20087 w 23040"/>
              <a:gd name="T51" fmla="*/ 492 h 3461"/>
              <a:gd name="T52" fmla="*/ 20109 w 23040"/>
              <a:gd name="T53" fmla="*/ 53 h 3461"/>
              <a:gd name="T54" fmla="*/ 22610 w 23040"/>
              <a:gd name="T55" fmla="*/ 2117 h 3461"/>
              <a:gd name="T56" fmla="*/ 21921 w 23040"/>
              <a:gd name="T57" fmla="*/ 2591 h 3461"/>
              <a:gd name="T58" fmla="*/ 21272 w 23040"/>
              <a:gd name="T59" fmla="*/ 2012 h 3461"/>
              <a:gd name="T60" fmla="*/ 21657 w 23040"/>
              <a:gd name="T61" fmla="*/ 1210 h 3461"/>
              <a:gd name="T62" fmla="*/ 22470 w 23040"/>
              <a:gd name="T63" fmla="*/ 1379 h 3461"/>
              <a:gd name="T64" fmla="*/ 21030 w 23040"/>
              <a:gd name="T65" fmla="*/ 2435 h 3461"/>
              <a:gd name="T66" fmla="*/ 22278 w 23040"/>
              <a:gd name="T67" fmla="*/ 2907 h 3461"/>
              <a:gd name="T68" fmla="*/ 23040 w 23040"/>
              <a:gd name="T69" fmla="*/ 1870 h 3461"/>
              <a:gd name="T70" fmla="*/ 22225 w 23040"/>
              <a:gd name="T71" fmla="*/ 804 h 3461"/>
              <a:gd name="T72" fmla="*/ 21005 w 23040"/>
              <a:gd name="T73" fmla="*/ 1343 h 3461"/>
              <a:gd name="T74" fmla="*/ 5770 w 23040"/>
              <a:gd name="T75" fmla="*/ 1628 h 3461"/>
              <a:gd name="T76" fmla="*/ 6250 w 23040"/>
              <a:gd name="T77" fmla="*/ 134 h 3461"/>
              <a:gd name="T78" fmla="*/ 2205 w 23040"/>
              <a:gd name="T79" fmla="*/ 2915 h 3461"/>
              <a:gd name="T80" fmla="*/ 3020 w 23040"/>
              <a:gd name="T81" fmla="*/ 1738 h 3461"/>
              <a:gd name="T82" fmla="*/ 1933 w 23040"/>
              <a:gd name="T83" fmla="*/ 751 h 3461"/>
              <a:gd name="T84" fmla="*/ 853 w 23040"/>
              <a:gd name="T85" fmla="*/ 1682 h 3461"/>
              <a:gd name="T86" fmla="*/ 1608 w 23040"/>
              <a:gd name="T87" fmla="*/ 2900 h 3461"/>
              <a:gd name="T88" fmla="*/ 6696 w 23040"/>
              <a:gd name="T89" fmla="*/ 3311 h 3461"/>
              <a:gd name="T90" fmla="*/ 5020 w 23040"/>
              <a:gd name="T91" fmla="*/ 3108 h 3461"/>
              <a:gd name="T92" fmla="*/ 3788 w 23040"/>
              <a:gd name="T93" fmla="*/ 2140 h 3461"/>
              <a:gd name="T94" fmla="*/ 2473 w 23040"/>
              <a:gd name="T95" fmla="*/ 3367 h 3461"/>
              <a:gd name="T96" fmla="*/ 899 w 23040"/>
              <a:gd name="T97" fmla="*/ 3078 h 3461"/>
              <a:gd name="T98" fmla="*/ 393 w 23040"/>
              <a:gd name="T99" fmla="*/ 1410 h 3461"/>
              <a:gd name="T100" fmla="*/ 1071 w 23040"/>
              <a:gd name="T101" fmla="*/ 492 h 3461"/>
              <a:gd name="T102" fmla="*/ 2162 w 23040"/>
              <a:gd name="T103" fmla="*/ 254 h 3461"/>
              <a:gd name="T104" fmla="*/ 3108 w 23040"/>
              <a:gd name="T105" fmla="*/ 755 h 3461"/>
              <a:gd name="T106" fmla="*/ 3580 w 23040"/>
              <a:gd name="T107" fmla="*/ 1658 h 3461"/>
              <a:gd name="T108" fmla="*/ 4744 w 23040"/>
              <a:gd name="T109" fmla="*/ 879 h 3461"/>
              <a:gd name="T110" fmla="*/ 5310 w 23040"/>
              <a:gd name="T111" fmla="*/ 924 h 3461"/>
              <a:gd name="T112" fmla="*/ 4963 w 23040"/>
              <a:gd name="T113" fmla="*/ 2124 h 3461"/>
              <a:gd name="T114" fmla="*/ 6134 w 23040"/>
              <a:gd name="T115" fmla="*/ 2944 h 3461"/>
              <a:gd name="T116" fmla="*/ 7115 w 23040"/>
              <a:gd name="T117" fmla="*/ 1849 h 3461"/>
              <a:gd name="T118" fmla="*/ 6740 w 23040"/>
              <a:gd name="T119" fmla="*/ 795 h 3461"/>
              <a:gd name="T120" fmla="*/ 7355 w 23040"/>
              <a:gd name="T121" fmla="*/ 956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40" h="3461">
                <a:moveTo>
                  <a:pt x="11164" y="775"/>
                </a:moveTo>
                <a:lnTo>
                  <a:pt x="11164" y="775"/>
                </a:lnTo>
                <a:lnTo>
                  <a:pt x="11210" y="776"/>
                </a:lnTo>
                <a:lnTo>
                  <a:pt x="11253" y="779"/>
                </a:lnTo>
                <a:lnTo>
                  <a:pt x="11296" y="784"/>
                </a:lnTo>
                <a:lnTo>
                  <a:pt x="11338" y="791"/>
                </a:lnTo>
                <a:lnTo>
                  <a:pt x="11379" y="800"/>
                </a:lnTo>
                <a:lnTo>
                  <a:pt x="11419" y="812"/>
                </a:lnTo>
                <a:lnTo>
                  <a:pt x="11459" y="826"/>
                </a:lnTo>
                <a:lnTo>
                  <a:pt x="11497" y="841"/>
                </a:lnTo>
                <a:lnTo>
                  <a:pt x="11497" y="841"/>
                </a:lnTo>
                <a:lnTo>
                  <a:pt x="11533" y="859"/>
                </a:lnTo>
                <a:lnTo>
                  <a:pt x="11569" y="878"/>
                </a:lnTo>
                <a:lnTo>
                  <a:pt x="11604" y="898"/>
                </a:lnTo>
                <a:lnTo>
                  <a:pt x="11637" y="919"/>
                </a:lnTo>
                <a:lnTo>
                  <a:pt x="11669" y="944"/>
                </a:lnTo>
                <a:lnTo>
                  <a:pt x="11699" y="968"/>
                </a:lnTo>
                <a:lnTo>
                  <a:pt x="11730" y="994"/>
                </a:lnTo>
                <a:lnTo>
                  <a:pt x="11758" y="1023"/>
                </a:lnTo>
                <a:lnTo>
                  <a:pt x="11758" y="1023"/>
                </a:lnTo>
                <a:lnTo>
                  <a:pt x="11784" y="1052"/>
                </a:lnTo>
                <a:lnTo>
                  <a:pt x="11810" y="1083"/>
                </a:lnTo>
                <a:lnTo>
                  <a:pt x="11834" y="1115"/>
                </a:lnTo>
                <a:lnTo>
                  <a:pt x="11855" y="1149"/>
                </a:lnTo>
                <a:lnTo>
                  <a:pt x="11877" y="1183"/>
                </a:lnTo>
                <a:lnTo>
                  <a:pt x="11896" y="1220"/>
                </a:lnTo>
                <a:lnTo>
                  <a:pt x="11914" y="1256"/>
                </a:lnTo>
                <a:lnTo>
                  <a:pt x="11930" y="1296"/>
                </a:lnTo>
                <a:lnTo>
                  <a:pt x="11930" y="1296"/>
                </a:lnTo>
                <a:lnTo>
                  <a:pt x="11945" y="1335"/>
                </a:lnTo>
                <a:lnTo>
                  <a:pt x="11958" y="1376"/>
                </a:lnTo>
                <a:lnTo>
                  <a:pt x="11968" y="1417"/>
                </a:lnTo>
                <a:lnTo>
                  <a:pt x="11977" y="1459"/>
                </a:lnTo>
                <a:lnTo>
                  <a:pt x="11983" y="1502"/>
                </a:lnTo>
                <a:lnTo>
                  <a:pt x="11988" y="1547"/>
                </a:lnTo>
                <a:lnTo>
                  <a:pt x="11991" y="1592"/>
                </a:lnTo>
                <a:lnTo>
                  <a:pt x="11992" y="1638"/>
                </a:lnTo>
                <a:lnTo>
                  <a:pt x="11992" y="2910"/>
                </a:lnTo>
                <a:lnTo>
                  <a:pt x="11611" y="2910"/>
                </a:lnTo>
                <a:lnTo>
                  <a:pt x="11611" y="1645"/>
                </a:lnTo>
                <a:lnTo>
                  <a:pt x="11611" y="1645"/>
                </a:lnTo>
                <a:lnTo>
                  <a:pt x="11611" y="1619"/>
                </a:lnTo>
                <a:lnTo>
                  <a:pt x="11609" y="1592"/>
                </a:lnTo>
                <a:lnTo>
                  <a:pt x="11606" y="1567"/>
                </a:lnTo>
                <a:lnTo>
                  <a:pt x="11602" y="1542"/>
                </a:lnTo>
                <a:lnTo>
                  <a:pt x="11598" y="1517"/>
                </a:lnTo>
                <a:lnTo>
                  <a:pt x="11592" y="1493"/>
                </a:lnTo>
                <a:lnTo>
                  <a:pt x="11584" y="1471"/>
                </a:lnTo>
                <a:lnTo>
                  <a:pt x="11576" y="1448"/>
                </a:lnTo>
                <a:lnTo>
                  <a:pt x="11568" y="1426"/>
                </a:lnTo>
                <a:lnTo>
                  <a:pt x="11557" y="1405"/>
                </a:lnTo>
                <a:lnTo>
                  <a:pt x="11546" y="1383"/>
                </a:lnTo>
                <a:lnTo>
                  <a:pt x="11533" y="1363"/>
                </a:lnTo>
                <a:lnTo>
                  <a:pt x="11519" y="1344"/>
                </a:lnTo>
                <a:lnTo>
                  <a:pt x="11505" y="1325"/>
                </a:lnTo>
                <a:lnTo>
                  <a:pt x="11489" y="1306"/>
                </a:lnTo>
                <a:lnTo>
                  <a:pt x="11472" y="1288"/>
                </a:lnTo>
                <a:lnTo>
                  <a:pt x="11472" y="1288"/>
                </a:lnTo>
                <a:lnTo>
                  <a:pt x="11455" y="1272"/>
                </a:lnTo>
                <a:lnTo>
                  <a:pt x="11437" y="1255"/>
                </a:lnTo>
                <a:lnTo>
                  <a:pt x="11418" y="1241"/>
                </a:lnTo>
                <a:lnTo>
                  <a:pt x="11398" y="1227"/>
                </a:lnTo>
                <a:lnTo>
                  <a:pt x="11377" y="1215"/>
                </a:lnTo>
                <a:lnTo>
                  <a:pt x="11357" y="1203"/>
                </a:lnTo>
                <a:lnTo>
                  <a:pt x="11336" y="1193"/>
                </a:lnTo>
                <a:lnTo>
                  <a:pt x="11313" y="1184"/>
                </a:lnTo>
                <a:lnTo>
                  <a:pt x="11290" y="1175"/>
                </a:lnTo>
                <a:lnTo>
                  <a:pt x="11266" y="1169"/>
                </a:lnTo>
                <a:lnTo>
                  <a:pt x="11242" y="1163"/>
                </a:lnTo>
                <a:lnTo>
                  <a:pt x="11216" y="1158"/>
                </a:lnTo>
                <a:lnTo>
                  <a:pt x="11191" y="1154"/>
                </a:lnTo>
                <a:lnTo>
                  <a:pt x="11164" y="1151"/>
                </a:lnTo>
                <a:lnTo>
                  <a:pt x="11137" y="1150"/>
                </a:lnTo>
                <a:lnTo>
                  <a:pt x="11110" y="1150"/>
                </a:lnTo>
                <a:lnTo>
                  <a:pt x="11110" y="1150"/>
                </a:lnTo>
                <a:lnTo>
                  <a:pt x="11080" y="1150"/>
                </a:lnTo>
                <a:lnTo>
                  <a:pt x="11050" y="1153"/>
                </a:lnTo>
                <a:lnTo>
                  <a:pt x="11021" y="1155"/>
                </a:lnTo>
                <a:lnTo>
                  <a:pt x="10992" y="1160"/>
                </a:lnTo>
                <a:lnTo>
                  <a:pt x="10964" y="1166"/>
                </a:lnTo>
                <a:lnTo>
                  <a:pt x="10935" y="1174"/>
                </a:lnTo>
                <a:lnTo>
                  <a:pt x="10908" y="1183"/>
                </a:lnTo>
                <a:lnTo>
                  <a:pt x="10881" y="1193"/>
                </a:lnTo>
                <a:lnTo>
                  <a:pt x="10881" y="1193"/>
                </a:lnTo>
                <a:lnTo>
                  <a:pt x="10854" y="1206"/>
                </a:lnTo>
                <a:lnTo>
                  <a:pt x="10829" y="1218"/>
                </a:lnTo>
                <a:lnTo>
                  <a:pt x="10803" y="1231"/>
                </a:lnTo>
                <a:lnTo>
                  <a:pt x="10779" y="1246"/>
                </a:lnTo>
                <a:lnTo>
                  <a:pt x="10756" y="1263"/>
                </a:lnTo>
                <a:lnTo>
                  <a:pt x="10735" y="1279"/>
                </a:lnTo>
                <a:lnTo>
                  <a:pt x="10715" y="1298"/>
                </a:lnTo>
                <a:lnTo>
                  <a:pt x="10694" y="1317"/>
                </a:lnTo>
                <a:lnTo>
                  <a:pt x="10694" y="1317"/>
                </a:lnTo>
                <a:lnTo>
                  <a:pt x="10675" y="1338"/>
                </a:lnTo>
                <a:lnTo>
                  <a:pt x="10656" y="1359"/>
                </a:lnTo>
                <a:lnTo>
                  <a:pt x="10640" y="1381"/>
                </a:lnTo>
                <a:lnTo>
                  <a:pt x="10623" y="1403"/>
                </a:lnTo>
                <a:lnTo>
                  <a:pt x="10608" y="1427"/>
                </a:lnTo>
                <a:lnTo>
                  <a:pt x="10594" y="1452"/>
                </a:lnTo>
                <a:lnTo>
                  <a:pt x="10581" y="1477"/>
                </a:lnTo>
                <a:lnTo>
                  <a:pt x="10570" y="1504"/>
                </a:lnTo>
                <a:lnTo>
                  <a:pt x="10570" y="1504"/>
                </a:lnTo>
                <a:lnTo>
                  <a:pt x="10559" y="1530"/>
                </a:lnTo>
                <a:lnTo>
                  <a:pt x="10550" y="1558"/>
                </a:lnTo>
                <a:lnTo>
                  <a:pt x="10541" y="1586"/>
                </a:lnTo>
                <a:lnTo>
                  <a:pt x="10535" y="1615"/>
                </a:lnTo>
                <a:lnTo>
                  <a:pt x="10530" y="1644"/>
                </a:lnTo>
                <a:lnTo>
                  <a:pt x="10527" y="1673"/>
                </a:lnTo>
                <a:lnTo>
                  <a:pt x="10524" y="1704"/>
                </a:lnTo>
                <a:lnTo>
                  <a:pt x="10523" y="1735"/>
                </a:lnTo>
                <a:lnTo>
                  <a:pt x="10523" y="2910"/>
                </a:lnTo>
                <a:lnTo>
                  <a:pt x="10143" y="2910"/>
                </a:lnTo>
                <a:lnTo>
                  <a:pt x="10143" y="816"/>
                </a:lnTo>
                <a:lnTo>
                  <a:pt x="10523" y="816"/>
                </a:lnTo>
                <a:lnTo>
                  <a:pt x="10523" y="1052"/>
                </a:lnTo>
                <a:lnTo>
                  <a:pt x="10523" y="1052"/>
                </a:lnTo>
                <a:lnTo>
                  <a:pt x="10551" y="1022"/>
                </a:lnTo>
                <a:lnTo>
                  <a:pt x="10580" y="992"/>
                </a:lnTo>
                <a:lnTo>
                  <a:pt x="10612" y="964"/>
                </a:lnTo>
                <a:lnTo>
                  <a:pt x="10646" y="937"/>
                </a:lnTo>
                <a:lnTo>
                  <a:pt x="10682" y="913"/>
                </a:lnTo>
                <a:lnTo>
                  <a:pt x="10720" y="890"/>
                </a:lnTo>
                <a:lnTo>
                  <a:pt x="10760" y="869"/>
                </a:lnTo>
                <a:lnTo>
                  <a:pt x="10802" y="850"/>
                </a:lnTo>
                <a:lnTo>
                  <a:pt x="10802" y="850"/>
                </a:lnTo>
                <a:lnTo>
                  <a:pt x="10846" y="832"/>
                </a:lnTo>
                <a:lnTo>
                  <a:pt x="10891" y="817"/>
                </a:lnTo>
                <a:lnTo>
                  <a:pt x="10935" y="804"/>
                </a:lnTo>
                <a:lnTo>
                  <a:pt x="10981" y="794"/>
                </a:lnTo>
                <a:lnTo>
                  <a:pt x="11026" y="785"/>
                </a:lnTo>
                <a:lnTo>
                  <a:pt x="11072" y="780"/>
                </a:lnTo>
                <a:lnTo>
                  <a:pt x="11119" y="776"/>
                </a:lnTo>
                <a:lnTo>
                  <a:pt x="11166" y="775"/>
                </a:lnTo>
                <a:lnTo>
                  <a:pt x="11164" y="775"/>
                </a:lnTo>
                <a:close/>
                <a:moveTo>
                  <a:pt x="14398" y="1695"/>
                </a:moveTo>
                <a:lnTo>
                  <a:pt x="13053" y="1695"/>
                </a:lnTo>
                <a:lnTo>
                  <a:pt x="13053" y="1695"/>
                </a:lnTo>
                <a:lnTo>
                  <a:pt x="13062" y="1663"/>
                </a:lnTo>
                <a:lnTo>
                  <a:pt x="13071" y="1633"/>
                </a:lnTo>
                <a:lnTo>
                  <a:pt x="13082" y="1604"/>
                </a:lnTo>
                <a:lnTo>
                  <a:pt x="13093" y="1574"/>
                </a:lnTo>
                <a:lnTo>
                  <a:pt x="13105" y="1547"/>
                </a:lnTo>
                <a:lnTo>
                  <a:pt x="13119" y="1519"/>
                </a:lnTo>
                <a:lnTo>
                  <a:pt x="13133" y="1492"/>
                </a:lnTo>
                <a:lnTo>
                  <a:pt x="13148" y="1467"/>
                </a:lnTo>
                <a:lnTo>
                  <a:pt x="13163" y="1441"/>
                </a:lnTo>
                <a:lnTo>
                  <a:pt x="13181" y="1417"/>
                </a:lnTo>
                <a:lnTo>
                  <a:pt x="13199" y="1393"/>
                </a:lnTo>
                <a:lnTo>
                  <a:pt x="13218" y="1372"/>
                </a:lnTo>
                <a:lnTo>
                  <a:pt x="13237" y="1350"/>
                </a:lnTo>
                <a:lnTo>
                  <a:pt x="13258" y="1329"/>
                </a:lnTo>
                <a:lnTo>
                  <a:pt x="13280" y="1308"/>
                </a:lnTo>
                <a:lnTo>
                  <a:pt x="13303" y="1289"/>
                </a:lnTo>
                <a:lnTo>
                  <a:pt x="13303" y="1289"/>
                </a:lnTo>
                <a:lnTo>
                  <a:pt x="13325" y="1272"/>
                </a:lnTo>
                <a:lnTo>
                  <a:pt x="13349" y="1254"/>
                </a:lnTo>
                <a:lnTo>
                  <a:pt x="13374" y="1237"/>
                </a:lnTo>
                <a:lnTo>
                  <a:pt x="13398" y="1224"/>
                </a:lnTo>
                <a:lnTo>
                  <a:pt x="13423" y="1210"/>
                </a:lnTo>
                <a:lnTo>
                  <a:pt x="13448" y="1197"/>
                </a:lnTo>
                <a:lnTo>
                  <a:pt x="13475" y="1185"/>
                </a:lnTo>
                <a:lnTo>
                  <a:pt x="13500" y="1177"/>
                </a:lnTo>
                <a:lnTo>
                  <a:pt x="13528" y="1166"/>
                </a:lnTo>
                <a:lnTo>
                  <a:pt x="13555" y="1159"/>
                </a:lnTo>
                <a:lnTo>
                  <a:pt x="13583" y="1153"/>
                </a:lnTo>
                <a:lnTo>
                  <a:pt x="13611" y="1147"/>
                </a:lnTo>
                <a:lnTo>
                  <a:pt x="13640" y="1144"/>
                </a:lnTo>
                <a:lnTo>
                  <a:pt x="13669" y="1140"/>
                </a:lnTo>
                <a:lnTo>
                  <a:pt x="13698" y="1139"/>
                </a:lnTo>
                <a:lnTo>
                  <a:pt x="13727" y="1139"/>
                </a:lnTo>
                <a:lnTo>
                  <a:pt x="13727" y="1139"/>
                </a:lnTo>
                <a:lnTo>
                  <a:pt x="13758" y="1139"/>
                </a:lnTo>
                <a:lnTo>
                  <a:pt x="13787" y="1141"/>
                </a:lnTo>
                <a:lnTo>
                  <a:pt x="13816" y="1144"/>
                </a:lnTo>
                <a:lnTo>
                  <a:pt x="13845" y="1149"/>
                </a:lnTo>
                <a:lnTo>
                  <a:pt x="13874" y="1155"/>
                </a:lnTo>
                <a:lnTo>
                  <a:pt x="13902" y="1161"/>
                </a:lnTo>
                <a:lnTo>
                  <a:pt x="13931" y="1170"/>
                </a:lnTo>
                <a:lnTo>
                  <a:pt x="13958" y="1180"/>
                </a:lnTo>
                <a:lnTo>
                  <a:pt x="13958" y="1180"/>
                </a:lnTo>
                <a:lnTo>
                  <a:pt x="13986" y="1192"/>
                </a:lnTo>
                <a:lnTo>
                  <a:pt x="14012" y="1205"/>
                </a:lnTo>
                <a:lnTo>
                  <a:pt x="14038" y="1217"/>
                </a:lnTo>
                <a:lnTo>
                  <a:pt x="14063" y="1231"/>
                </a:lnTo>
                <a:lnTo>
                  <a:pt x="14088" y="1246"/>
                </a:lnTo>
                <a:lnTo>
                  <a:pt x="14112" y="1262"/>
                </a:lnTo>
                <a:lnTo>
                  <a:pt x="14135" y="1278"/>
                </a:lnTo>
                <a:lnTo>
                  <a:pt x="14158" y="1296"/>
                </a:lnTo>
                <a:lnTo>
                  <a:pt x="14158" y="1296"/>
                </a:lnTo>
                <a:lnTo>
                  <a:pt x="14181" y="1315"/>
                </a:lnTo>
                <a:lnTo>
                  <a:pt x="14202" y="1334"/>
                </a:lnTo>
                <a:lnTo>
                  <a:pt x="14223" y="1355"/>
                </a:lnTo>
                <a:lnTo>
                  <a:pt x="14242" y="1377"/>
                </a:lnTo>
                <a:lnTo>
                  <a:pt x="14261" y="1398"/>
                </a:lnTo>
                <a:lnTo>
                  <a:pt x="14278" y="1422"/>
                </a:lnTo>
                <a:lnTo>
                  <a:pt x="14295" y="1446"/>
                </a:lnTo>
                <a:lnTo>
                  <a:pt x="14311" y="1472"/>
                </a:lnTo>
                <a:lnTo>
                  <a:pt x="14311" y="1472"/>
                </a:lnTo>
                <a:lnTo>
                  <a:pt x="14325" y="1497"/>
                </a:lnTo>
                <a:lnTo>
                  <a:pt x="14339" y="1524"/>
                </a:lnTo>
                <a:lnTo>
                  <a:pt x="14352" y="1552"/>
                </a:lnTo>
                <a:lnTo>
                  <a:pt x="14363" y="1580"/>
                </a:lnTo>
                <a:lnTo>
                  <a:pt x="14374" y="1607"/>
                </a:lnTo>
                <a:lnTo>
                  <a:pt x="14382" y="1637"/>
                </a:lnTo>
                <a:lnTo>
                  <a:pt x="14390" y="1666"/>
                </a:lnTo>
                <a:lnTo>
                  <a:pt x="14396" y="1696"/>
                </a:lnTo>
                <a:lnTo>
                  <a:pt x="14398" y="1695"/>
                </a:lnTo>
                <a:close/>
                <a:moveTo>
                  <a:pt x="14548" y="2560"/>
                </a:moveTo>
                <a:lnTo>
                  <a:pt x="14304" y="2309"/>
                </a:lnTo>
                <a:lnTo>
                  <a:pt x="14304" y="2309"/>
                </a:lnTo>
                <a:lnTo>
                  <a:pt x="14280" y="2342"/>
                </a:lnTo>
                <a:lnTo>
                  <a:pt x="14254" y="2374"/>
                </a:lnTo>
                <a:lnTo>
                  <a:pt x="14227" y="2403"/>
                </a:lnTo>
                <a:lnTo>
                  <a:pt x="14197" y="2431"/>
                </a:lnTo>
                <a:lnTo>
                  <a:pt x="14167" y="2456"/>
                </a:lnTo>
                <a:lnTo>
                  <a:pt x="14134" y="2480"/>
                </a:lnTo>
                <a:lnTo>
                  <a:pt x="14100" y="2502"/>
                </a:lnTo>
                <a:lnTo>
                  <a:pt x="14063" y="2521"/>
                </a:lnTo>
                <a:lnTo>
                  <a:pt x="14063" y="2521"/>
                </a:lnTo>
                <a:lnTo>
                  <a:pt x="14025" y="2539"/>
                </a:lnTo>
                <a:lnTo>
                  <a:pt x="13987" y="2554"/>
                </a:lnTo>
                <a:lnTo>
                  <a:pt x="13948" y="2567"/>
                </a:lnTo>
                <a:lnTo>
                  <a:pt x="13907" y="2577"/>
                </a:lnTo>
                <a:lnTo>
                  <a:pt x="13867" y="2586"/>
                </a:lnTo>
                <a:lnTo>
                  <a:pt x="13825" y="2591"/>
                </a:lnTo>
                <a:lnTo>
                  <a:pt x="13782" y="2594"/>
                </a:lnTo>
                <a:lnTo>
                  <a:pt x="13739" y="2596"/>
                </a:lnTo>
                <a:lnTo>
                  <a:pt x="13739" y="2596"/>
                </a:lnTo>
                <a:lnTo>
                  <a:pt x="13707" y="2594"/>
                </a:lnTo>
                <a:lnTo>
                  <a:pt x="13676" y="2593"/>
                </a:lnTo>
                <a:lnTo>
                  <a:pt x="13646" y="2589"/>
                </a:lnTo>
                <a:lnTo>
                  <a:pt x="13616" y="2586"/>
                </a:lnTo>
                <a:lnTo>
                  <a:pt x="13586" y="2579"/>
                </a:lnTo>
                <a:lnTo>
                  <a:pt x="13557" y="2572"/>
                </a:lnTo>
                <a:lnTo>
                  <a:pt x="13528" y="2563"/>
                </a:lnTo>
                <a:lnTo>
                  <a:pt x="13499" y="2553"/>
                </a:lnTo>
                <a:lnTo>
                  <a:pt x="13499" y="2553"/>
                </a:lnTo>
                <a:lnTo>
                  <a:pt x="13471" y="2542"/>
                </a:lnTo>
                <a:lnTo>
                  <a:pt x="13443" y="2530"/>
                </a:lnTo>
                <a:lnTo>
                  <a:pt x="13417" y="2516"/>
                </a:lnTo>
                <a:lnTo>
                  <a:pt x="13391" y="2502"/>
                </a:lnTo>
                <a:lnTo>
                  <a:pt x="13366" y="2487"/>
                </a:lnTo>
                <a:lnTo>
                  <a:pt x="13342" y="2470"/>
                </a:lnTo>
                <a:lnTo>
                  <a:pt x="13318" y="2452"/>
                </a:lnTo>
                <a:lnTo>
                  <a:pt x="13295" y="2433"/>
                </a:lnTo>
                <a:lnTo>
                  <a:pt x="13295" y="2433"/>
                </a:lnTo>
                <a:lnTo>
                  <a:pt x="13272" y="2414"/>
                </a:lnTo>
                <a:lnTo>
                  <a:pt x="13252" y="2394"/>
                </a:lnTo>
                <a:lnTo>
                  <a:pt x="13232" y="2373"/>
                </a:lnTo>
                <a:lnTo>
                  <a:pt x="13211" y="2351"/>
                </a:lnTo>
                <a:lnTo>
                  <a:pt x="13194" y="2328"/>
                </a:lnTo>
                <a:lnTo>
                  <a:pt x="13176" y="2306"/>
                </a:lnTo>
                <a:lnTo>
                  <a:pt x="13158" y="2281"/>
                </a:lnTo>
                <a:lnTo>
                  <a:pt x="13143" y="2256"/>
                </a:lnTo>
                <a:lnTo>
                  <a:pt x="13143" y="2256"/>
                </a:lnTo>
                <a:lnTo>
                  <a:pt x="13128" y="2231"/>
                </a:lnTo>
                <a:lnTo>
                  <a:pt x="13114" y="2204"/>
                </a:lnTo>
                <a:lnTo>
                  <a:pt x="13101" y="2178"/>
                </a:lnTo>
                <a:lnTo>
                  <a:pt x="13090" y="2151"/>
                </a:lnTo>
                <a:lnTo>
                  <a:pt x="13080" y="2123"/>
                </a:lnTo>
                <a:lnTo>
                  <a:pt x="13071" y="2094"/>
                </a:lnTo>
                <a:lnTo>
                  <a:pt x="13063" y="2065"/>
                </a:lnTo>
                <a:lnTo>
                  <a:pt x="13055" y="2034"/>
                </a:lnTo>
                <a:lnTo>
                  <a:pt x="14802" y="2034"/>
                </a:lnTo>
                <a:lnTo>
                  <a:pt x="14802" y="2034"/>
                </a:lnTo>
                <a:lnTo>
                  <a:pt x="14804" y="2001"/>
                </a:lnTo>
                <a:lnTo>
                  <a:pt x="14807" y="1970"/>
                </a:lnTo>
                <a:lnTo>
                  <a:pt x="14807" y="1937"/>
                </a:lnTo>
                <a:lnTo>
                  <a:pt x="14808" y="1905"/>
                </a:lnTo>
                <a:lnTo>
                  <a:pt x="14807" y="1873"/>
                </a:lnTo>
                <a:lnTo>
                  <a:pt x="14806" y="1842"/>
                </a:lnTo>
                <a:lnTo>
                  <a:pt x="14804" y="1811"/>
                </a:lnTo>
                <a:lnTo>
                  <a:pt x="14802" y="1781"/>
                </a:lnTo>
                <a:lnTo>
                  <a:pt x="14798" y="1749"/>
                </a:lnTo>
                <a:lnTo>
                  <a:pt x="14793" y="1719"/>
                </a:lnTo>
                <a:lnTo>
                  <a:pt x="14788" y="1690"/>
                </a:lnTo>
                <a:lnTo>
                  <a:pt x="14783" y="1659"/>
                </a:lnTo>
                <a:lnTo>
                  <a:pt x="14777" y="1630"/>
                </a:lnTo>
                <a:lnTo>
                  <a:pt x="14769" y="1600"/>
                </a:lnTo>
                <a:lnTo>
                  <a:pt x="14761" y="1571"/>
                </a:lnTo>
                <a:lnTo>
                  <a:pt x="14752" y="1542"/>
                </a:lnTo>
                <a:lnTo>
                  <a:pt x="14752" y="1542"/>
                </a:lnTo>
                <a:lnTo>
                  <a:pt x="14732" y="1486"/>
                </a:lnTo>
                <a:lnTo>
                  <a:pt x="14711" y="1431"/>
                </a:lnTo>
                <a:lnTo>
                  <a:pt x="14687" y="1378"/>
                </a:lnTo>
                <a:lnTo>
                  <a:pt x="14660" y="1327"/>
                </a:lnTo>
                <a:lnTo>
                  <a:pt x="14632" y="1278"/>
                </a:lnTo>
                <a:lnTo>
                  <a:pt x="14602" y="1231"/>
                </a:lnTo>
                <a:lnTo>
                  <a:pt x="14569" y="1185"/>
                </a:lnTo>
                <a:lnTo>
                  <a:pt x="14533" y="1142"/>
                </a:lnTo>
                <a:lnTo>
                  <a:pt x="14533" y="1142"/>
                </a:lnTo>
                <a:lnTo>
                  <a:pt x="14496" y="1101"/>
                </a:lnTo>
                <a:lnTo>
                  <a:pt x="14457" y="1063"/>
                </a:lnTo>
                <a:lnTo>
                  <a:pt x="14417" y="1026"/>
                </a:lnTo>
                <a:lnTo>
                  <a:pt x="14374" y="990"/>
                </a:lnTo>
                <a:lnTo>
                  <a:pt x="14329" y="959"/>
                </a:lnTo>
                <a:lnTo>
                  <a:pt x="14282" y="928"/>
                </a:lnTo>
                <a:lnTo>
                  <a:pt x="14233" y="900"/>
                </a:lnTo>
                <a:lnTo>
                  <a:pt x="14182" y="875"/>
                </a:lnTo>
                <a:lnTo>
                  <a:pt x="14182" y="875"/>
                </a:lnTo>
                <a:lnTo>
                  <a:pt x="14157" y="864"/>
                </a:lnTo>
                <a:lnTo>
                  <a:pt x="14130" y="852"/>
                </a:lnTo>
                <a:lnTo>
                  <a:pt x="14104" y="842"/>
                </a:lnTo>
                <a:lnTo>
                  <a:pt x="14077" y="833"/>
                </a:lnTo>
                <a:lnTo>
                  <a:pt x="14050" y="824"/>
                </a:lnTo>
                <a:lnTo>
                  <a:pt x="14022" y="817"/>
                </a:lnTo>
                <a:lnTo>
                  <a:pt x="13995" y="809"/>
                </a:lnTo>
                <a:lnTo>
                  <a:pt x="13967" y="803"/>
                </a:lnTo>
                <a:lnTo>
                  <a:pt x="13938" y="798"/>
                </a:lnTo>
                <a:lnTo>
                  <a:pt x="13910" y="793"/>
                </a:lnTo>
                <a:lnTo>
                  <a:pt x="13881" y="789"/>
                </a:lnTo>
                <a:lnTo>
                  <a:pt x="13851" y="785"/>
                </a:lnTo>
                <a:lnTo>
                  <a:pt x="13821" y="783"/>
                </a:lnTo>
                <a:lnTo>
                  <a:pt x="13792" y="780"/>
                </a:lnTo>
                <a:lnTo>
                  <a:pt x="13731" y="779"/>
                </a:lnTo>
                <a:lnTo>
                  <a:pt x="13731" y="779"/>
                </a:lnTo>
                <a:lnTo>
                  <a:pt x="13675" y="780"/>
                </a:lnTo>
                <a:lnTo>
                  <a:pt x="13621" y="784"/>
                </a:lnTo>
                <a:lnTo>
                  <a:pt x="13566" y="791"/>
                </a:lnTo>
                <a:lnTo>
                  <a:pt x="13513" y="800"/>
                </a:lnTo>
                <a:lnTo>
                  <a:pt x="13461" y="812"/>
                </a:lnTo>
                <a:lnTo>
                  <a:pt x="13409" y="827"/>
                </a:lnTo>
                <a:lnTo>
                  <a:pt x="13358" y="845"/>
                </a:lnTo>
                <a:lnTo>
                  <a:pt x="13308" y="864"/>
                </a:lnTo>
                <a:lnTo>
                  <a:pt x="13308" y="864"/>
                </a:lnTo>
                <a:lnTo>
                  <a:pt x="13260" y="886"/>
                </a:lnTo>
                <a:lnTo>
                  <a:pt x="13211" y="911"/>
                </a:lnTo>
                <a:lnTo>
                  <a:pt x="13166" y="937"/>
                </a:lnTo>
                <a:lnTo>
                  <a:pt x="13123" y="965"/>
                </a:lnTo>
                <a:lnTo>
                  <a:pt x="13080" y="994"/>
                </a:lnTo>
                <a:lnTo>
                  <a:pt x="13039" y="1027"/>
                </a:lnTo>
                <a:lnTo>
                  <a:pt x="13000" y="1060"/>
                </a:lnTo>
                <a:lnTo>
                  <a:pt x="12963" y="1097"/>
                </a:lnTo>
                <a:lnTo>
                  <a:pt x="12963" y="1097"/>
                </a:lnTo>
                <a:lnTo>
                  <a:pt x="12926" y="1134"/>
                </a:lnTo>
                <a:lnTo>
                  <a:pt x="12893" y="1173"/>
                </a:lnTo>
                <a:lnTo>
                  <a:pt x="12860" y="1215"/>
                </a:lnTo>
                <a:lnTo>
                  <a:pt x="12831" y="1256"/>
                </a:lnTo>
                <a:lnTo>
                  <a:pt x="12802" y="1301"/>
                </a:lnTo>
                <a:lnTo>
                  <a:pt x="12777" y="1346"/>
                </a:lnTo>
                <a:lnTo>
                  <a:pt x="12751" y="1393"/>
                </a:lnTo>
                <a:lnTo>
                  <a:pt x="12730" y="1441"/>
                </a:lnTo>
                <a:lnTo>
                  <a:pt x="12730" y="1441"/>
                </a:lnTo>
                <a:lnTo>
                  <a:pt x="12709" y="1491"/>
                </a:lnTo>
                <a:lnTo>
                  <a:pt x="12692" y="1542"/>
                </a:lnTo>
                <a:lnTo>
                  <a:pt x="12676" y="1593"/>
                </a:lnTo>
                <a:lnTo>
                  <a:pt x="12665" y="1647"/>
                </a:lnTo>
                <a:lnTo>
                  <a:pt x="12655" y="1700"/>
                </a:lnTo>
                <a:lnTo>
                  <a:pt x="12649" y="1754"/>
                </a:lnTo>
                <a:lnTo>
                  <a:pt x="12645" y="1809"/>
                </a:lnTo>
                <a:lnTo>
                  <a:pt x="12644" y="1865"/>
                </a:lnTo>
                <a:lnTo>
                  <a:pt x="12644" y="1865"/>
                </a:lnTo>
                <a:lnTo>
                  <a:pt x="12645" y="1922"/>
                </a:lnTo>
                <a:lnTo>
                  <a:pt x="12649" y="1976"/>
                </a:lnTo>
                <a:lnTo>
                  <a:pt x="12655" y="2031"/>
                </a:lnTo>
                <a:lnTo>
                  <a:pt x="12665" y="2084"/>
                </a:lnTo>
                <a:lnTo>
                  <a:pt x="12676" y="2137"/>
                </a:lnTo>
                <a:lnTo>
                  <a:pt x="12690" y="2188"/>
                </a:lnTo>
                <a:lnTo>
                  <a:pt x="12708" y="2240"/>
                </a:lnTo>
                <a:lnTo>
                  <a:pt x="12728" y="2289"/>
                </a:lnTo>
                <a:lnTo>
                  <a:pt x="12728" y="2289"/>
                </a:lnTo>
                <a:lnTo>
                  <a:pt x="12750" y="2337"/>
                </a:lnTo>
                <a:lnTo>
                  <a:pt x="12774" y="2384"/>
                </a:lnTo>
                <a:lnTo>
                  <a:pt x="12799" y="2430"/>
                </a:lnTo>
                <a:lnTo>
                  <a:pt x="12827" y="2474"/>
                </a:lnTo>
                <a:lnTo>
                  <a:pt x="12858" y="2517"/>
                </a:lnTo>
                <a:lnTo>
                  <a:pt x="12889" y="2558"/>
                </a:lnTo>
                <a:lnTo>
                  <a:pt x="12924" y="2597"/>
                </a:lnTo>
                <a:lnTo>
                  <a:pt x="12959" y="2636"/>
                </a:lnTo>
                <a:lnTo>
                  <a:pt x="12959" y="2636"/>
                </a:lnTo>
                <a:lnTo>
                  <a:pt x="12996" y="2672"/>
                </a:lnTo>
                <a:lnTo>
                  <a:pt x="13035" y="2706"/>
                </a:lnTo>
                <a:lnTo>
                  <a:pt x="13076" y="2739"/>
                </a:lnTo>
                <a:lnTo>
                  <a:pt x="13118" y="2769"/>
                </a:lnTo>
                <a:lnTo>
                  <a:pt x="13162" y="2797"/>
                </a:lnTo>
                <a:lnTo>
                  <a:pt x="13208" y="2824"/>
                </a:lnTo>
                <a:lnTo>
                  <a:pt x="13253" y="2848"/>
                </a:lnTo>
                <a:lnTo>
                  <a:pt x="13303" y="2869"/>
                </a:lnTo>
                <a:lnTo>
                  <a:pt x="13303" y="2869"/>
                </a:lnTo>
                <a:lnTo>
                  <a:pt x="13352" y="2890"/>
                </a:lnTo>
                <a:lnTo>
                  <a:pt x="13401" y="2907"/>
                </a:lnTo>
                <a:lnTo>
                  <a:pt x="13453" y="2921"/>
                </a:lnTo>
                <a:lnTo>
                  <a:pt x="13504" y="2934"/>
                </a:lnTo>
                <a:lnTo>
                  <a:pt x="13557" y="2943"/>
                </a:lnTo>
                <a:lnTo>
                  <a:pt x="13611" y="2949"/>
                </a:lnTo>
                <a:lnTo>
                  <a:pt x="13665" y="2953"/>
                </a:lnTo>
                <a:lnTo>
                  <a:pt x="13720" y="2954"/>
                </a:lnTo>
                <a:lnTo>
                  <a:pt x="13720" y="2954"/>
                </a:lnTo>
                <a:lnTo>
                  <a:pt x="13751" y="2954"/>
                </a:lnTo>
                <a:lnTo>
                  <a:pt x="13782" y="2953"/>
                </a:lnTo>
                <a:lnTo>
                  <a:pt x="13813" y="2952"/>
                </a:lnTo>
                <a:lnTo>
                  <a:pt x="13844" y="2948"/>
                </a:lnTo>
                <a:lnTo>
                  <a:pt x="13874" y="2944"/>
                </a:lnTo>
                <a:lnTo>
                  <a:pt x="13905" y="2940"/>
                </a:lnTo>
                <a:lnTo>
                  <a:pt x="13935" y="2935"/>
                </a:lnTo>
                <a:lnTo>
                  <a:pt x="13964" y="2929"/>
                </a:lnTo>
                <a:lnTo>
                  <a:pt x="13995" y="2921"/>
                </a:lnTo>
                <a:lnTo>
                  <a:pt x="14024" y="2914"/>
                </a:lnTo>
                <a:lnTo>
                  <a:pt x="14053" y="2905"/>
                </a:lnTo>
                <a:lnTo>
                  <a:pt x="14081" y="2896"/>
                </a:lnTo>
                <a:lnTo>
                  <a:pt x="14110" y="2886"/>
                </a:lnTo>
                <a:lnTo>
                  <a:pt x="14139" y="2874"/>
                </a:lnTo>
                <a:lnTo>
                  <a:pt x="14167" y="2863"/>
                </a:lnTo>
                <a:lnTo>
                  <a:pt x="14195" y="2850"/>
                </a:lnTo>
                <a:lnTo>
                  <a:pt x="14195" y="2850"/>
                </a:lnTo>
                <a:lnTo>
                  <a:pt x="14223" y="2836"/>
                </a:lnTo>
                <a:lnTo>
                  <a:pt x="14249" y="2822"/>
                </a:lnTo>
                <a:lnTo>
                  <a:pt x="14275" y="2809"/>
                </a:lnTo>
                <a:lnTo>
                  <a:pt x="14300" y="2792"/>
                </a:lnTo>
                <a:lnTo>
                  <a:pt x="14325" y="2777"/>
                </a:lnTo>
                <a:lnTo>
                  <a:pt x="14349" y="2760"/>
                </a:lnTo>
                <a:lnTo>
                  <a:pt x="14372" y="2743"/>
                </a:lnTo>
                <a:lnTo>
                  <a:pt x="14395" y="2725"/>
                </a:lnTo>
                <a:lnTo>
                  <a:pt x="14417" y="2707"/>
                </a:lnTo>
                <a:lnTo>
                  <a:pt x="14438" y="2687"/>
                </a:lnTo>
                <a:lnTo>
                  <a:pt x="14458" y="2668"/>
                </a:lnTo>
                <a:lnTo>
                  <a:pt x="14477" y="2648"/>
                </a:lnTo>
                <a:lnTo>
                  <a:pt x="14496" y="2626"/>
                </a:lnTo>
                <a:lnTo>
                  <a:pt x="14515" y="2605"/>
                </a:lnTo>
                <a:lnTo>
                  <a:pt x="14533" y="2583"/>
                </a:lnTo>
                <a:lnTo>
                  <a:pt x="14550" y="2560"/>
                </a:lnTo>
                <a:lnTo>
                  <a:pt x="14548" y="2560"/>
                </a:lnTo>
                <a:close/>
                <a:moveTo>
                  <a:pt x="15720" y="1109"/>
                </a:moveTo>
                <a:lnTo>
                  <a:pt x="15720" y="819"/>
                </a:lnTo>
                <a:lnTo>
                  <a:pt x="15334" y="819"/>
                </a:lnTo>
                <a:lnTo>
                  <a:pt x="15334" y="2910"/>
                </a:lnTo>
                <a:lnTo>
                  <a:pt x="15720" y="2910"/>
                </a:lnTo>
                <a:lnTo>
                  <a:pt x="15720" y="1861"/>
                </a:lnTo>
                <a:lnTo>
                  <a:pt x="15720" y="1861"/>
                </a:lnTo>
                <a:lnTo>
                  <a:pt x="15721" y="1823"/>
                </a:lnTo>
                <a:lnTo>
                  <a:pt x="15723" y="1786"/>
                </a:lnTo>
                <a:lnTo>
                  <a:pt x="15727" y="1749"/>
                </a:lnTo>
                <a:lnTo>
                  <a:pt x="15732" y="1714"/>
                </a:lnTo>
                <a:lnTo>
                  <a:pt x="15740" y="1678"/>
                </a:lnTo>
                <a:lnTo>
                  <a:pt x="15747" y="1645"/>
                </a:lnTo>
                <a:lnTo>
                  <a:pt x="15758" y="1611"/>
                </a:lnTo>
                <a:lnTo>
                  <a:pt x="15770" y="1578"/>
                </a:lnTo>
                <a:lnTo>
                  <a:pt x="15770" y="1578"/>
                </a:lnTo>
                <a:lnTo>
                  <a:pt x="15783" y="1548"/>
                </a:lnTo>
                <a:lnTo>
                  <a:pt x="15797" y="1516"/>
                </a:lnTo>
                <a:lnTo>
                  <a:pt x="15813" y="1487"/>
                </a:lnTo>
                <a:lnTo>
                  <a:pt x="15830" y="1459"/>
                </a:lnTo>
                <a:lnTo>
                  <a:pt x="15849" y="1433"/>
                </a:lnTo>
                <a:lnTo>
                  <a:pt x="15868" y="1407"/>
                </a:lnTo>
                <a:lnTo>
                  <a:pt x="15888" y="1382"/>
                </a:lnTo>
                <a:lnTo>
                  <a:pt x="15911" y="1359"/>
                </a:lnTo>
                <a:lnTo>
                  <a:pt x="15911" y="1359"/>
                </a:lnTo>
                <a:lnTo>
                  <a:pt x="15934" y="1336"/>
                </a:lnTo>
                <a:lnTo>
                  <a:pt x="15958" y="1316"/>
                </a:lnTo>
                <a:lnTo>
                  <a:pt x="15983" y="1297"/>
                </a:lnTo>
                <a:lnTo>
                  <a:pt x="16010" y="1278"/>
                </a:lnTo>
                <a:lnTo>
                  <a:pt x="16038" y="1262"/>
                </a:lnTo>
                <a:lnTo>
                  <a:pt x="16067" y="1245"/>
                </a:lnTo>
                <a:lnTo>
                  <a:pt x="16096" y="1231"/>
                </a:lnTo>
                <a:lnTo>
                  <a:pt x="16128" y="1217"/>
                </a:lnTo>
                <a:lnTo>
                  <a:pt x="16128" y="1217"/>
                </a:lnTo>
                <a:lnTo>
                  <a:pt x="16159" y="1206"/>
                </a:lnTo>
                <a:lnTo>
                  <a:pt x="16192" y="1196"/>
                </a:lnTo>
                <a:lnTo>
                  <a:pt x="16226" y="1187"/>
                </a:lnTo>
                <a:lnTo>
                  <a:pt x="16261" y="1179"/>
                </a:lnTo>
                <a:lnTo>
                  <a:pt x="16296" y="1174"/>
                </a:lnTo>
                <a:lnTo>
                  <a:pt x="16332" y="1170"/>
                </a:lnTo>
                <a:lnTo>
                  <a:pt x="16368" y="1168"/>
                </a:lnTo>
                <a:lnTo>
                  <a:pt x="16406" y="1166"/>
                </a:lnTo>
                <a:lnTo>
                  <a:pt x="16534" y="795"/>
                </a:lnTo>
                <a:lnTo>
                  <a:pt x="16534" y="795"/>
                </a:lnTo>
                <a:lnTo>
                  <a:pt x="16475" y="797"/>
                </a:lnTo>
                <a:lnTo>
                  <a:pt x="16417" y="799"/>
                </a:lnTo>
                <a:lnTo>
                  <a:pt x="16360" y="804"/>
                </a:lnTo>
                <a:lnTo>
                  <a:pt x="16303" y="812"/>
                </a:lnTo>
                <a:lnTo>
                  <a:pt x="16248" y="821"/>
                </a:lnTo>
                <a:lnTo>
                  <a:pt x="16194" y="831"/>
                </a:lnTo>
                <a:lnTo>
                  <a:pt x="16140" y="843"/>
                </a:lnTo>
                <a:lnTo>
                  <a:pt x="16088" y="859"/>
                </a:lnTo>
                <a:lnTo>
                  <a:pt x="16088" y="859"/>
                </a:lnTo>
                <a:lnTo>
                  <a:pt x="16063" y="866"/>
                </a:lnTo>
                <a:lnTo>
                  <a:pt x="16039" y="876"/>
                </a:lnTo>
                <a:lnTo>
                  <a:pt x="16014" y="886"/>
                </a:lnTo>
                <a:lnTo>
                  <a:pt x="15989" y="898"/>
                </a:lnTo>
                <a:lnTo>
                  <a:pt x="15965" y="909"/>
                </a:lnTo>
                <a:lnTo>
                  <a:pt x="15941" y="923"/>
                </a:lnTo>
                <a:lnTo>
                  <a:pt x="15917" y="937"/>
                </a:lnTo>
                <a:lnTo>
                  <a:pt x="15894" y="952"/>
                </a:lnTo>
                <a:lnTo>
                  <a:pt x="15872" y="969"/>
                </a:lnTo>
                <a:lnTo>
                  <a:pt x="15849" y="985"/>
                </a:lnTo>
                <a:lnTo>
                  <a:pt x="15826" y="1004"/>
                </a:lnTo>
                <a:lnTo>
                  <a:pt x="15804" y="1023"/>
                </a:lnTo>
                <a:lnTo>
                  <a:pt x="15783" y="1044"/>
                </a:lnTo>
                <a:lnTo>
                  <a:pt x="15761" y="1065"/>
                </a:lnTo>
                <a:lnTo>
                  <a:pt x="15741" y="1087"/>
                </a:lnTo>
                <a:lnTo>
                  <a:pt x="15720" y="1111"/>
                </a:lnTo>
                <a:lnTo>
                  <a:pt x="15720" y="1109"/>
                </a:lnTo>
                <a:close/>
                <a:moveTo>
                  <a:pt x="18600" y="1862"/>
                </a:moveTo>
                <a:lnTo>
                  <a:pt x="18600" y="1862"/>
                </a:lnTo>
                <a:lnTo>
                  <a:pt x="18600" y="1899"/>
                </a:lnTo>
                <a:lnTo>
                  <a:pt x="18598" y="1936"/>
                </a:lnTo>
                <a:lnTo>
                  <a:pt x="18593" y="1971"/>
                </a:lnTo>
                <a:lnTo>
                  <a:pt x="18588" y="2007"/>
                </a:lnTo>
                <a:lnTo>
                  <a:pt x="18580" y="2042"/>
                </a:lnTo>
                <a:lnTo>
                  <a:pt x="18570" y="2076"/>
                </a:lnTo>
                <a:lnTo>
                  <a:pt x="18560" y="2110"/>
                </a:lnTo>
                <a:lnTo>
                  <a:pt x="18547" y="2145"/>
                </a:lnTo>
                <a:lnTo>
                  <a:pt x="18547" y="2145"/>
                </a:lnTo>
                <a:lnTo>
                  <a:pt x="18532" y="2178"/>
                </a:lnTo>
                <a:lnTo>
                  <a:pt x="18517" y="2209"/>
                </a:lnTo>
                <a:lnTo>
                  <a:pt x="18500" y="2240"/>
                </a:lnTo>
                <a:lnTo>
                  <a:pt x="18482" y="2269"/>
                </a:lnTo>
                <a:lnTo>
                  <a:pt x="18463" y="2298"/>
                </a:lnTo>
                <a:lnTo>
                  <a:pt x="18442" y="2325"/>
                </a:lnTo>
                <a:lnTo>
                  <a:pt x="18420" y="2351"/>
                </a:lnTo>
                <a:lnTo>
                  <a:pt x="18398" y="2376"/>
                </a:lnTo>
                <a:lnTo>
                  <a:pt x="18398" y="2376"/>
                </a:lnTo>
                <a:lnTo>
                  <a:pt x="18373" y="2401"/>
                </a:lnTo>
                <a:lnTo>
                  <a:pt x="18348" y="2423"/>
                </a:lnTo>
                <a:lnTo>
                  <a:pt x="18323" y="2445"/>
                </a:lnTo>
                <a:lnTo>
                  <a:pt x="18295" y="2465"/>
                </a:lnTo>
                <a:lnTo>
                  <a:pt x="18267" y="2484"/>
                </a:lnTo>
                <a:lnTo>
                  <a:pt x="18238" y="2501"/>
                </a:lnTo>
                <a:lnTo>
                  <a:pt x="18207" y="2517"/>
                </a:lnTo>
                <a:lnTo>
                  <a:pt x="18176" y="2532"/>
                </a:lnTo>
                <a:lnTo>
                  <a:pt x="18176" y="2532"/>
                </a:lnTo>
                <a:lnTo>
                  <a:pt x="18143" y="2545"/>
                </a:lnTo>
                <a:lnTo>
                  <a:pt x="18110" y="2556"/>
                </a:lnTo>
                <a:lnTo>
                  <a:pt x="18076" y="2567"/>
                </a:lnTo>
                <a:lnTo>
                  <a:pt x="18040" y="2574"/>
                </a:lnTo>
                <a:lnTo>
                  <a:pt x="18006" y="2580"/>
                </a:lnTo>
                <a:lnTo>
                  <a:pt x="17970" y="2584"/>
                </a:lnTo>
                <a:lnTo>
                  <a:pt x="17934" y="2587"/>
                </a:lnTo>
                <a:lnTo>
                  <a:pt x="17898" y="2588"/>
                </a:lnTo>
                <a:lnTo>
                  <a:pt x="17898" y="2588"/>
                </a:lnTo>
                <a:lnTo>
                  <a:pt x="17861" y="2587"/>
                </a:lnTo>
                <a:lnTo>
                  <a:pt x="17827" y="2584"/>
                </a:lnTo>
                <a:lnTo>
                  <a:pt x="17792" y="2580"/>
                </a:lnTo>
                <a:lnTo>
                  <a:pt x="17757" y="2574"/>
                </a:lnTo>
                <a:lnTo>
                  <a:pt x="17725" y="2567"/>
                </a:lnTo>
                <a:lnTo>
                  <a:pt x="17692" y="2556"/>
                </a:lnTo>
                <a:lnTo>
                  <a:pt x="17659" y="2545"/>
                </a:lnTo>
                <a:lnTo>
                  <a:pt x="17627" y="2532"/>
                </a:lnTo>
                <a:lnTo>
                  <a:pt x="17627" y="2532"/>
                </a:lnTo>
                <a:lnTo>
                  <a:pt x="17597" y="2517"/>
                </a:lnTo>
                <a:lnTo>
                  <a:pt x="17566" y="2501"/>
                </a:lnTo>
                <a:lnTo>
                  <a:pt x="17537" y="2484"/>
                </a:lnTo>
                <a:lnTo>
                  <a:pt x="17509" y="2465"/>
                </a:lnTo>
                <a:lnTo>
                  <a:pt x="17481" y="2445"/>
                </a:lnTo>
                <a:lnTo>
                  <a:pt x="17456" y="2425"/>
                </a:lnTo>
                <a:lnTo>
                  <a:pt x="17431" y="2402"/>
                </a:lnTo>
                <a:lnTo>
                  <a:pt x="17406" y="2378"/>
                </a:lnTo>
                <a:lnTo>
                  <a:pt x="17406" y="2378"/>
                </a:lnTo>
                <a:lnTo>
                  <a:pt x="17384" y="2354"/>
                </a:lnTo>
                <a:lnTo>
                  <a:pt x="17362" y="2327"/>
                </a:lnTo>
                <a:lnTo>
                  <a:pt x="17342" y="2300"/>
                </a:lnTo>
                <a:lnTo>
                  <a:pt x="17323" y="2273"/>
                </a:lnTo>
                <a:lnTo>
                  <a:pt x="17305" y="2243"/>
                </a:lnTo>
                <a:lnTo>
                  <a:pt x="17289" y="2213"/>
                </a:lnTo>
                <a:lnTo>
                  <a:pt x="17273" y="2181"/>
                </a:lnTo>
                <a:lnTo>
                  <a:pt x="17259" y="2148"/>
                </a:lnTo>
                <a:lnTo>
                  <a:pt x="17259" y="2148"/>
                </a:lnTo>
                <a:lnTo>
                  <a:pt x="17247" y="2114"/>
                </a:lnTo>
                <a:lnTo>
                  <a:pt x="17237" y="2081"/>
                </a:lnTo>
                <a:lnTo>
                  <a:pt x="17228" y="2047"/>
                </a:lnTo>
                <a:lnTo>
                  <a:pt x="17220" y="2012"/>
                </a:lnTo>
                <a:lnTo>
                  <a:pt x="17215" y="1976"/>
                </a:lnTo>
                <a:lnTo>
                  <a:pt x="17210" y="1941"/>
                </a:lnTo>
                <a:lnTo>
                  <a:pt x="17209" y="1903"/>
                </a:lnTo>
                <a:lnTo>
                  <a:pt x="17207" y="1866"/>
                </a:lnTo>
                <a:lnTo>
                  <a:pt x="17207" y="1866"/>
                </a:lnTo>
                <a:lnTo>
                  <a:pt x="17209" y="1828"/>
                </a:lnTo>
                <a:lnTo>
                  <a:pt x="17211" y="1790"/>
                </a:lnTo>
                <a:lnTo>
                  <a:pt x="17215" y="1753"/>
                </a:lnTo>
                <a:lnTo>
                  <a:pt x="17221" y="1718"/>
                </a:lnTo>
                <a:lnTo>
                  <a:pt x="17229" y="1682"/>
                </a:lnTo>
                <a:lnTo>
                  <a:pt x="17238" y="1648"/>
                </a:lnTo>
                <a:lnTo>
                  <a:pt x="17249" y="1614"/>
                </a:lnTo>
                <a:lnTo>
                  <a:pt x="17261" y="1581"/>
                </a:lnTo>
                <a:lnTo>
                  <a:pt x="17261" y="1581"/>
                </a:lnTo>
                <a:lnTo>
                  <a:pt x="17276" y="1548"/>
                </a:lnTo>
                <a:lnTo>
                  <a:pt x="17291" y="1516"/>
                </a:lnTo>
                <a:lnTo>
                  <a:pt x="17308" y="1486"/>
                </a:lnTo>
                <a:lnTo>
                  <a:pt x="17325" y="1457"/>
                </a:lnTo>
                <a:lnTo>
                  <a:pt x="17346" y="1429"/>
                </a:lnTo>
                <a:lnTo>
                  <a:pt x="17366" y="1401"/>
                </a:lnTo>
                <a:lnTo>
                  <a:pt x="17387" y="1374"/>
                </a:lnTo>
                <a:lnTo>
                  <a:pt x="17410" y="1348"/>
                </a:lnTo>
                <a:lnTo>
                  <a:pt x="17410" y="1348"/>
                </a:lnTo>
                <a:lnTo>
                  <a:pt x="17434" y="1324"/>
                </a:lnTo>
                <a:lnTo>
                  <a:pt x="17460" y="1301"/>
                </a:lnTo>
                <a:lnTo>
                  <a:pt x="17485" y="1279"/>
                </a:lnTo>
                <a:lnTo>
                  <a:pt x="17513" y="1259"/>
                </a:lnTo>
                <a:lnTo>
                  <a:pt x="17541" y="1240"/>
                </a:lnTo>
                <a:lnTo>
                  <a:pt x="17570" y="1222"/>
                </a:lnTo>
                <a:lnTo>
                  <a:pt x="17600" y="1206"/>
                </a:lnTo>
                <a:lnTo>
                  <a:pt x="17631" y="1191"/>
                </a:lnTo>
                <a:lnTo>
                  <a:pt x="17631" y="1191"/>
                </a:lnTo>
                <a:lnTo>
                  <a:pt x="17662" y="1178"/>
                </a:lnTo>
                <a:lnTo>
                  <a:pt x="17695" y="1166"/>
                </a:lnTo>
                <a:lnTo>
                  <a:pt x="17728" y="1156"/>
                </a:lnTo>
                <a:lnTo>
                  <a:pt x="17763" y="1149"/>
                </a:lnTo>
                <a:lnTo>
                  <a:pt x="17796" y="1142"/>
                </a:lnTo>
                <a:lnTo>
                  <a:pt x="17831" y="1139"/>
                </a:lnTo>
                <a:lnTo>
                  <a:pt x="17866" y="1136"/>
                </a:lnTo>
                <a:lnTo>
                  <a:pt x="17902" y="1135"/>
                </a:lnTo>
                <a:lnTo>
                  <a:pt x="17902" y="1135"/>
                </a:lnTo>
                <a:lnTo>
                  <a:pt x="17937" y="1136"/>
                </a:lnTo>
                <a:lnTo>
                  <a:pt x="17973" y="1139"/>
                </a:lnTo>
                <a:lnTo>
                  <a:pt x="18008" y="1142"/>
                </a:lnTo>
                <a:lnTo>
                  <a:pt x="18041" y="1149"/>
                </a:lnTo>
                <a:lnTo>
                  <a:pt x="18076" y="1156"/>
                </a:lnTo>
                <a:lnTo>
                  <a:pt x="18109" y="1166"/>
                </a:lnTo>
                <a:lnTo>
                  <a:pt x="18140" y="1178"/>
                </a:lnTo>
                <a:lnTo>
                  <a:pt x="18173" y="1191"/>
                </a:lnTo>
                <a:lnTo>
                  <a:pt x="18173" y="1191"/>
                </a:lnTo>
                <a:lnTo>
                  <a:pt x="18204" y="1206"/>
                </a:lnTo>
                <a:lnTo>
                  <a:pt x="18234" y="1222"/>
                </a:lnTo>
                <a:lnTo>
                  <a:pt x="18263" y="1240"/>
                </a:lnTo>
                <a:lnTo>
                  <a:pt x="18291" y="1259"/>
                </a:lnTo>
                <a:lnTo>
                  <a:pt x="18319" y="1279"/>
                </a:lnTo>
                <a:lnTo>
                  <a:pt x="18346" y="1300"/>
                </a:lnTo>
                <a:lnTo>
                  <a:pt x="18371" y="1322"/>
                </a:lnTo>
                <a:lnTo>
                  <a:pt x="18395" y="1346"/>
                </a:lnTo>
                <a:lnTo>
                  <a:pt x="18395" y="1346"/>
                </a:lnTo>
                <a:lnTo>
                  <a:pt x="18419" y="1372"/>
                </a:lnTo>
                <a:lnTo>
                  <a:pt x="18441" y="1398"/>
                </a:lnTo>
                <a:lnTo>
                  <a:pt x="18462" y="1425"/>
                </a:lnTo>
                <a:lnTo>
                  <a:pt x="18481" y="1453"/>
                </a:lnTo>
                <a:lnTo>
                  <a:pt x="18499" y="1482"/>
                </a:lnTo>
                <a:lnTo>
                  <a:pt x="18517" y="1512"/>
                </a:lnTo>
                <a:lnTo>
                  <a:pt x="18532" y="1544"/>
                </a:lnTo>
                <a:lnTo>
                  <a:pt x="18546" y="1577"/>
                </a:lnTo>
                <a:lnTo>
                  <a:pt x="18546" y="1577"/>
                </a:lnTo>
                <a:lnTo>
                  <a:pt x="18558" y="1610"/>
                </a:lnTo>
                <a:lnTo>
                  <a:pt x="18570" y="1643"/>
                </a:lnTo>
                <a:lnTo>
                  <a:pt x="18579" y="1678"/>
                </a:lnTo>
                <a:lnTo>
                  <a:pt x="18586" y="1714"/>
                </a:lnTo>
                <a:lnTo>
                  <a:pt x="18593" y="1749"/>
                </a:lnTo>
                <a:lnTo>
                  <a:pt x="18597" y="1786"/>
                </a:lnTo>
                <a:lnTo>
                  <a:pt x="18599" y="1823"/>
                </a:lnTo>
                <a:lnTo>
                  <a:pt x="18600" y="1861"/>
                </a:lnTo>
                <a:lnTo>
                  <a:pt x="18600" y="1862"/>
                </a:lnTo>
                <a:close/>
                <a:moveTo>
                  <a:pt x="17870" y="771"/>
                </a:moveTo>
                <a:lnTo>
                  <a:pt x="17870" y="771"/>
                </a:lnTo>
                <a:lnTo>
                  <a:pt x="17816" y="772"/>
                </a:lnTo>
                <a:lnTo>
                  <a:pt x="17761" y="778"/>
                </a:lnTo>
                <a:lnTo>
                  <a:pt x="17708" y="784"/>
                </a:lnTo>
                <a:lnTo>
                  <a:pt x="17656" y="793"/>
                </a:lnTo>
                <a:lnTo>
                  <a:pt x="17605" y="805"/>
                </a:lnTo>
                <a:lnTo>
                  <a:pt x="17556" y="819"/>
                </a:lnTo>
                <a:lnTo>
                  <a:pt x="17507" y="837"/>
                </a:lnTo>
                <a:lnTo>
                  <a:pt x="17458" y="857"/>
                </a:lnTo>
                <a:lnTo>
                  <a:pt x="17458" y="857"/>
                </a:lnTo>
                <a:lnTo>
                  <a:pt x="17411" y="879"/>
                </a:lnTo>
                <a:lnTo>
                  <a:pt x="17366" y="903"/>
                </a:lnTo>
                <a:lnTo>
                  <a:pt x="17323" y="930"/>
                </a:lnTo>
                <a:lnTo>
                  <a:pt x="17280" y="957"/>
                </a:lnTo>
                <a:lnTo>
                  <a:pt x="17239" y="988"/>
                </a:lnTo>
                <a:lnTo>
                  <a:pt x="17200" y="1020"/>
                </a:lnTo>
                <a:lnTo>
                  <a:pt x="17162" y="1054"/>
                </a:lnTo>
                <a:lnTo>
                  <a:pt x="17125" y="1089"/>
                </a:lnTo>
                <a:lnTo>
                  <a:pt x="17125" y="1089"/>
                </a:lnTo>
                <a:lnTo>
                  <a:pt x="17091" y="1127"/>
                </a:lnTo>
                <a:lnTo>
                  <a:pt x="17058" y="1165"/>
                </a:lnTo>
                <a:lnTo>
                  <a:pt x="17027" y="1207"/>
                </a:lnTo>
                <a:lnTo>
                  <a:pt x="16998" y="1249"/>
                </a:lnTo>
                <a:lnTo>
                  <a:pt x="16970" y="1293"/>
                </a:lnTo>
                <a:lnTo>
                  <a:pt x="16945" y="1339"/>
                </a:lnTo>
                <a:lnTo>
                  <a:pt x="16922" y="1386"/>
                </a:lnTo>
                <a:lnTo>
                  <a:pt x="16901" y="1434"/>
                </a:lnTo>
                <a:lnTo>
                  <a:pt x="16901" y="1434"/>
                </a:lnTo>
                <a:lnTo>
                  <a:pt x="16882" y="1485"/>
                </a:lnTo>
                <a:lnTo>
                  <a:pt x="16864" y="1535"/>
                </a:lnTo>
                <a:lnTo>
                  <a:pt x="16850" y="1586"/>
                </a:lnTo>
                <a:lnTo>
                  <a:pt x="16839" y="1639"/>
                </a:lnTo>
                <a:lnTo>
                  <a:pt x="16830" y="1692"/>
                </a:lnTo>
                <a:lnTo>
                  <a:pt x="16823" y="1747"/>
                </a:lnTo>
                <a:lnTo>
                  <a:pt x="16820" y="1801"/>
                </a:lnTo>
                <a:lnTo>
                  <a:pt x="16818" y="1858"/>
                </a:lnTo>
                <a:lnTo>
                  <a:pt x="16818" y="1858"/>
                </a:lnTo>
                <a:lnTo>
                  <a:pt x="16820" y="1914"/>
                </a:lnTo>
                <a:lnTo>
                  <a:pt x="16823" y="1970"/>
                </a:lnTo>
                <a:lnTo>
                  <a:pt x="16830" y="2024"/>
                </a:lnTo>
                <a:lnTo>
                  <a:pt x="16839" y="2077"/>
                </a:lnTo>
                <a:lnTo>
                  <a:pt x="16850" y="2131"/>
                </a:lnTo>
                <a:lnTo>
                  <a:pt x="16864" y="2183"/>
                </a:lnTo>
                <a:lnTo>
                  <a:pt x="16882" y="2233"/>
                </a:lnTo>
                <a:lnTo>
                  <a:pt x="16901" y="2284"/>
                </a:lnTo>
                <a:lnTo>
                  <a:pt x="16901" y="2284"/>
                </a:lnTo>
                <a:lnTo>
                  <a:pt x="16922" y="2333"/>
                </a:lnTo>
                <a:lnTo>
                  <a:pt x="16945" y="2380"/>
                </a:lnTo>
                <a:lnTo>
                  <a:pt x="16970" y="2426"/>
                </a:lnTo>
                <a:lnTo>
                  <a:pt x="16998" y="2470"/>
                </a:lnTo>
                <a:lnTo>
                  <a:pt x="17027" y="2513"/>
                </a:lnTo>
                <a:lnTo>
                  <a:pt x="17058" y="2554"/>
                </a:lnTo>
                <a:lnTo>
                  <a:pt x="17091" y="2593"/>
                </a:lnTo>
                <a:lnTo>
                  <a:pt x="17125" y="2631"/>
                </a:lnTo>
                <a:lnTo>
                  <a:pt x="17125" y="2631"/>
                </a:lnTo>
                <a:lnTo>
                  <a:pt x="17162" y="2667"/>
                </a:lnTo>
                <a:lnTo>
                  <a:pt x="17200" y="2701"/>
                </a:lnTo>
                <a:lnTo>
                  <a:pt x="17239" y="2732"/>
                </a:lnTo>
                <a:lnTo>
                  <a:pt x="17280" y="2763"/>
                </a:lnTo>
                <a:lnTo>
                  <a:pt x="17323" y="2791"/>
                </a:lnTo>
                <a:lnTo>
                  <a:pt x="17366" y="2817"/>
                </a:lnTo>
                <a:lnTo>
                  <a:pt x="17411" y="2841"/>
                </a:lnTo>
                <a:lnTo>
                  <a:pt x="17458" y="2864"/>
                </a:lnTo>
                <a:lnTo>
                  <a:pt x="17458" y="2864"/>
                </a:lnTo>
                <a:lnTo>
                  <a:pt x="17482" y="2876"/>
                </a:lnTo>
                <a:lnTo>
                  <a:pt x="17507" y="2885"/>
                </a:lnTo>
                <a:lnTo>
                  <a:pt x="17556" y="2902"/>
                </a:lnTo>
                <a:lnTo>
                  <a:pt x="17607" y="2917"/>
                </a:lnTo>
                <a:lnTo>
                  <a:pt x="17657" y="2930"/>
                </a:lnTo>
                <a:lnTo>
                  <a:pt x="17709" y="2939"/>
                </a:lnTo>
                <a:lnTo>
                  <a:pt x="17761" y="2947"/>
                </a:lnTo>
                <a:lnTo>
                  <a:pt x="17813" y="2950"/>
                </a:lnTo>
                <a:lnTo>
                  <a:pt x="17866" y="2952"/>
                </a:lnTo>
                <a:lnTo>
                  <a:pt x="17866" y="2952"/>
                </a:lnTo>
                <a:lnTo>
                  <a:pt x="17918" y="2950"/>
                </a:lnTo>
                <a:lnTo>
                  <a:pt x="17969" y="2947"/>
                </a:lnTo>
                <a:lnTo>
                  <a:pt x="18020" y="2940"/>
                </a:lnTo>
                <a:lnTo>
                  <a:pt x="18071" y="2930"/>
                </a:lnTo>
                <a:lnTo>
                  <a:pt x="18120" y="2919"/>
                </a:lnTo>
                <a:lnTo>
                  <a:pt x="18169" y="2905"/>
                </a:lnTo>
                <a:lnTo>
                  <a:pt x="18218" y="2888"/>
                </a:lnTo>
                <a:lnTo>
                  <a:pt x="18266" y="2869"/>
                </a:lnTo>
                <a:lnTo>
                  <a:pt x="18266" y="2869"/>
                </a:lnTo>
                <a:lnTo>
                  <a:pt x="18313" y="2847"/>
                </a:lnTo>
                <a:lnTo>
                  <a:pt x="18358" y="2822"/>
                </a:lnTo>
                <a:lnTo>
                  <a:pt x="18403" y="2795"/>
                </a:lnTo>
                <a:lnTo>
                  <a:pt x="18444" y="2765"/>
                </a:lnTo>
                <a:lnTo>
                  <a:pt x="18486" y="2732"/>
                </a:lnTo>
                <a:lnTo>
                  <a:pt x="18526" y="2698"/>
                </a:lnTo>
                <a:lnTo>
                  <a:pt x="18564" y="2660"/>
                </a:lnTo>
                <a:lnTo>
                  <a:pt x="18600" y="2620"/>
                </a:lnTo>
                <a:lnTo>
                  <a:pt x="18600" y="2910"/>
                </a:lnTo>
                <a:lnTo>
                  <a:pt x="18986" y="2910"/>
                </a:lnTo>
                <a:lnTo>
                  <a:pt x="18986" y="84"/>
                </a:lnTo>
                <a:lnTo>
                  <a:pt x="18600" y="84"/>
                </a:lnTo>
                <a:lnTo>
                  <a:pt x="18600" y="1098"/>
                </a:lnTo>
                <a:lnTo>
                  <a:pt x="18600" y="1098"/>
                </a:lnTo>
                <a:lnTo>
                  <a:pt x="18564" y="1058"/>
                </a:lnTo>
                <a:lnTo>
                  <a:pt x="18526" y="1021"/>
                </a:lnTo>
                <a:lnTo>
                  <a:pt x="18486" y="985"/>
                </a:lnTo>
                <a:lnTo>
                  <a:pt x="18446" y="954"/>
                </a:lnTo>
                <a:lnTo>
                  <a:pt x="18404" y="924"/>
                </a:lnTo>
                <a:lnTo>
                  <a:pt x="18360" y="898"/>
                </a:lnTo>
                <a:lnTo>
                  <a:pt x="18315" y="874"/>
                </a:lnTo>
                <a:lnTo>
                  <a:pt x="18270" y="852"/>
                </a:lnTo>
                <a:lnTo>
                  <a:pt x="18270" y="852"/>
                </a:lnTo>
                <a:lnTo>
                  <a:pt x="18223" y="833"/>
                </a:lnTo>
                <a:lnTo>
                  <a:pt x="18174" y="817"/>
                </a:lnTo>
                <a:lnTo>
                  <a:pt x="18125" y="803"/>
                </a:lnTo>
                <a:lnTo>
                  <a:pt x="18076" y="791"/>
                </a:lnTo>
                <a:lnTo>
                  <a:pt x="18026" y="783"/>
                </a:lnTo>
                <a:lnTo>
                  <a:pt x="17974" y="776"/>
                </a:lnTo>
                <a:lnTo>
                  <a:pt x="17922" y="772"/>
                </a:lnTo>
                <a:lnTo>
                  <a:pt x="17870" y="771"/>
                </a:lnTo>
                <a:close/>
                <a:moveTo>
                  <a:pt x="20237" y="814"/>
                </a:moveTo>
                <a:lnTo>
                  <a:pt x="19851" y="814"/>
                </a:lnTo>
                <a:lnTo>
                  <a:pt x="19851" y="2915"/>
                </a:lnTo>
                <a:lnTo>
                  <a:pt x="20237" y="2915"/>
                </a:lnTo>
                <a:lnTo>
                  <a:pt x="20237" y="814"/>
                </a:lnTo>
                <a:close/>
                <a:moveTo>
                  <a:pt x="19823" y="271"/>
                </a:moveTo>
                <a:lnTo>
                  <a:pt x="19823" y="271"/>
                </a:lnTo>
                <a:lnTo>
                  <a:pt x="19825" y="294"/>
                </a:lnTo>
                <a:lnTo>
                  <a:pt x="19827" y="315"/>
                </a:lnTo>
                <a:lnTo>
                  <a:pt x="19832" y="337"/>
                </a:lnTo>
                <a:lnTo>
                  <a:pt x="19839" y="357"/>
                </a:lnTo>
                <a:lnTo>
                  <a:pt x="19847" y="376"/>
                </a:lnTo>
                <a:lnTo>
                  <a:pt x="19859" y="395"/>
                </a:lnTo>
                <a:lnTo>
                  <a:pt x="19872" y="413"/>
                </a:lnTo>
                <a:lnTo>
                  <a:pt x="19887" y="430"/>
                </a:lnTo>
                <a:lnTo>
                  <a:pt x="19887" y="430"/>
                </a:lnTo>
                <a:lnTo>
                  <a:pt x="19903" y="446"/>
                </a:lnTo>
                <a:lnTo>
                  <a:pt x="19921" y="460"/>
                </a:lnTo>
                <a:lnTo>
                  <a:pt x="19939" y="471"/>
                </a:lnTo>
                <a:lnTo>
                  <a:pt x="19958" y="480"/>
                </a:lnTo>
                <a:lnTo>
                  <a:pt x="19978" y="487"/>
                </a:lnTo>
                <a:lnTo>
                  <a:pt x="19998" y="492"/>
                </a:lnTo>
                <a:lnTo>
                  <a:pt x="20021" y="496"/>
                </a:lnTo>
                <a:lnTo>
                  <a:pt x="20043" y="498"/>
                </a:lnTo>
                <a:lnTo>
                  <a:pt x="20043" y="498"/>
                </a:lnTo>
                <a:lnTo>
                  <a:pt x="20065" y="496"/>
                </a:lnTo>
                <a:lnTo>
                  <a:pt x="20087" y="492"/>
                </a:lnTo>
                <a:lnTo>
                  <a:pt x="20109" y="487"/>
                </a:lnTo>
                <a:lnTo>
                  <a:pt x="20129" y="480"/>
                </a:lnTo>
                <a:lnTo>
                  <a:pt x="20148" y="471"/>
                </a:lnTo>
                <a:lnTo>
                  <a:pt x="20167" y="460"/>
                </a:lnTo>
                <a:lnTo>
                  <a:pt x="20185" y="446"/>
                </a:lnTo>
                <a:lnTo>
                  <a:pt x="20202" y="430"/>
                </a:lnTo>
                <a:lnTo>
                  <a:pt x="20202" y="430"/>
                </a:lnTo>
                <a:lnTo>
                  <a:pt x="20218" y="413"/>
                </a:lnTo>
                <a:lnTo>
                  <a:pt x="20230" y="395"/>
                </a:lnTo>
                <a:lnTo>
                  <a:pt x="20242" y="376"/>
                </a:lnTo>
                <a:lnTo>
                  <a:pt x="20252" y="357"/>
                </a:lnTo>
                <a:lnTo>
                  <a:pt x="20259" y="337"/>
                </a:lnTo>
                <a:lnTo>
                  <a:pt x="20264" y="315"/>
                </a:lnTo>
                <a:lnTo>
                  <a:pt x="20267" y="294"/>
                </a:lnTo>
                <a:lnTo>
                  <a:pt x="20268" y="271"/>
                </a:lnTo>
                <a:lnTo>
                  <a:pt x="20268" y="271"/>
                </a:lnTo>
                <a:lnTo>
                  <a:pt x="20267" y="248"/>
                </a:lnTo>
                <a:lnTo>
                  <a:pt x="20264" y="225"/>
                </a:lnTo>
                <a:lnTo>
                  <a:pt x="20259" y="204"/>
                </a:lnTo>
                <a:lnTo>
                  <a:pt x="20252" y="183"/>
                </a:lnTo>
                <a:lnTo>
                  <a:pt x="20242" y="164"/>
                </a:lnTo>
                <a:lnTo>
                  <a:pt x="20230" y="145"/>
                </a:lnTo>
                <a:lnTo>
                  <a:pt x="20218" y="128"/>
                </a:lnTo>
                <a:lnTo>
                  <a:pt x="20202" y="111"/>
                </a:lnTo>
                <a:lnTo>
                  <a:pt x="20202" y="111"/>
                </a:lnTo>
                <a:lnTo>
                  <a:pt x="20185" y="95"/>
                </a:lnTo>
                <a:lnTo>
                  <a:pt x="20167" y="81"/>
                </a:lnTo>
                <a:lnTo>
                  <a:pt x="20148" y="69"/>
                </a:lnTo>
                <a:lnTo>
                  <a:pt x="20129" y="60"/>
                </a:lnTo>
                <a:lnTo>
                  <a:pt x="20109" y="53"/>
                </a:lnTo>
                <a:lnTo>
                  <a:pt x="20087" y="48"/>
                </a:lnTo>
                <a:lnTo>
                  <a:pt x="20065" y="45"/>
                </a:lnTo>
                <a:lnTo>
                  <a:pt x="20043" y="44"/>
                </a:lnTo>
                <a:lnTo>
                  <a:pt x="20043" y="44"/>
                </a:lnTo>
                <a:lnTo>
                  <a:pt x="20021" y="45"/>
                </a:lnTo>
                <a:lnTo>
                  <a:pt x="19998" y="48"/>
                </a:lnTo>
                <a:lnTo>
                  <a:pt x="19978" y="53"/>
                </a:lnTo>
                <a:lnTo>
                  <a:pt x="19958" y="60"/>
                </a:lnTo>
                <a:lnTo>
                  <a:pt x="19939" y="71"/>
                </a:lnTo>
                <a:lnTo>
                  <a:pt x="19921" y="82"/>
                </a:lnTo>
                <a:lnTo>
                  <a:pt x="19903" y="95"/>
                </a:lnTo>
                <a:lnTo>
                  <a:pt x="19887" y="111"/>
                </a:lnTo>
                <a:lnTo>
                  <a:pt x="19887" y="111"/>
                </a:lnTo>
                <a:lnTo>
                  <a:pt x="19872" y="128"/>
                </a:lnTo>
                <a:lnTo>
                  <a:pt x="19859" y="145"/>
                </a:lnTo>
                <a:lnTo>
                  <a:pt x="19847" y="164"/>
                </a:lnTo>
                <a:lnTo>
                  <a:pt x="19839" y="183"/>
                </a:lnTo>
                <a:lnTo>
                  <a:pt x="19832" y="204"/>
                </a:lnTo>
                <a:lnTo>
                  <a:pt x="19827" y="225"/>
                </a:lnTo>
                <a:lnTo>
                  <a:pt x="19825" y="248"/>
                </a:lnTo>
                <a:lnTo>
                  <a:pt x="19823" y="271"/>
                </a:lnTo>
                <a:close/>
                <a:moveTo>
                  <a:pt x="22653" y="1870"/>
                </a:moveTo>
                <a:lnTo>
                  <a:pt x="22653" y="1870"/>
                </a:lnTo>
                <a:lnTo>
                  <a:pt x="22653" y="1906"/>
                </a:lnTo>
                <a:lnTo>
                  <a:pt x="22651" y="1943"/>
                </a:lnTo>
                <a:lnTo>
                  <a:pt x="22646" y="1979"/>
                </a:lnTo>
                <a:lnTo>
                  <a:pt x="22640" y="2014"/>
                </a:lnTo>
                <a:lnTo>
                  <a:pt x="22632" y="2050"/>
                </a:lnTo>
                <a:lnTo>
                  <a:pt x="22622" y="2083"/>
                </a:lnTo>
                <a:lnTo>
                  <a:pt x="22610" y="2117"/>
                </a:lnTo>
                <a:lnTo>
                  <a:pt x="22598" y="2150"/>
                </a:lnTo>
                <a:lnTo>
                  <a:pt x="22598" y="2150"/>
                </a:lnTo>
                <a:lnTo>
                  <a:pt x="22582" y="2183"/>
                </a:lnTo>
                <a:lnTo>
                  <a:pt x="22567" y="2213"/>
                </a:lnTo>
                <a:lnTo>
                  <a:pt x="22550" y="2243"/>
                </a:lnTo>
                <a:lnTo>
                  <a:pt x="22532" y="2273"/>
                </a:lnTo>
                <a:lnTo>
                  <a:pt x="22513" y="2300"/>
                </a:lnTo>
                <a:lnTo>
                  <a:pt x="22491" y="2328"/>
                </a:lnTo>
                <a:lnTo>
                  <a:pt x="22470" y="2355"/>
                </a:lnTo>
                <a:lnTo>
                  <a:pt x="22447" y="2380"/>
                </a:lnTo>
                <a:lnTo>
                  <a:pt x="22447" y="2380"/>
                </a:lnTo>
                <a:lnTo>
                  <a:pt x="22423" y="2404"/>
                </a:lnTo>
                <a:lnTo>
                  <a:pt x="22397" y="2427"/>
                </a:lnTo>
                <a:lnTo>
                  <a:pt x="22372" y="2447"/>
                </a:lnTo>
                <a:lnTo>
                  <a:pt x="22344" y="2468"/>
                </a:lnTo>
                <a:lnTo>
                  <a:pt x="22316" y="2487"/>
                </a:lnTo>
                <a:lnTo>
                  <a:pt x="22287" y="2504"/>
                </a:lnTo>
                <a:lnTo>
                  <a:pt x="22257" y="2521"/>
                </a:lnTo>
                <a:lnTo>
                  <a:pt x="22226" y="2535"/>
                </a:lnTo>
                <a:lnTo>
                  <a:pt x="22226" y="2535"/>
                </a:lnTo>
                <a:lnTo>
                  <a:pt x="22193" y="2549"/>
                </a:lnTo>
                <a:lnTo>
                  <a:pt x="22162" y="2560"/>
                </a:lnTo>
                <a:lnTo>
                  <a:pt x="22127" y="2569"/>
                </a:lnTo>
                <a:lnTo>
                  <a:pt x="22095" y="2578"/>
                </a:lnTo>
                <a:lnTo>
                  <a:pt x="22060" y="2583"/>
                </a:lnTo>
                <a:lnTo>
                  <a:pt x="22025" y="2588"/>
                </a:lnTo>
                <a:lnTo>
                  <a:pt x="21991" y="2591"/>
                </a:lnTo>
                <a:lnTo>
                  <a:pt x="21955" y="2592"/>
                </a:lnTo>
                <a:lnTo>
                  <a:pt x="21955" y="2592"/>
                </a:lnTo>
                <a:lnTo>
                  <a:pt x="21921" y="2591"/>
                </a:lnTo>
                <a:lnTo>
                  <a:pt x="21887" y="2588"/>
                </a:lnTo>
                <a:lnTo>
                  <a:pt x="21852" y="2583"/>
                </a:lnTo>
                <a:lnTo>
                  <a:pt x="21818" y="2577"/>
                </a:lnTo>
                <a:lnTo>
                  <a:pt x="21785" y="2569"/>
                </a:lnTo>
                <a:lnTo>
                  <a:pt x="21752" y="2559"/>
                </a:lnTo>
                <a:lnTo>
                  <a:pt x="21721" y="2546"/>
                </a:lnTo>
                <a:lnTo>
                  <a:pt x="21689" y="2532"/>
                </a:lnTo>
                <a:lnTo>
                  <a:pt x="21689" y="2532"/>
                </a:lnTo>
                <a:lnTo>
                  <a:pt x="21657" y="2517"/>
                </a:lnTo>
                <a:lnTo>
                  <a:pt x="21627" y="2501"/>
                </a:lnTo>
                <a:lnTo>
                  <a:pt x="21598" y="2483"/>
                </a:lnTo>
                <a:lnTo>
                  <a:pt x="21570" y="2464"/>
                </a:lnTo>
                <a:lnTo>
                  <a:pt x="21542" y="2444"/>
                </a:lnTo>
                <a:lnTo>
                  <a:pt x="21515" y="2422"/>
                </a:lnTo>
                <a:lnTo>
                  <a:pt x="21490" y="2399"/>
                </a:lnTo>
                <a:lnTo>
                  <a:pt x="21466" y="2375"/>
                </a:lnTo>
                <a:lnTo>
                  <a:pt x="21466" y="2375"/>
                </a:lnTo>
                <a:lnTo>
                  <a:pt x="21443" y="2350"/>
                </a:lnTo>
                <a:lnTo>
                  <a:pt x="21420" y="2325"/>
                </a:lnTo>
                <a:lnTo>
                  <a:pt x="21400" y="2297"/>
                </a:lnTo>
                <a:lnTo>
                  <a:pt x="21380" y="2269"/>
                </a:lnTo>
                <a:lnTo>
                  <a:pt x="21362" y="2240"/>
                </a:lnTo>
                <a:lnTo>
                  <a:pt x="21344" y="2209"/>
                </a:lnTo>
                <a:lnTo>
                  <a:pt x="21329" y="2178"/>
                </a:lnTo>
                <a:lnTo>
                  <a:pt x="21314" y="2146"/>
                </a:lnTo>
                <a:lnTo>
                  <a:pt x="21314" y="2146"/>
                </a:lnTo>
                <a:lnTo>
                  <a:pt x="21300" y="2113"/>
                </a:lnTo>
                <a:lnTo>
                  <a:pt x="21288" y="2080"/>
                </a:lnTo>
                <a:lnTo>
                  <a:pt x="21280" y="2046"/>
                </a:lnTo>
                <a:lnTo>
                  <a:pt x="21272" y="2012"/>
                </a:lnTo>
                <a:lnTo>
                  <a:pt x="21266" y="1977"/>
                </a:lnTo>
                <a:lnTo>
                  <a:pt x="21261" y="1942"/>
                </a:lnTo>
                <a:lnTo>
                  <a:pt x="21258" y="1906"/>
                </a:lnTo>
                <a:lnTo>
                  <a:pt x="21257" y="1870"/>
                </a:lnTo>
                <a:lnTo>
                  <a:pt x="21257" y="1870"/>
                </a:lnTo>
                <a:lnTo>
                  <a:pt x="21258" y="1833"/>
                </a:lnTo>
                <a:lnTo>
                  <a:pt x="21261" y="1796"/>
                </a:lnTo>
                <a:lnTo>
                  <a:pt x="21266" y="1759"/>
                </a:lnTo>
                <a:lnTo>
                  <a:pt x="21272" y="1724"/>
                </a:lnTo>
                <a:lnTo>
                  <a:pt x="21280" y="1690"/>
                </a:lnTo>
                <a:lnTo>
                  <a:pt x="21290" y="1654"/>
                </a:lnTo>
                <a:lnTo>
                  <a:pt x="21301" y="1620"/>
                </a:lnTo>
                <a:lnTo>
                  <a:pt x="21314" y="1587"/>
                </a:lnTo>
                <a:lnTo>
                  <a:pt x="21314" y="1587"/>
                </a:lnTo>
                <a:lnTo>
                  <a:pt x="21328" y="1554"/>
                </a:lnTo>
                <a:lnTo>
                  <a:pt x="21344" y="1523"/>
                </a:lnTo>
                <a:lnTo>
                  <a:pt x="21361" y="1492"/>
                </a:lnTo>
                <a:lnTo>
                  <a:pt x="21380" y="1462"/>
                </a:lnTo>
                <a:lnTo>
                  <a:pt x="21400" y="1434"/>
                </a:lnTo>
                <a:lnTo>
                  <a:pt x="21420" y="1406"/>
                </a:lnTo>
                <a:lnTo>
                  <a:pt x="21443" y="1379"/>
                </a:lnTo>
                <a:lnTo>
                  <a:pt x="21466" y="1353"/>
                </a:lnTo>
                <a:lnTo>
                  <a:pt x="21466" y="1353"/>
                </a:lnTo>
                <a:lnTo>
                  <a:pt x="21490" y="1329"/>
                </a:lnTo>
                <a:lnTo>
                  <a:pt x="21515" y="1306"/>
                </a:lnTo>
                <a:lnTo>
                  <a:pt x="21542" y="1283"/>
                </a:lnTo>
                <a:lnTo>
                  <a:pt x="21570" y="1263"/>
                </a:lnTo>
                <a:lnTo>
                  <a:pt x="21598" y="1244"/>
                </a:lnTo>
                <a:lnTo>
                  <a:pt x="21627" y="1226"/>
                </a:lnTo>
                <a:lnTo>
                  <a:pt x="21657" y="1210"/>
                </a:lnTo>
                <a:lnTo>
                  <a:pt x="21689" y="1193"/>
                </a:lnTo>
                <a:lnTo>
                  <a:pt x="21689" y="1193"/>
                </a:lnTo>
                <a:lnTo>
                  <a:pt x="21721" y="1180"/>
                </a:lnTo>
                <a:lnTo>
                  <a:pt x="21752" y="1168"/>
                </a:lnTo>
                <a:lnTo>
                  <a:pt x="21784" y="1158"/>
                </a:lnTo>
                <a:lnTo>
                  <a:pt x="21817" y="1150"/>
                </a:lnTo>
                <a:lnTo>
                  <a:pt x="21851" y="1144"/>
                </a:lnTo>
                <a:lnTo>
                  <a:pt x="21884" y="1139"/>
                </a:lnTo>
                <a:lnTo>
                  <a:pt x="21920" y="1136"/>
                </a:lnTo>
                <a:lnTo>
                  <a:pt x="21955" y="1135"/>
                </a:lnTo>
                <a:lnTo>
                  <a:pt x="21955" y="1135"/>
                </a:lnTo>
                <a:lnTo>
                  <a:pt x="21991" y="1136"/>
                </a:lnTo>
                <a:lnTo>
                  <a:pt x="22026" y="1139"/>
                </a:lnTo>
                <a:lnTo>
                  <a:pt x="22062" y="1144"/>
                </a:lnTo>
                <a:lnTo>
                  <a:pt x="22095" y="1150"/>
                </a:lnTo>
                <a:lnTo>
                  <a:pt x="22129" y="1158"/>
                </a:lnTo>
                <a:lnTo>
                  <a:pt x="22162" y="1168"/>
                </a:lnTo>
                <a:lnTo>
                  <a:pt x="22195" y="1180"/>
                </a:lnTo>
                <a:lnTo>
                  <a:pt x="22226" y="1193"/>
                </a:lnTo>
                <a:lnTo>
                  <a:pt x="22226" y="1193"/>
                </a:lnTo>
                <a:lnTo>
                  <a:pt x="22257" y="1210"/>
                </a:lnTo>
                <a:lnTo>
                  <a:pt x="22287" y="1226"/>
                </a:lnTo>
                <a:lnTo>
                  <a:pt x="22316" y="1244"/>
                </a:lnTo>
                <a:lnTo>
                  <a:pt x="22344" y="1263"/>
                </a:lnTo>
                <a:lnTo>
                  <a:pt x="22372" y="1283"/>
                </a:lnTo>
                <a:lnTo>
                  <a:pt x="22397" y="1306"/>
                </a:lnTo>
                <a:lnTo>
                  <a:pt x="22423" y="1329"/>
                </a:lnTo>
                <a:lnTo>
                  <a:pt x="22447" y="1353"/>
                </a:lnTo>
                <a:lnTo>
                  <a:pt x="22447" y="1353"/>
                </a:lnTo>
                <a:lnTo>
                  <a:pt x="22470" y="1379"/>
                </a:lnTo>
                <a:lnTo>
                  <a:pt x="22491" y="1406"/>
                </a:lnTo>
                <a:lnTo>
                  <a:pt x="22513" y="1434"/>
                </a:lnTo>
                <a:lnTo>
                  <a:pt x="22532" y="1462"/>
                </a:lnTo>
                <a:lnTo>
                  <a:pt x="22550" y="1492"/>
                </a:lnTo>
                <a:lnTo>
                  <a:pt x="22567" y="1523"/>
                </a:lnTo>
                <a:lnTo>
                  <a:pt x="22582" y="1554"/>
                </a:lnTo>
                <a:lnTo>
                  <a:pt x="22598" y="1587"/>
                </a:lnTo>
                <a:lnTo>
                  <a:pt x="22598" y="1587"/>
                </a:lnTo>
                <a:lnTo>
                  <a:pt x="22610" y="1620"/>
                </a:lnTo>
                <a:lnTo>
                  <a:pt x="22622" y="1654"/>
                </a:lnTo>
                <a:lnTo>
                  <a:pt x="22632" y="1688"/>
                </a:lnTo>
                <a:lnTo>
                  <a:pt x="22640" y="1724"/>
                </a:lnTo>
                <a:lnTo>
                  <a:pt x="22646" y="1759"/>
                </a:lnTo>
                <a:lnTo>
                  <a:pt x="22651" y="1795"/>
                </a:lnTo>
                <a:lnTo>
                  <a:pt x="22653" y="1832"/>
                </a:lnTo>
                <a:lnTo>
                  <a:pt x="22653" y="1870"/>
                </a:lnTo>
                <a:close/>
                <a:moveTo>
                  <a:pt x="20874" y="1870"/>
                </a:moveTo>
                <a:lnTo>
                  <a:pt x="20874" y="1870"/>
                </a:lnTo>
                <a:lnTo>
                  <a:pt x="20875" y="1925"/>
                </a:lnTo>
                <a:lnTo>
                  <a:pt x="20879" y="1980"/>
                </a:lnTo>
                <a:lnTo>
                  <a:pt x="20885" y="2034"/>
                </a:lnTo>
                <a:lnTo>
                  <a:pt x="20894" y="2088"/>
                </a:lnTo>
                <a:lnTo>
                  <a:pt x="20907" y="2141"/>
                </a:lnTo>
                <a:lnTo>
                  <a:pt x="20921" y="2193"/>
                </a:lnTo>
                <a:lnTo>
                  <a:pt x="20937" y="2243"/>
                </a:lnTo>
                <a:lnTo>
                  <a:pt x="20958" y="2293"/>
                </a:lnTo>
                <a:lnTo>
                  <a:pt x="20958" y="2293"/>
                </a:lnTo>
                <a:lnTo>
                  <a:pt x="20979" y="2341"/>
                </a:lnTo>
                <a:lnTo>
                  <a:pt x="21003" y="2389"/>
                </a:lnTo>
                <a:lnTo>
                  <a:pt x="21030" y="2435"/>
                </a:lnTo>
                <a:lnTo>
                  <a:pt x="21058" y="2478"/>
                </a:lnTo>
                <a:lnTo>
                  <a:pt x="21088" y="2521"/>
                </a:lnTo>
                <a:lnTo>
                  <a:pt x="21120" y="2561"/>
                </a:lnTo>
                <a:lnTo>
                  <a:pt x="21154" y="2601"/>
                </a:lnTo>
                <a:lnTo>
                  <a:pt x="21190" y="2639"/>
                </a:lnTo>
                <a:lnTo>
                  <a:pt x="21190" y="2639"/>
                </a:lnTo>
                <a:lnTo>
                  <a:pt x="21228" y="2674"/>
                </a:lnTo>
                <a:lnTo>
                  <a:pt x="21267" y="2708"/>
                </a:lnTo>
                <a:lnTo>
                  <a:pt x="21309" y="2740"/>
                </a:lnTo>
                <a:lnTo>
                  <a:pt x="21351" y="2770"/>
                </a:lnTo>
                <a:lnTo>
                  <a:pt x="21395" y="2798"/>
                </a:lnTo>
                <a:lnTo>
                  <a:pt x="21441" y="2824"/>
                </a:lnTo>
                <a:lnTo>
                  <a:pt x="21487" y="2848"/>
                </a:lnTo>
                <a:lnTo>
                  <a:pt x="21536" y="2871"/>
                </a:lnTo>
                <a:lnTo>
                  <a:pt x="21536" y="2871"/>
                </a:lnTo>
                <a:lnTo>
                  <a:pt x="21585" y="2891"/>
                </a:lnTo>
                <a:lnTo>
                  <a:pt x="21636" y="2907"/>
                </a:lnTo>
                <a:lnTo>
                  <a:pt x="21686" y="2923"/>
                </a:lnTo>
                <a:lnTo>
                  <a:pt x="21740" y="2934"/>
                </a:lnTo>
                <a:lnTo>
                  <a:pt x="21792" y="2944"/>
                </a:lnTo>
                <a:lnTo>
                  <a:pt x="21846" y="2950"/>
                </a:lnTo>
                <a:lnTo>
                  <a:pt x="21901" y="2954"/>
                </a:lnTo>
                <a:lnTo>
                  <a:pt x="21956" y="2955"/>
                </a:lnTo>
                <a:lnTo>
                  <a:pt x="21956" y="2955"/>
                </a:lnTo>
                <a:lnTo>
                  <a:pt x="22012" y="2954"/>
                </a:lnTo>
                <a:lnTo>
                  <a:pt x="22068" y="2950"/>
                </a:lnTo>
                <a:lnTo>
                  <a:pt x="22121" y="2944"/>
                </a:lnTo>
                <a:lnTo>
                  <a:pt x="22174" y="2934"/>
                </a:lnTo>
                <a:lnTo>
                  <a:pt x="22228" y="2923"/>
                </a:lnTo>
                <a:lnTo>
                  <a:pt x="22278" y="2907"/>
                </a:lnTo>
                <a:lnTo>
                  <a:pt x="22330" y="2891"/>
                </a:lnTo>
                <a:lnTo>
                  <a:pt x="22380" y="2871"/>
                </a:lnTo>
                <a:lnTo>
                  <a:pt x="22380" y="2871"/>
                </a:lnTo>
                <a:lnTo>
                  <a:pt x="22429" y="2848"/>
                </a:lnTo>
                <a:lnTo>
                  <a:pt x="22476" y="2824"/>
                </a:lnTo>
                <a:lnTo>
                  <a:pt x="22522" y="2798"/>
                </a:lnTo>
                <a:lnTo>
                  <a:pt x="22566" y="2770"/>
                </a:lnTo>
                <a:lnTo>
                  <a:pt x="22608" y="2740"/>
                </a:lnTo>
                <a:lnTo>
                  <a:pt x="22648" y="2708"/>
                </a:lnTo>
                <a:lnTo>
                  <a:pt x="22688" y="2674"/>
                </a:lnTo>
                <a:lnTo>
                  <a:pt x="22724" y="2639"/>
                </a:lnTo>
                <a:lnTo>
                  <a:pt x="22724" y="2639"/>
                </a:lnTo>
                <a:lnTo>
                  <a:pt x="22761" y="2601"/>
                </a:lnTo>
                <a:lnTo>
                  <a:pt x="22794" y="2561"/>
                </a:lnTo>
                <a:lnTo>
                  <a:pt x="22826" y="2521"/>
                </a:lnTo>
                <a:lnTo>
                  <a:pt x="22856" y="2478"/>
                </a:lnTo>
                <a:lnTo>
                  <a:pt x="22884" y="2435"/>
                </a:lnTo>
                <a:lnTo>
                  <a:pt x="22909" y="2389"/>
                </a:lnTo>
                <a:lnTo>
                  <a:pt x="22934" y="2341"/>
                </a:lnTo>
                <a:lnTo>
                  <a:pt x="22956" y="2293"/>
                </a:lnTo>
                <a:lnTo>
                  <a:pt x="22956" y="2293"/>
                </a:lnTo>
                <a:lnTo>
                  <a:pt x="22975" y="2243"/>
                </a:lnTo>
                <a:lnTo>
                  <a:pt x="22993" y="2193"/>
                </a:lnTo>
                <a:lnTo>
                  <a:pt x="23007" y="2142"/>
                </a:lnTo>
                <a:lnTo>
                  <a:pt x="23020" y="2089"/>
                </a:lnTo>
                <a:lnTo>
                  <a:pt x="23029" y="2036"/>
                </a:lnTo>
                <a:lnTo>
                  <a:pt x="23035" y="1982"/>
                </a:lnTo>
                <a:lnTo>
                  <a:pt x="23039" y="1927"/>
                </a:lnTo>
                <a:lnTo>
                  <a:pt x="23040" y="1870"/>
                </a:lnTo>
                <a:lnTo>
                  <a:pt x="23040" y="1870"/>
                </a:lnTo>
                <a:lnTo>
                  <a:pt x="23039" y="1813"/>
                </a:lnTo>
                <a:lnTo>
                  <a:pt x="23035" y="1756"/>
                </a:lnTo>
                <a:lnTo>
                  <a:pt x="23029" y="1701"/>
                </a:lnTo>
                <a:lnTo>
                  <a:pt x="23020" y="1647"/>
                </a:lnTo>
                <a:lnTo>
                  <a:pt x="23007" y="1593"/>
                </a:lnTo>
                <a:lnTo>
                  <a:pt x="22993" y="1542"/>
                </a:lnTo>
                <a:lnTo>
                  <a:pt x="22975" y="1490"/>
                </a:lnTo>
                <a:lnTo>
                  <a:pt x="22956" y="1439"/>
                </a:lnTo>
                <a:lnTo>
                  <a:pt x="22956" y="1439"/>
                </a:lnTo>
                <a:lnTo>
                  <a:pt x="22934" y="1389"/>
                </a:lnTo>
                <a:lnTo>
                  <a:pt x="22909" y="1343"/>
                </a:lnTo>
                <a:lnTo>
                  <a:pt x="22883" y="1296"/>
                </a:lnTo>
                <a:lnTo>
                  <a:pt x="22855" y="1253"/>
                </a:lnTo>
                <a:lnTo>
                  <a:pt x="22825" y="1210"/>
                </a:lnTo>
                <a:lnTo>
                  <a:pt x="22793" y="1169"/>
                </a:lnTo>
                <a:lnTo>
                  <a:pt x="22759" y="1128"/>
                </a:lnTo>
                <a:lnTo>
                  <a:pt x="22723" y="1092"/>
                </a:lnTo>
                <a:lnTo>
                  <a:pt x="22723" y="1092"/>
                </a:lnTo>
                <a:lnTo>
                  <a:pt x="22685" y="1056"/>
                </a:lnTo>
                <a:lnTo>
                  <a:pt x="22646" y="1022"/>
                </a:lnTo>
                <a:lnTo>
                  <a:pt x="22604" y="989"/>
                </a:lnTo>
                <a:lnTo>
                  <a:pt x="22562" y="960"/>
                </a:lnTo>
                <a:lnTo>
                  <a:pt x="22518" y="931"/>
                </a:lnTo>
                <a:lnTo>
                  <a:pt x="22472" y="904"/>
                </a:lnTo>
                <a:lnTo>
                  <a:pt x="22425" y="880"/>
                </a:lnTo>
                <a:lnTo>
                  <a:pt x="22377" y="857"/>
                </a:lnTo>
                <a:lnTo>
                  <a:pt x="22377" y="857"/>
                </a:lnTo>
                <a:lnTo>
                  <a:pt x="22328" y="837"/>
                </a:lnTo>
                <a:lnTo>
                  <a:pt x="22277" y="819"/>
                </a:lnTo>
                <a:lnTo>
                  <a:pt x="22225" y="804"/>
                </a:lnTo>
                <a:lnTo>
                  <a:pt x="22173" y="793"/>
                </a:lnTo>
                <a:lnTo>
                  <a:pt x="22120" y="783"/>
                </a:lnTo>
                <a:lnTo>
                  <a:pt x="22065" y="776"/>
                </a:lnTo>
                <a:lnTo>
                  <a:pt x="22011" y="772"/>
                </a:lnTo>
                <a:lnTo>
                  <a:pt x="21956" y="771"/>
                </a:lnTo>
                <a:lnTo>
                  <a:pt x="21956" y="771"/>
                </a:lnTo>
                <a:lnTo>
                  <a:pt x="21901" y="772"/>
                </a:lnTo>
                <a:lnTo>
                  <a:pt x="21847" y="776"/>
                </a:lnTo>
                <a:lnTo>
                  <a:pt x="21793" y="783"/>
                </a:lnTo>
                <a:lnTo>
                  <a:pt x="21741" y="793"/>
                </a:lnTo>
                <a:lnTo>
                  <a:pt x="21689" y="804"/>
                </a:lnTo>
                <a:lnTo>
                  <a:pt x="21637" y="819"/>
                </a:lnTo>
                <a:lnTo>
                  <a:pt x="21586" y="837"/>
                </a:lnTo>
                <a:lnTo>
                  <a:pt x="21537" y="857"/>
                </a:lnTo>
                <a:lnTo>
                  <a:pt x="21537" y="857"/>
                </a:lnTo>
                <a:lnTo>
                  <a:pt x="21487" y="880"/>
                </a:lnTo>
                <a:lnTo>
                  <a:pt x="21441" y="904"/>
                </a:lnTo>
                <a:lnTo>
                  <a:pt x="21395" y="931"/>
                </a:lnTo>
                <a:lnTo>
                  <a:pt x="21351" y="960"/>
                </a:lnTo>
                <a:lnTo>
                  <a:pt x="21307" y="989"/>
                </a:lnTo>
                <a:lnTo>
                  <a:pt x="21267" y="1022"/>
                </a:lnTo>
                <a:lnTo>
                  <a:pt x="21229" y="1056"/>
                </a:lnTo>
                <a:lnTo>
                  <a:pt x="21191" y="1092"/>
                </a:lnTo>
                <a:lnTo>
                  <a:pt x="21191" y="1092"/>
                </a:lnTo>
                <a:lnTo>
                  <a:pt x="21155" y="1130"/>
                </a:lnTo>
                <a:lnTo>
                  <a:pt x="21121" y="1169"/>
                </a:lnTo>
                <a:lnTo>
                  <a:pt x="21089" y="1210"/>
                </a:lnTo>
                <a:lnTo>
                  <a:pt x="21059" y="1253"/>
                </a:lnTo>
                <a:lnTo>
                  <a:pt x="21031" y="1297"/>
                </a:lnTo>
                <a:lnTo>
                  <a:pt x="21005" y="1343"/>
                </a:lnTo>
                <a:lnTo>
                  <a:pt x="20980" y="1389"/>
                </a:lnTo>
                <a:lnTo>
                  <a:pt x="20958" y="1439"/>
                </a:lnTo>
                <a:lnTo>
                  <a:pt x="20958" y="1439"/>
                </a:lnTo>
                <a:lnTo>
                  <a:pt x="20937" y="1490"/>
                </a:lnTo>
                <a:lnTo>
                  <a:pt x="20921" y="1542"/>
                </a:lnTo>
                <a:lnTo>
                  <a:pt x="20906" y="1593"/>
                </a:lnTo>
                <a:lnTo>
                  <a:pt x="20893" y="1647"/>
                </a:lnTo>
                <a:lnTo>
                  <a:pt x="20884" y="1701"/>
                </a:lnTo>
                <a:lnTo>
                  <a:pt x="20878" y="1756"/>
                </a:lnTo>
                <a:lnTo>
                  <a:pt x="20873" y="1813"/>
                </a:lnTo>
                <a:lnTo>
                  <a:pt x="20871" y="1870"/>
                </a:lnTo>
                <a:lnTo>
                  <a:pt x="20874" y="1870"/>
                </a:lnTo>
                <a:close/>
                <a:moveTo>
                  <a:pt x="6025" y="1884"/>
                </a:moveTo>
                <a:lnTo>
                  <a:pt x="6025" y="1884"/>
                </a:lnTo>
                <a:lnTo>
                  <a:pt x="6000" y="1882"/>
                </a:lnTo>
                <a:lnTo>
                  <a:pt x="5975" y="1879"/>
                </a:lnTo>
                <a:lnTo>
                  <a:pt x="5949" y="1872"/>
                </a:lnTo>
                <a:lnTo>
                  <a:pt x="5926" y="1863"/>
                </a:lnTo>
                <a:lnTo>
                  <a:pt x="5904" y="1853"/>
                </a:lnTo>
                <a:lnTo>
                  <a:pt x="5883" y="1841"/>
                </a:lnTo>
                <a:lnTo>
                  <a:pt x="5863" y="1825"/>
                </a:lnTo>
                <a:lnTo>
                  <a:pt x="5845" y="1809"/>
                </a:lnTo>
                <a:lnTo>
                  <a:pt x="5829" y="1791"/>
                </a:lnTo>
                <a:lnTo>
                  <a:pt x="5815" y="1771"/>
                </a:lnTo>
                <a:lnTo>
                  <a:pt x="5802" y="1751"/>
                </a:lnTo>
                <a:lnTo>
                  <a:pt x="5791" y="1728"/>
                </a:lnTo>
                <a:lnTo>
                  <a:pt x="5782" y="1704"/>
                </a:lnTo>
                <a:lnTo>
                  <a:pt x="5776" y="1680"/>
                </a:lnTo>
                <a:lnTo>
                  <a:pt x="5772" y="1654"/>
                </a:lnTo>
                <a:lnTo>
                  <a:pt x="5770" y="1628"/>
                </a:lnTo>
                <a:lnTo>
                  <a:pt x="5770" y="256"/>
                </a:lnTo>
                <a:lnTo>
                  <a:pt x="5770" y="256"/>
                </a:lnTo>
                <a:lnTo>
                  <a:pt x="5772" y="229"/>
                </a:lnTo>
                <a:lnTo>
                  <a:pt x="5776" y="204"/>
                </a:lnTo>
                <a:lnTo>
                  <a:pt x="5782" y="180"/>
                </a:lnTo>
                <a:lnTo>
                  <a:pt x="5791" y="155"/>
                </a:lnTo>
                <a:lnTo>
                  <a:pt x="5802" y="134"/>
                </a:lnTo>
                <a:lnTo>
                  <a:pt x="5815" y="112"/>
                </a:lnTo>
                <a:lnTo>
                  <a:pt x="5829" y="92"/>
                </a:lnTo>
                <a:lnTo>
                  <a:pt x="5845" y="74"/>
                </a:lnTo>
                <a:lnTo>
                  <a:pt x="5863" y="58"/>
                </a:lnTo>
                <a:lnTo>
                  <a:pt x="5883" y="43"/>
                </a:lnTo>
                <a:lnTo>
                  <a:pt x="5904" y="30"/>
                </a:lnTo>
                <a:lnTo>
                  <a:pt x="5926" y="20"/>
                </a:lnTo>
                <a:lnTo>
                  <a:pt x="5949" y="11"/>
                </a:lnTo>
                <a:lnTo>
                  <a:pt x="5975" y="5"/>
                </a:lnTo>
                <a:lnTo>
                  <a:pt x="6000" y="1"/>
                </a:lnTo>
                <a:lnTo>
                  <a:pt x="6025" y="0"/>
                </a:lnTo>
                <a:lnTo>
                  <a:pt x="6025" y="0"/>
                </a:lnTo>
                <a:lnTo>
                  <a:pt x="6052" y="1"/>
                </a:lnTo>
                <a:lnTo>
                  <a:pt x="6077" y="5"/>
                </a:lnTo>
                <a:lnTo>
                  <a:pt x="6101" y="11"/>
                </a:lnTo>
                <a:lnTo>
                  <a:pt x="6124" y="20"/>
                </a:lnTo>
                <a:lnTo>
                  <a:pt x="6147" y="30"/>
                </a:lnTo>
                <a:lnTo>
                  <a:pt x="6167" y="43"/>
                </a:lnTo>
                <a:lnTo>
                  <a:pt x="6187" y="58"/>
                </a:lnTo>
                <a:lnTo>
                  <a:pt x="6205" y="74"/>
                </a:lnTo>
                <a:lnTo>
                  <a:pt x="6222" y="92"/>
                </a:lnTo>
                <a:lnTo>
                  <a:pt x="6237" y="112"/>
                </a:lnTo>
                <a:lnTo>
                  <a:pt x="6250" y="134"/>
                </a:lnTo>
                <a:lnTo>
                  <a:pt x="6260" y="155"/>
                </a:lnTo>
                <a:lnTo>
                  <a:pt x="6269" y="180"/>
                </a:lnTo>
                <a:lnTo>
                  <a:pt x="6275" y="204"/>
                </a:lnTo>
                <a:lnTo>
                  <a:pt x="6279" y="229"/>
                </a:lnTo>
                <a:lnTo>
                  <a:pt x="6280" y="256"/>
                </a:lnTo>
                <a:lnTo>
                  <a:pt x="6280" y="1628"/>
                </a:lnTo>
                <a:lnTo>
                  <a:pt x="6280" y="1628"/>
                </a:lnTo>
                <a:lnTo>
                  <a:pt x="6279" y="1653"/>
                </a:lnTo>
                <a:lnTo>
                  <a:pt x="6275" y="1678"/>
                </a:lnTo>
                <a:lnTo>
                  <a:pt x="6269" y="1704"/>
                </a:lnTo>
                <a:lnTo>
                  <a:pt x="6260" y="1726"/>
                </a:lnTo>
                <a:lnTo>
                  <a:pt x="6250" y="1749"/>
                </a:lnTo>
                <a:lnTo>
                  <a:pt x="6237" y="1771"/>
                </a:lnTo>
                <a:lnTo>
                  <a:pt x="6222" y="1790"/>
                </a:lnTo>
                <a:lnTo>
                  <a:pt x="6205" y="1809"/>
                </a:lnTo>
                <a:lnTo>
                  <a:pt x="6187" y="1825"/>
                </a:lnTo>
                <a:lnTo>
                  <a:pt x="6167" y="1839"/>
                </a:lnTo>
                <a:lnTo>
                  <a:pt x="6147" y="1852"/>
                </a:lnTo>
                <a:lnTo>
                  <a:pt x="6124" y="1863"/>
                </a:lnTo>
                <a:lnTo>
                  <a:pt x="6101" y="1872"/>
                </a:lnTo>
                <a:lnTo>
                  <a:pt x="6077" y="1879"/>
                </a:lnTo>
                <a:lnTo>
                  <a:pt x="6052" y="1882"/>
                </a:lnTo>
                <a:lnTo>
                  <a:pt x="6025" y="1884"/>
                </a:lnTo>
                <a:close/>
                <a:moveTo>
                  <a:pt x="1933" y="2949"/>
                </a:moveTo>
                <a:lnTo>
                  <a:pt x="1933" y="2949"/>
                </a:lnTo>
                <a:lnTo>
                  <a:pt x="1989" y="2948"/>
                </a:lnTo>
                <a:lnTo>
                  <a:pt x="2044" y="2944"/>
                </a:lnTo>
                <a:lnTo>
                  <a:pt x="2099" y="2936"/>
                </a:lnTo>
                <a:lnTo>
                  <a:pt x="2153" y="2928"/>
                </a:lnTo>
                <a:lnTo>
                  <a:pt x="2205" y="2915"/>
                </a:lnTo>
                <a:lnTo>
                  <a:pt x="2257" y="2900"/>
                </a:lnTo>
                <a:lnTo>
                  <a:pt x="2308" y="2883"/>
                </a:lnTo>
                <a:lnTo>
                  <a:pt x="2357" y="2863"/>
                </a:lnTo>
                <a:lnTo>
                  <a:pt x="2407" y="2841"/>
                </a:lnTo>
                <a:lnTo>
                  <a:pt x="2454" y="2816"/>
                </a:lnTo>
                <a:lnTo>
                  <a:pt x="2499" y="2789"/>
                </a:lnTo>
                <a:lnTo>
                  <a:pt x="2544" y="2762"/>
                </a:lnTo>
                <a:lnTo>
                  <a:pt x="2587" y="2731"/>
                </a:lnTo>
                <a:lnTo>
                  <a:pt x="2627" y="2698"/>
                </a:lnTo>
                <a:lnTo>
                  <a:pt x="2668" y="2663"/>
                </a:lnTo>
                <a:lnTo>
                  <a:pt x="2706" y="2627"/>
                </a:lnTo>
                <a:lnTo>
                  <a:pt x="2741" y="2589"/>
                </a:lnTo>
                <a:lnTo>
                  <a:pt x="2776" y="2549"/>
                </a:lnTo>
                <a:lnTo>
                  <a:pt x="2809" y="2507"/>
                </a:lnTo>
                <a:lnTo>
                  <a:pt x="2839" y="2464"/>
                </a:lnTo>
                <a:lnTo>
                  <a:pt x="2868" y="2420"/>
                </a:lnTo>
                <a:lnTo>
                  <a:pt x="2893" y="2374"/>
                </a:lnTo>
                <a:lnTo>
                  <a:pt x="2918" y="2326"/>
                </a:lnTo>
                <a:lnTo>
                  <a:pt x="2940" y="2278"/>
                </a:lnTo>
                <a:lnTo>
                  <a:pt x="2959" y="2227"/>
                </a:lnTo>
                <a:lnTo>
                  <a:pt x="2977" y="2176"/>
                </a:lnTo>
                <a:lnTo>
                  <a:pt x="2991" y="2124"/>
                </a:lnTo>
                <a:lnTo>
                  <a:pt x="3004" y="2071"/>
                </a:lnTo>
                <a:lnTo>
                  <a:pt x="3014" y="2017"/>
                </a:lnTo>
                <a:lnTo>
                  <a:pt x="3020" y="1962"/>
                </a:lnTo>
                <a:lnTo>
                  <a:pt x="3024" y="1906"/>
                </a:lnTo>
                <a:lnTo>
                  <a:pt x="3027" y="1849"/>
                </a:lnTo>
                <a:lnTo>
                  <a:pt x="3027" y="1849"/>
                </a:lnTo>
                <a:lnTo>
                  <a:pt x="3024" y="1794"/>
                </a:lnTo>
                <a:lnTo>
                  <a:pt x="3020" y="1738"/>
                </a:lnTo>
                <a:lnTo>
                  <a:pt x="3014" y="1682"/>
                </a:lnTo>
                <a:lnTo>
                  <a:pt x="3004" y="1629"/>
                </a:lnTo>
                <a:lnTo>
                  <a:pt x="2991" y="1576"/>
                </a:lnTo>
                <a:lnTo>
                  <a:pt x="2977" y="1523"/>
                </a:lnTo>
                <a:lnTo>
                  <a:pt x="2959" y="1472"/>
                </a:lnTo>
                <a:lnTo>
                  <a:pt x="2940" y="1422"/>
                </a:lnTo>
                <a:lnTo>
                  <a:pt x="2918" y="1373"/>
                </a:lnTo>
                <a:lnTo>
                  <a:pt x="2893" y="1326"/>
                </a:lnTo>
                <a:lnTo>
                  <a:pt x="2868" y="1281"/>
                </a:lnTo>
                <a:lnTo>
                  <a:pt x="2839" y="1235"/>
                </a:lnTo>
                <a:lnTo>
                  <a:pt x="2809" y="1192"/>
                </a:lnTo>
                <a:lnTo>
                  <a:pt x="2776" y="1151"/>
                </a:lnTo>
                <a:lnTo>
                  <a:pt x="2741" y="1111"/>
                </a:lnTo>
                <a:lnTo>
                  <a:pt x="2706" y="1073"/>
                </a:lnTo>
                <a:lnTo>
                  <a:pt x="2668" y="1036"/>
                </a:lnTo>
                <a:lnTo>
                  <a:pt x="2627" y="1002"/>
                </a:lnTo>
                <a:lnTo>
                  <a:pt x="2587" y="969"/>
                </a:lnTo>
                <a:lnTo>
                  <a:pt x="2544" y="938"/>
                </a:lnTo>
                <a:lnTo>
                  <a:pt x="2499" y="909"/>
                </a:lnTo>
                <a:lnTo>
                  <a:pt x="2454" y="883"/>
                </a:lnTo>
                <a:lnTo>
                  <a:pt x="2407" y="859"/>
                </a:lnTo>
                <a:lnTo>
                  <a:pt x="2357" y="837"/>
                </a:lnTo>
                <a:lnTo>
                  <a:pt x="2308" y="817"/>
                </a:lnTo>
                <a:lnTo>
                  <a:pt x="2257" y="800"/>
                </a:lnTo>
                <a:lnTo>
                  <a:pt x="2205" y="785"/>
                </a:lnTo>
                <a:lnTo>
                  <a:pt x="2153" y="772"/>
                </a:lnTo>
                <a:lnTo>
                  <a:pt x="2099" y="764"/>
                </a:lnTo>
                <a:lnTo>
                  <a:pt x="2044" y="756"/>
                </a:lnTo>
                <a:lnTo>
                  <a:pt x="1989" y="752"/>
                </a:lnTo>
                <a:lnTo>
                  <a:pt x="1933" y="751"/>
                </a:lnTo>
                <a:lnTo>
                  <a:pt x="1933" y="751"/>
                </a:lnTo>
                <a:lnTo>
                  <a:pt x="1877" y="752"/>
                </a:lnTo>
                <a:lnTo>
                  <a:pt x="1821" y="756"/>
                </a:lnTo>
                <a:lnTo>
                  <a:pt x="1767" y="764"/>
                </a:lnTo>
                <a:lnTo>
                  <a:pt x="1712" y="772"/>
                </a:lnTo>
                <a:lnTo>
                  <a:pt x="1660" y="785"/>
                </a:lnTo>
                <a:lnTo>
                  <a:pt x="1608" y="800"/>
                </a:lnTo>
                <a:lnTo>
                  <a:pt x="1558" y="817"/>
                </a:lnTo>
                <a:lnTo>
                  <a:pt x="1508" y="837"/>
                </a:lnTo>
                <a:lnTo>
                  <a:pt x="1459" y="859"/>
                </a:lnTo>
                <a:lnTo>
                  <a:pt x="1412" y="883"/>
                </a:lnTo>
                <a:lnTo>
                  <a:pt x="1366" y="909"/>
                </a:lnTo>
                <a:lnTo>
                  <a:pt x="1322" y="938"/>
                </a:lnTo>
                <a:lnTo>
                  <a:pt x="1279" y="969"/>
                </a:lnTo>
                <a:lnTo>
                  <a:pt x="1238" y="1002"/>
                </a:lnTo>
                <a:lnTo>
                  <a:pt x="1198" y="1036"/>
                </a:lnTo>
                <a:lnTo>
                  <a:pt x="1160" y="1073"/>
                </a:lnTo>
                <a:lnTo>
                  <a:pt x="1124" y="1111"/>
                </a:lnTo>
                <a:lnTo>
                  <a:pt x="1090" y="1150"/>
                </a:lnTo>
                <a:lnTo>
                  <a:pt x="1057" y="1192"/>
                </a:lnTo>
                <a:lnTo>
                  <a:pt x="1027" y="1235"/>
                </a:lnTo>
                <a:lnTo>
                  <a:pt x="999" y="1279"/>
                </a:lnTo>
                <a:lnTo>
                  <a:pt x="972" y="1326"/>
                </a:lnTo>
                <a:lnTo>
                  <a:pt x="948" y="1373"/>
                </a:lnTo>
                <a:lnTo>
                  <a:pt x="925" y="1422"/>
                </a:lnTo>
                <a:lnTo>
                  <a:pt x="906" y="1472"/>
                </a:lnTo>
                <a:lnTo>
                  <a:pt x="888" y="1523"/>
                </a:lnTo>
                <a:lnTo>
                  <a:pt x="875" y="1574"/>
                </a:lnTo>
                <a:lnTo>
                  <a:pt x="862" y="1628"/>
                </a:lnTo>
                <a:lnTo>
                  <a:pt x="853" y="1682"/>
                </a:lnTo>
                <a:lnTo>
                  <a:pt x="845" y="1738"/>
                </a:lnTo>
                <a:lnTo>
                  <a:pt x="842" y="1794"/>
                </a:lnTo>
                <a:lnTo>
                  <a:pt x="840" y="1849"/>
                </a:lnTo>
                <a:lnTo>
                  <a:pt x="840" y="1849"/>
                </a:lnTo>
                <a:lnTo>
                  <a:pt x="842" y="1906"/>
                </a:lnTo>
                <a:lnTo>
                  <a:pt x="845" y="1962"/>
                </a:lnTo>
                <a:lnTo>
                  <a:pt x="853" y="2017"/>
                </a:lnTo>
                <a:lnTo>
                  <a:pt x="862" y="2071"/>
                </a:lnTo>
                <a:lnTo>
                  <a:pt x="875" y="2124"/>
                </a:lnTo>
                <a:lnTo>
                  <a:pt x="888" y="2176"/>
                </a:lnTo>
                <a:lnTo>
                  <a:pt x="906" y="2227"/>
                </a:lnTo>
                <a:lnTo>
                  <a:pt x="925" y="2278"/>
                </a:lnTo>
                <a:lnTo>
                  <a:pt x="948" y="2326"/>
                </a:lnTo>
                <a:lnTo>
                  <a:pt x="972" y="2374"/>
                </a:lnTo>
                <a:lnTo>
                  <a:pt x="999" y="2420"/>
                </a:lnTo>
                <a:lnTo>
                  <a:pt x="1027" y="2464"/>
                </a:lnTo>
                <a:lnTo>
                  <a:pt x="1057" y="2507"/>
                </a:lnTo>
                <a:lnTo>
                  <a:pt x="1090" y="2549"/>
                </a:lnTo>
                <a:lnTo>
                  <a:pt x="1124" y="2589"/>
                </a:lnTo>
                <a:lnTo>
                  <a:pt x="1160" y="2627"/>
                </a:lnTo>
                <a:lnTo>
                  <a:pt x="1198" y="2664"/>
                </a:lnTo>
                <a:lnTo>
                  <a:pt x="1238" y="2698"/>
                </a:lnTo>
                <a:lnTo>
                  <a:pt x="1279" y="2731"/>
                </a:lnTo>
                <a:lnTo>
                  <a:pt x="1322" y="2762"/>
                </a:lnTo>
                <a:lnTo>
                  <a:pt x="1366" y="2791"/>
                </a:lnTo>
                <a:lnTo>
                  <a:pt x="1412" y="2817"/>
                </a:lnTo>
                <a:lnTo>
                  <a:pt x="1459" y="2841"/>
                </a:lnTo>
                <a:lnTo>
                  <a:pt x="1508" y="2863"/>
                </a:lnTo>
                <a:lnTo>
                  <a:pt x="1558" y="2883"/>
                </a:lnTo>
                <a:lnTo>
                  <a:pt x="1608" y="2900"/>
                </a:lnTo>
                <a:lnTo>
                  <a:pt x="1660" y="2915"/>
                </a:lnTo>
                <a:lnTo>
                  <a:pt x="1712" y="2928"/>
                </a:lnTo>
                <a:lnTo>
                  <a:pt x="1767" y="2936"/>
                </a:lnTo>
                <a:lnTo>
                  <a:pt x="1821" y="2944"/>
                </a:lnTo>
                <a:lnTo>
                  <a:pt x="1877" y="2948"/>
                </a:lnTo>
                <a:lnTo>
                  <a:pt x="1933" y="2949"/>
                </a:lnTo>
                <a:close/>
                <a:moveTo>
                  <a:pt x="7943" y="2375"/>
                </a:moveTo>
                <a:lnTo>
                  <a:pt x="7535" y="2375"/>
                </a:lnTo>
                <a:lnTo>
                  <a:pt x="7535" y="2375"/>
                </a:lnTo>
                <a:lnTo>
                  <a:pt x="7513" y="2435"/>
                </a:lnTo>
                <a:lnTo>
                  <a:pt x="7490" y="2492"/>
                </a:lnTo>
                <a:lnTo>
                  <a:pt x="7464" y="2549"/>
                </a:lnTo>
                <a:lnTo>
                  <a:pt x="7436" y="2603"/>
                </a:lnTo>
                <a:lnTo>
                  <a:pt x="7407" y="2658"/>
                </a:lnTo>
                <a:lnTo>
                  <a:pt x="7375" y="2710"/>
                </a:lnTo>
                <a:lnTo>
                  <a:pt x="7341" y="2762"/>
                </a:lnTo>
                <a:lnTo>
                  <a:pt x="7305" y="2811"/>
                </a:lnTo>
                <a:lnTo>
                  <a:pt x="7269" y="2860"/>
                </a:lnTo>
                <a:lnTo>
                  <a:pt x="7229" y="2907"/>
                </a:lnTo>
                <a:lnTo>
                  <a:pt x="7187" y="2953"/>
                </a:lnTo>
                <a:lnTo>
                  <a:pt x="7146" y="2996"/>
                </a:lnTo>
                <a:lnTo>
                  <a:pt x="7101" y="3039"/>
                </a:lnTo>
                <a:lnTo>
                  <a:pt x="7056" y="3080"/>
                </a:lnTo>
                <a:lnTo>
                  <a:pt x="7009" y="3118"/>
                </a:lnTo>
                <a:lnTo>
                  <a:pt x="6959" y="3156"/>
                </a:lnTo>
                <a:lnTo>
                  <a:pt x="6910" y="3190"/>
                </a:lnTo>
                <a:lnTo>
                  <a:pt x="6858" y="3224"/>
                </a:lnTo>
                <a:lnTo>
                  <a:pt x="6805" y="3254"/>
                </a:lnTo>
                <a:lnTo>
                  <a:pt x="6750" y="3284"/>
                </a:lnTo>
                <a:lnTo>
                  <a:pt x="6696" y="3311"/>
                </a:lnTo>
                <a:lnTo>
                  <a:pt x="6639" y="3337"/>
                </a:lnTo>
                <a:lnTo>
                  <a:pt x="6582" y="3360"/>
                </a:lnTo>
                <a:lnTo>
                  <a:pt x="6523" y="3380"/>
                </a:lnTo>
                <a:lnTo>
                  <a:pt x="6462" y="3399"/>
                </a:lnTo>
                <a:lnTo>
                  <a:pt x="6403" y="3415"/>
                </a:lnTo>
                <a:lnTo>
                  <a:pt x="6341" y="3429"/>
                </a:lnTo>
                <a:lnTo>
                  <a:pt x="6279" y="3441"/>
                </a:lnTo>
                <a:lnTo>
                  <a:pt x="6215" y="3450"/>
                </a:lnTo>
                <a:lnTo>
                  <a:pt x="6151" y="3456"/>
                </a:lnTo>
                <a:lnTo>
                  <a:pt x="6086" y="3460"/>
                </a:lnTo>
                <a:lnTo>
                  <a:pt x="6021" y="3461"/>
                </a:lnTo>
                <a:lnTo>
                  <a:pt x="6021" y="3461"/>
                </a:lnTo>
                <a:lnTo>
                  <a:pt x="5986" y="3461"/>
                </a:lnTo>
                <a:lnTo>
                  <a:pt x="5950" y="3460"/>
                </a:lnTo>
                <a:lnTo>
                  <a:pt x="5916" y="3457"/>
                </a:lnTo>
                <a:lnTo>
                  <a:pt x="5881" y="3455"/>
                </a:lnTo>
                <a:lnTo>
                  <a:pt x="5812" y="3447"/>
                </a:lnTo>
                <a:lnTo>
                  <a:pt x="5744" y="3437"/>
                </a:lnTo>
                <a:lnTo>
                  <a:pt x="5677" y="3423"/>
                </a:lnTo>
                <a:lnTo>
                  <a:pt x="5611" y="3408"/>
                </a:lnTo>
                <a:lnTo>
                  <a:pt x="5546" y="3389"/>
                </a:lnTo>
                <a:lnTo>
                  <a:pt x="5481" y="3367"/>
                </a:lnTo>
                <a:lnTo>
                  <a:pt x="5419" y="3343"/>
                </a:lnTo>
                <a:lnTo>
                  <a:pt x="5359" y="3317"/>
                </a:lnTo>
                <a:lnTo>
                  <a:pt x="5298" y="3287"/>
                </a:lnTo>
                <a:lnTo>
                  <a:pt x="5239" y="3256"/>
                </a:lnTo>
                <a:lnTo>
                  <a:pt x="5182" y="3222"/>
                </a:lnTo>
                <a:lnTo>
                  <a:pt x="5127" y="3186"/>
                </a:lnTo>
                <a:lnTo>
                  <a:pt x="5073" y="3148"/>
                </a:lnTo>
                <a:lnTo>
                  <a:pt x="5020" y="3108"/>
                </a:lnTo>
                <a:lnTo>
                  <a:pt x="4971" y="3064"/>
                </a:lnTo>
                <a:lnTo>
                  <a:pt x="4921" y="3020"/>
                </a:lnTo>
                <a:lnTo>
                  <a:pt x="4874" y="2973"/>
                </a:lnTo>
                <a:lnTo>
                  <a:pt x="4830" y="2925"/>
                </a:lnTo>
                <a:lnTo>
                  <a:pt x="4787" y="2876"/>
                </a:lnTo>
                <a:lnTo>
                  <a:pt x="4745" y="2824"/>
                </a:lnTo>
                <a:lnTo>
                  <a:pt x="4707" y="2769"/>
                </a:lnTo>
                <a:lnTo>
                  <a:pt x="4670" y="2715"/>
                </a:lnTo>
                <a:lnTo>
                  <a:pt x="4636" y="2658"/>
                </a:lnTo>
                <a:lnTo>
                  <a:pt x="4603" y="2599"/>
                </a:lnTo>
                <a:lnTo>
                  <a:pt x="4574" y="2539"/>
                </a:lnTo>
                <a:lnTo>
                  <a:pt x="4546" y="2478"/>
                </a:lnTo>
                <a:lnTo>
                  <a:pt x="4522" y="2416"/>
                </a:lnTo>
                <a:lnTo>
                  <a:pt x="4499" y="2352"/>
                </a:lnTo>
                <a:lnTo>
                  <a:pt x="4480" y="2287"/>
                </a:lnTo>
                <a:lnTo>
                  <a:pt x="4463" y="2221"/>
                </a:lnTo>
                <a:lnTo>
                  <a:pt x="4463" y="2221"/>
                </a:lnTo>
                <a:lnTo>
                  <a:pt x="4433" y="2209"/>
                </a:lnTo>
                <a:lnTo>
                  <a:pt x="4404" y="2199"/>
                </a:lnTo>
                <a:lnTo>
                  <a:pt x="4343" y="2180"/>
                </a:lnTo>
                <a:lnTo>
                  <a:pt x="4283" y="2164"/>
                </a:lnTo>
                <a:lnTo>
                  <a:pt x="4220" y="2151"/>
                </a:lnTo>
                <a:lnTo>
                  <a:pt x="4158" y="2141"/>
                </a:lnTo>
                <a:lnTo>
                  <a:pt x="4096" y="2133"/>
                </a:lnTo>
                <a:lnTo>
                  <a:pt x="4034" y="2128"/>
                </a:lnTo>
                <a:lnTo>
                  <a:pt x="3972" y="2127"/>
                </a:lnTo>
                <a:lnTo>
                  <a:pt x="3972" y="2127"/>
                </a:lnTo>
                <a:lnTo>
                  <a:pt x="3911" y="2128"/>
                </a:lnTo>
                <a:lnTo>
                  <a:pt x="3849" y="2133"/>
                </a:lnTo>
                <a:lnTo>
                  <a:pt x="3788" y="2140"/>
                </a:lnTo>
                <a:lnTo>
                  <a:pt x="3727" y="2150"/>
                </a:lnTo>
                <a:lnTo>
                  <a:pt x="3668" y="2162"/>
                </a:lnTo>
                <a:lnTo>
                  <a:pt x="3608" y="2178"/>
                </a:lnTo>
                <a:lnTo>
                  <a:pt x="3550" y="2197"/>
                </a:lnTo>
                <a:lnTo>
                  <a:pt x="3492" y="2217"/>
                </a:lnTo>
                <a:lnTo>
                  <a:pt x="3492" y="2217"/>
                </a:lnTo>
                <a:lnTo>
                  <a:pt x="3475" y="2283"/>
                </a:lnTo>
                <a:lnTo>
                  <a:pt x="3456" y="2349"/>
                </a:lnTo>
                <a:lnTo>
                  <a:pt x="3433" y="2412"/>
                </a:lnTo>
                <a:lnTo>
                  <a:pt x="3408" y="2475"/>
                </a:lnTo>
                <a:lnTo>
                  <a:pt x="3381" y="2536"/>
                </a:lnTo>
                <a:lnTo>
                  <a:pt x="3351" y="2596"/>
                </a:lnTo>
                <a:lnTo>
                  <a:pt x="3319" y="2655"/>
                </a:lnTo>
                <a:lnTo>
                  <a:pt x="3285" y="2712"/>
                </a:lnTo>
                <a:lnTo>
                  <a:pt x="3248" y="2767"/>
                </a:lnTo>
                <a:lnTo>
                  <a:pt x="3209" y="2821"/>
                </a:lnTo>
                <a:lnTo>
                  <a:pt x="3168" y="2873"/>
                </a:lnTo>
                <a:lnTo>
                  <a:pt x="3125" y="2924"/>
                </a:lnTo>
                <a:lnTo>
                  <a:pt x="3081" y="2972"/>
                </a:lnTo>
                <a:lnTo>
                  <a:pt x="3034" y="3019"/>
                </a:lnTo>
                <a:lnTo>
                  <a:pt x="2985" y="3063"/>
                </a:lnTo>
                <a:lnTo>
                  <a:pt x="2934" y="3106"/>
                </a:lnTo>
                <a:lnTo>
                  <a:pt x="2882" y="3147"/>
                </a:lnTo>
                <a:lnTo>
                  <a:pt x="2828" y="3185"/>
                </a:lnTo>
                <a:lnTo>
                  <a:pt x="2773" y="3222"/>
                </a:lnTo>
                <a:lnTo>
                  <a:pt x="2715" y="3256"/>
                </a:lnTo>
                <a:lnTo>
                  <a:pt x="2656" y="3286"/>
                </a:lnTo>
                <a:lnTo>
                  <a:pt x="2597" y="3315"/>
                </a:lnTo>
                <a:lnTo>
                  <a:pt x="2535" y="3343"/>
                </a:lnTo>
                <a:lnTo>
                  <a:pt x="2473" y="3367"/>
                </a:lnTo>
                <a:lnTo>
                  <a:pt x="2409" y="3389"/>
                </a:lnTo>
                <a:lnTo>
                  <a:pt x="2343" y="3408"/>
                </a:lnTo>
                <a:lnTo>
                  <a:pt x="2278" y="3423"/>
                </a:lnTo>
                <a:lnTo>
                  <a:pt x="2210" y="3437"/>
                </a:lnTo>
                <a:lnTo>
                  <a:pt x="2142" y="3447"/>
                </a:lnTo>
                <a:lnTo>
                  <a:pt x="2108" y="3451"/>
                </a:lnTo>
                <a:lnTo>
                  <a:pt x="2073" y="3455"/>
                </a:lnTo>
                <a:lnTo>
                  <a:pt x="2038" y="3457"/>
                </a:lnTo>
                <a:lnTo>
                  <a:pt x="2004" y="3460"/>
                </a:lnTo>
                <a:lnTo>
                  <a:pt x="1968" y="3461"/>
                </a:lnTo>
                <a:lnTo>
                  <a:pt x="1933" y="3461"/>
                </a:lnTo>
                <a:lnTo>
                  <a:pt x="1933" y="3461"/>
                </a:lnTo>
                <a:lnTo>
                  <a:pt x="1867" y="3460"/>
                </a:lnTo>
                <a:lnTo>
                  <a:pt x="1802" y="3456"/>
                </a:lnTo>
                <a:lnTo>
                  <a:pt x="1739" y="3450"/>
                </a:lnTo>
                <a:lnTo>
                  <a:pt x="1675" y="3441"/>
                </a:lnTo>
                <a:lnTo>
                  <a:pt x="1613" y="3428"/>
                </a:lnTo>
                <a:lnTo>
                  <a:pt x="1551" y="3415"/>
                </a:lnTo>
                <a:lnTo>
                  <a:pt x="1490" y="3399"/>
                </a:lnTo>
                <a:lnTo>
                  <a:pt x="1431" y="3380"/>
                </a:lnTo>
                <a:lnTo>
                  <a:pt x="1373" y="3360"/>
                </a:lnTo>
                <a:lnTo>
                  <a:pt x="1316" y="3336"/>
                </a:lnTo>
                <a:lnTo>
                  <a:pt x="1259" y="3311"/>
                </a:lnTo>
                <a:lnTo>
                  <a:pt x="1204" y="3284"/>
                </a:lnTo>
                <a:lnTo>
                  <a:pt x="1150" y="3254"/>
                </a:lnTo>
                <a:lnTo>
                  <a:pt x="1096" y="3223"/>
                </a:lnTo>
                <a:lnTo>
                  <a:pt x="1046" y="3190"/>
                </a:lnTo>
                <a:lnTo>
                  <a:pt x="995" y="3154"/>
                </a:lnTo>
                <a:lnTo>
                  <a:pt x="947" y="3118"/>
                </a:lnTo>
                <a:lnTo>
                  <a:pt x="899" y="3078"/>
                </a:lnTo>
                <a:lnTo>
                  <a:pt x="853" y="3038"/>
                </a:lnTo>
                <a:lnTo>
                  <a:pt x="809" y="2996"/>
                </a:lnTo>
                <a:lnTo>
                  <a:pt x="767" y="2952"/>
                </a:lnTo>
                <a:lnTo>
                  <a:pt x="726" y="2907"/>
                </a:lnTo>
                <a:lnTo>
                  <a:pt x="687" y="2859"/>
                </a:lnTo>
                <a:lnTo>
                  <a:pt x="649" y="2811"/>
                </a:lnTo>
                <a:lnTo>
                  <a:pt x="613" y="2762"/>
                </a:lnTo>
                <a:lnTo>
                  <a:pt x="579" y="2710"/>
                </a:lnTo>
                <a:lnTo>
                  <a:pt x="548" y="2658"/>
                </a:lnTo>
                <a:lnTo>
                  <a:pt x="518" y="2603"/>
                </a:lnTo>
                <a:lnTo>
                  <a:pt x="490" y="2548"/>
                </a:lnTo>
                <a:lnTo>
                  <a:pt x="464" y="2492"/>
                </a:lnTo>
                <a:lnTo>
                  <a:pt x="441" y="2435"/>
                </a:lnTo>
                <a:lnTo>
                  <a:pt x="420" y="2375"/>
                </a:lnTo>
                <a:lnTo>
                  <a:pt x="0" y="2375"/>
                </a:lnTo>
                <a:lnTo>
                  <a:pt x="0" y="1865"/>
                </a:lnTo>
                <a:lnTo>
                  <a:pt x="332" y="1865"/>
                </a:lnTo>
                <a:lnTo>
                  <a:pt x="332" y="1849"/>
                </a:lnTo>
                <a:lnTo>
                  <a:pt x="332" y="1849"/>
                </a:lnTo>
                <a:lnTo>
                  <a:pt x="332" y="1808"/>
                </a:lnTo>
                <a:lnTo>
                  <a:pt x="333" y="1767"/>
                </a:lnTo>
                <a:lnTo>
                  <a:pt x="336" y="1726"/>
                </a:lnTo>
                <a:lnTo>
                  <a:pt x="340" y="1685"/>
                </a:lnTo>
                <a:lnTo>
                  <a:pt x="345" y="1644"/>
                </a:lnTo>
                <a:lnTo>
                  <a:pt x="350" y="1605"/>
                </a:lnTo>
                <a:lnTo>
                  <a:pt x="356" y="1564"/>
                </a:lnTo>
                <a:lnTo>
                  <a:pt x="364" y="1525"/>
                </a:lnTo>
                <a:lnTo>
                  <a:pt x="373" y="1486"/>
                </a:lnTo>
                <a:lnTo>
                  <a:pt x="383" y="1448"/>
                </a:lnTo>
                <a:lnTo>
                  <a:pt x="393" y="1410"/>
                </a:lnTo>
                <a:lnTo>
                  <a:pt x="404" y="1372"/>
                </a:lnTo>
                <a:lnTo>
                  <a:pt x="416" y="1334"/>
                </a:lnTo>
                <a:lnTo>
                  <a:pt x="428" y="1296"/>
                </a:lnTo>
                <a:lnTo>
                  <a:pt x="442" y="1259"/>
                </a:lnTo>
                <a:lnTo>
                  <a:pt x="458" y="1224"/>
                </a:lnTo>
                <a:lnTo>
                  <a:pt x="473" y="1187"/>
                </a:lnTo>
                <a:lnTo>
                  <a:pt x="489" y="1151"/>
                </a:lnTo>
                <a:lnTo>
                  <a:pt x="507" y="1117"/>
                </a:lnTo>
                <a:lnTo>
                  <a:pt x="525" y="1083"/>
                </a:lnTo>
                <a:lnTo>
                  <a:pt x="544" y="1049"/>
                </a:lnTo>
                <a:lnTo>
                  <a:pt x="564" y="1014"/>
                </a:lnTo>
                <a:lnTo>
                  <a:pt x="584" y="982"/>
                </a:lnTo>
                <a:lnTo>
                  <a:pt x="606" y="950"/>
                </a:lnTo>
                <a:lnTo>
                  <a:pt x="627" y="918"/>
                </a:lnTo>
                <a:lnTo>
                  <a:pt x="650" y="886"/>
                </a:lnTo>
                <a:lnTo>
                  <a:pt x="674" y="856"/>
                </a:lnTo>
                <a:lnTo>
                  <a:pt x="698" y="826"/>
                </a:lnTo>
                <a:lnTo>
                  <a:pt x="722" y="797"/>
                </a:lnTo>
                <a:lnTo>
                  <a:pt x="748" y="767"/>
                </a:lnTo>
                <a:lnTo>
                  <a:pt x="774" y="738"/>
                </a:lnTo>
                <a:lnTo>
                  <a:pt x="801" y="712"/>
                </a:lnTo>
                <a:lnTo>
                  <a:pt x="829" y="684"/>
                </a:lnTo>
                <a:lnTo>
                  <a:pt x="857" y="657"/>
                </a:lnTo>
                <a:lnTo>
                  <a:pt x="886" y="632"/>
                </a:lnTo>
                <a:lnTo>
                  <a:pt x="915" y="606"/>
                </a:lnTo>
                <a:lnTo>
                  <a:pt x="945" y="582"/>
                </a:lnTo>
                <a:lnTo>
                  <a:pt x="976" y="560"/>
                </a:lnTo>
                <a:lnTo>
                  <a:pt x="1006" y="537"/>
                </a:lnTo>
                <a:lnTo>
                  <a:pt x="1038" y="514"/>
                </a:lnTo>
                <a:lnTo>
                  <a:pt x="1071" y="492"/>
                </a:lnTo>
                <a:lnTo>
                  <a:pt x="1104" y="472"/>
                </a:lnTo>
                <a:lnTo>
                  <a:pt x="1137" y="452"/>
                </a:lnTo>
                <a:lnTo>
                  <a:pt x="1171" y="433"/>
                </a:lnTo>
                <a:lnTo>
                  <a:pt x="1205" y="415"/>
                </a:lnTo>
                <a:lnTo>
                  <a:pt x="1240" y="397"/>
                </a:lnTo>
                <a:lnTo>
                  <a:pt x="1275" y="381"/>
                </a:lnTo>
                <a:lnTo>
                  <a:pt x="1310" y="366"/>
                </a:lnTo>
                <a:lnTo>
                  <a:pt x="1347" y="351"/>
                </a:lnTo>
                <a:lnTo>
                  <a:pt x="1384" y="337"/>
                </a:lnTo>
                <a:lnTo>
                  <a:pt x="1421" y="324"/>
                </a:lnTo>
                <a:lnTo>
                  <a:pt x="1458" y="311"/>
                </a:lnTo>
                <a:lnTo>
                  <a:pt x="1496" y="300"/>
                </a:lnTo>
                <a:lnTo>
                  <a:pt x="1534" y="290"/>
                </a:lnTo>
                <a:lnTo>
                  <a:pt x="1573" y="280"/>
                </a:lnTo>
                <a:lnTo>
                  <a:pt x="1612" y="272"/>
                </a:lnTo>
                <a:lnTo>
                  <a:pt x="1651" y="263"/>
                </a:lnTo>
                <a:lnTo>
                  <a:pt x="1691" y="257"/>
                </a:lnTo>
                <a:lnTo>
                  <a:pt x="1730" y="252"/>
                </a:lnTo>
                <a:lnTo>
                  <a:pt x="1771" y="247"/>
                </a:lnTo>
                <a:lnTo>
                  <a:pt x="1811" y="243"/>
                </a:lnTo>
                <a:lnTo>
                  <a:pt x="1852" y="240"/>
                </a:lnTo>
                <a:lnTo>
                  <a:pt x="1893" y="239"/>
                </a:lnTo>
                <a:lnTo>
                  <a:pt x="1934" y="238"/>
                </a:lnTo>
                <a:lnTo>
                  <a:pt x="1934" y="238"/>
                </a:lnTo>
                <a:lnTo>
                  <a:pt x="1973" y="239"/>
                </a:lnTo>
                <a:lnTo>
                  <a:pt x="2011" y="240"/>
                </a:lnTo>
                <a:lnTo>
                  <a:pt x="2049" y="243"/>
                </a:lnTo>
                <a:lnTo>
                  <a:pt x="2087" y="245"/>
                </a:lnTo>
                <a:lnTo>
                  <a:pt x="2124" y="249"/>
                </a:lnTo>
                <a:lnTo>
                  <a:pt x="2162" y="254"/>
                </a:lnTo>
                <a:lnTo>
                  <a:pt x="2199" y="261"/>
                </a:lnTo>
                <a:lnTo>
                  <a:pt x="2236" y="267"/>
                </a:lnTo>
                <a:lnTo>
                  <a:pt x="2272" y="275"/>
                </a:lnTo>
                <a:lnTo>
                  <a:pt x="2308" y="282"/>
                </a:lnTo>
                <a:lnTo>
                  <a:pt x="2343" y="292"/>
                </a:lnTo>
                <a:lnTo>
                  <a:pt x="2379" y="301"/>
                </a:lnTo>
                <a:lnTo>
                  <a:pt x="2414" y="313"/>
                </a:lnTo>
                <a:lnTo>
                  <a:pt x="2450" y="324"/>
                </a:lnTo>
                <a:lnTo>
                  <a:pt x="2484" y="337"/>
                </a:lnTo>
                <a:lnTo>
                  <a:pt x="2518" y="349"/>
                </a:lnTo>
                <a:lnTo>
                  <a:pt x="2551" y="363"/>
                </a:lnTo>
                <a:lnTo>
                  <a:pt x="2585" y="377"/>
                </a:lnTo>
                <a:lnTo>
                  <a:pt x="2618" y="392"/>
                </a:lnTo>
                <a:lnTo>
                  <a:pt x="2650" y="409"/>
                </a:lnTo>
                <a:lnTo>
                  <a:pt x="2683" y="425"/>
                </a:lnTo>
                <a:lnTo>
                  <a:pt x="2715" y="443"/>
                </a:lnTo>
                <a:lnTo>
                  <a:pt x="2745" y="461"/>
                </a:lnTo>
                <a:lnTo>
                  <a:pt x="2777" y="480"/>
                </a:lnTo>
                <a:lnTo>
                  <a:pt x="2807" y="499"/>
                </a:lnTo>
                <a:lnTo>
                  <a:pt x="2836" y="519"/>
                </a:lnTo>
                <a:lnTo>
                  <a:pt x="2866" y="539"/>
                </a:lnTo>
                <a:lnTo>
                  <a:pt x="2895" y="561"/>
                </a:lnTo>
                <a:lnTo>
                  <a:pt x="2924" y="584"/>
                </a:lnTo>
                <a:lnTo>
                  <a:pt x="2952" y="606"/>
                </a:lnTo>
                <a:lnTo>
                  <a:pt x="2978" y="629"/>
                </a:lnTo>
                <a:lnTo>
                  <a:pt x="3006" y="653"/>
                </a:lnTo>
                <a:lnTo>
                  <a:pt x="3032" y="677"/>
                </a:lnTo>
                <a:lnTo>
                  <a:pt x="3058" y="703"/>
                </a:lnTo>
                <a:lnTo>
                  <a:pt x="3084" y="728"/>
                </a:lnTo>
                <a:lnTo>
                  <a:pt x="3108" y="755"/>
                </a:lnTo>
                <a:lnTo>
                  <a:pt x="3132" y="781"/>
                </a:lnTo>
                <a:lnTo>
                  <a:pt x="3156" y="808"/>
                </a:lnTo>
                <a:lnTo>
                  <a:pt x="3179" y="836"/>
                </a:lnTo>
                <a:lnTo>
                  <a:pt x="3200" y="864"/>
                </a:lnTo>
                <a:lnTo>
                  <a:pt x="3222" y="893"/>
                </a:lnTo>
                <a:lnTo>
                  <a:pt x="3243" y="922"/>
                </a:lnTo>
                <a:lnTo>
                  <a:pt x="3264" y="952"/>
                </a:lnTo>
                <a:lnTo>
                  <a:pt x="3284" y="983"/>
                </a:lnTo>
                <a:lnTo>
                  <a:pt x="3303" y="1013"/>
                </a:lnTo>
                <a:lnTo>
                  <a:pt x="3321" y="1044"/>
                </a:lnTo>
                <a:lnTo>
                  <a:pt x="3338" y="1075"/>
                </a:lnTo>
                <a:lnTo>
                  <a:pt x="3356" y="1108"/>
                </a:lnTo>
                <a:lnTo>
                  <a:pt x="3373" y="1140"/>
                </a:lnTo>
                <a:lnTo>
                  <a:pt x="3388" y="1173"/>
                </a:lnTo>
                <a:lnTo>
                  <a:pt x="3403" y="1207"/>
                </a:lnTo>
                <a:lnTo>
                  <a:pt x="3417" y="1240"/>
                </a:lnTo>
                <a:lnTo>
                  <a:pt x="3430" y="1274"/>
                </a:lnTo>
                <a:lnTo>
                  <a:pt x="3442" y="1308"/>
                </a:lnTo>
                <a:lnTo>
                  <a:pt x="3455" y="1344"/>
                </a:lnTo>
                <a:lnTo>
                  <a:pt x="3466" y="1378"/>
                </a:lnTo>
                <a:lnTo>
                  <a:pt x="3476" y="1414"/>
                </a:lnTo>
                <a:lnTo>
                  <a:pt x="3485" y="1450"/>
                </a:lnTo>
                <a:lnTo>
                  <a:pt x="3494" y="1486"/>
                </a:lnTo>
                <a:lnTo>
                  <a:pt x="3502" y="1523"/>
                </a:lnTo>
                <a:lnTo>
                  <a:pt x="3509" y="1559"/>
                </a:lnTo>
                <a:lnTo>
                  <a:pt x="3516" y="1596"/>
                </a:lnTo>
                <a:lnTo>
                  <a:pt x="3521" y="1634"/>
                </a:lnTo>
                <a:lnTo>
                  <a:pt x="3526" y="1671"/>
                </a:lnTo>
                <a:lnTo>
                  <a:pt x="3526" y="1671"/>
                </a:lnTo>
                <a:lnTo>
                  <a:pt x="3580" y="1658"/>
                </a:lnTo>
                <a:lnTo>
                  <a:pt x="3636" y="1647"/>
                </a:lnTo>
                <a:lnTo>
                  <a:pt x="3691" y="1638"/>
                </a:lnTo>
                <a:lnTo>
                  <a:pt x="3746" y="1630"/>
                </a:lnTo>
                <a:lnTo>
                  <a:pt x="3803" y="1624"/>
                </a:lnTo>
                <a:lnTo>
                  <a:pt x="3859" y="1619"/>
                </a:lnTo>
                <a:lnTo>
                  <a:pt x="3916" y="1616"/>
                </a:lnTo>
                <a:lnTo>
                  <a:pt x="3975" y="1615"/>
                </a:lnTo>
                <a:lnTo>
                  <a:pt x="3975" y="1615"/>
                </a:lnTo>
                <a:lnTo>
                  <a:pt x="4032" y="1616"/>
                </a:lnTo>
                <a:lnTo>
                  <a:pt x="4090" y="1619"/>
                </a:lnTo>
                <a:lnTo>
                  <a:pt x="4147" y="1624"/>
                </a:lnTo>
                <a:lnTo>
                  <a:pt x="4204" y="1630"/>
                </a:lnTo>
                <a:lnTo>
                  <a:pt x="4261" y="1639"/>
                </a:lnTo>
                <a:lnTo>
                  <a:pt x="4318" y="1648"/>
                </a:lnTo>
                <a:lnTo>
                  <a:pt x="4375" y="1661"/>
                </a:lnTo>
                <a:lnTo>
                  <a:pt x="4431" y="1673"/>
                </a:lnTo>
                <a:lnTo>
                  <a:pt x="4431" y="1673"/>
                </a:lnTo>
                <a:lnTo>
                  <a:pt x="4440" y="1607"/>
                </a:lnTo>
                <a:lnTo>
                  <a:pt x="4451" y="1542"/>
                </a:lnTo>
                <a:lnTo>
                  <a:pt x="4464" y="1476"/>
                </a:lnTo>
                <a:lnTo>
                  <a:pt x="4482" y="1412"/>
                </a:lnTo>
                <a:lnTo>
                  <a:pt x="4501" y="1349"/>
                </a:lnTo>
                <a:lnTo>
                  <a:pt x="4522" y="1286"/>
                </a:lnTo>
                <a:lnTo>
                  <a:pt x="4546" y="1225"/>
                </a:lnTo>
                <a:lnTo>
                  <a:pt x="4573" y="1164"/>
                </a:lnTo>
                <a:lnTo>
                  <a:pt x="4602" y="1104"/>
                </a:lnTo>
                <a:lnTo>
                  <a:pt x="4634" y="1046"/>
                </a:lnTo>
                <a:lnTo>
                  <a:pt x="4668" y="989"/>
                </a:lnTo>
                <a:lnTo>
                  <a:pt x="4705" y="933"/>
                </a:lnTo>
                <a:lnTo>
                  <a:pt x="4744" y="879"/>
                </a:lnTo>
                <a:lnTo>
                  <a:pt x="4786" y="827"/>
                </a:lnTo>
                <a:lnTo>
                  <a:pt x="4829" y="775"/>
                </a:lnTo>
                <a:lnTo>
                  <a:pt x="4874" y="726"/>
                </a:lnTo>
                <a:lnTo>
                  <a:pt x="4874" y="726"/>
                </a:lnTo>
                <a:lnTo>
                  <a:pt x="4893" y="708"/>
                </a:lnTo>
                <a:lnTo>
                  <a:pt x="4914" y="693"/>
                </a:lnTo>
                <a:lnTo>
                  <a:pt x="4935" y="680"/>
                </a:lnTo>
                <a:lnTo>
                  <a:pt x="4958" y="669"/>
                </a:lnTo>
                <a:lnTo>
                  <a:pt x="4981" y="660"/>
                </a:lnTo>
                <a:lnTo>
                  <a:pt x="5005" y="653"/>
                </a:lnTo>
                <a:lnTo>
                  <a:pt x="5029" y="650"/>
                </a:lnTo>
                <a:lnTo>
                  <a:pt x="5053" y="648"/>
                </a:lnTo>
                <a:lnTo>
                  <a:pt x="5077" y="650"/>
                </a:lnTo>
                <a:lnTo>
                  <a:pt x="5103" y="652"/>
                </a:lnTo>
                <a:lnTo>
                  <a:pt x="5125" y="658"/>
                </a:lnTo>
                <a:lnTo>
                  <a:pt x="5149" y="666"/>
                </a:lnTo>
                <a:lnTo>
                  <a:pt x="5172" y="676"/>
                </a:lnTo>
                <a:lnTo>
                  <a:pt x="5194" y="689"/>
                </a:lnTo>
                <a:lnTo>
                  <a:pt x="5214" y="704"/>
                </a:lnTo>
                <a:lnTo>
                  <a:pt x="5234" y="721"/>
                </a:lnTo>
                <a:lnTo>
                  <a:pt x="5234" y="721"/>
                </a:lnTo>
                <a:lnTo>
                  <a:pt x="5252" y="740"/>
                </a:lnTo>
                <a:lnTo>
                  <a:pt x="5267" y="761"/>
                </a:lnTo>
                <a:lnTo>
                  <a:pt x="5280" y="783"/>
                </a:lnTo>
                <a:lnTo>
                  <a:pt x="5291" y="804"/>
                </a:lnTo>
                <a:lnTo>
                  <a:pt x="5300" y="828"/>
                </a:lnTo>
                <a:lnTo>
                  <a:pt x="5305" y="852"/>
                </a:lnTo>
                <a:lnTo>
                  <a:pt x="5309" y="876"/>
                </a:lnTo>
                <a:lnTo>
                  <a:pt x="5312" y="900"/>
                </a:lnTo>
                <a:lnTo>
                  <a:pt x="5310" y="924"/>
                </a:lnTo>
                <a:lnTo>
                  <a:pt x="5308" y="950"/>
                </a:lnTo>
                <a:lnTo>
                  <a:pt x="5302" y="974"/>
                </a:lnTo>
                <a:lnTo>
                  <a:pt x="5294" y="997"/>
                </a:lnTo>
                <a:lnTo>
                  <a:pt x="5284" y="1020"/>
                </a:lnTo>
                <a:lnTo>
                  <a:pt x="5271" y="1042"/>
                </a:lnTo>
                <a:lnTo>
                  <a:pt x="5256" y="1063"/>
                </a:lnTo>
                <a:lnTo>
                  <a:pt x="5239" y="1083"/>
                </a:lnTo>
                <a:lnTo>
                  <a:pt x="5239" y="1083"/>
                </a:lnTo>
                <a:lnTo>
                  <a:pt x="5203" y="1122"/>
                </a:lnTo>
                <a:lnTo>
                  <a:pt x="5168" y="1163"/>
                </a:lnTo>
                <a:lnTo>
                  <a:pt x="5137" y="1206"/>
                </a:lnTo>
                <a:lnTo>
                  <a:pt x="5106" y="1249"/>
                </a:lnTo>
                <a:lnTo>
                  <a:pt x="5078" y="1294"/>
                </a:lnTo>
                <a:lnTo>
                  <a:pt x="5053" y="1340"/>
                </a:lnTo>
                <a:lnTo>
                  <a:pt x="5030" y="1387"/>
                </a:lnTo>
                <a:lnTo>
                  <a:pt x="5009" y="1435"/>
                </a:lnTo>
                <a:lnTo>
                  <a:pt x="4991" y="1485"/>
                </a:lnTo>
                <a:lnTo>
                  <a:pt x="4975" y="1535"/>
                </a:lnTo>
                <a:lnTo>
                  <a:pt x="4961" y="1586"/>
                </a:lnTo>
                <a:lnTo>
                  <a:pt x="4949" y="1638"/>
                </a:lnTo>
                <a:lnTo>
                  <a:pt x="4940" y="1690"/>
                </a:lnTo>
                <a:lnTo>
                  <a:pt x="4934" y="1743"/>
                </a:lnTo>
                <a:lnTo>
                  <a:pt x="4930" y="1796"/>
                </a:lnTo>
                <a:lnTo>
                  <a:pt x="4929" y="1849"/>
                </a:lnTo>
                <a:lnTo>
                  <a:pt x="4929" y="1849"/>
                </a:lnTo>
                <a:lnTo>
                  <a:pt x="4930" y="1906"/>
                </a:lnTo>
                <a:lnTo>
                  <a:pt x="4934" y="1962"/>
                </a:lnTo>
                <a:lnTo>
                  <a:pt x="4942" y="2017"/>
                </a:lnTo>
                <a:lnTo>
                  <a:pt x="4952" y="2071"/>
                </a:lnTo>
                <a:lnTo>
                  <a:pt x="4963" y="2124"/>
                </a:lnTo>
                <a:lnTo>
                  <a:pt x="4978" y="2176"/>
                </a:lnTo>
                <a:lnTo>
                  <a:pt x="4995" y="2227"/>
                </a:lnTo>
                <a:lnTo>
                  <a:pt x="5015" y="2278"/>
                </a:lnTo>
                <a:lnTo>
                  <a:pt x="5037" y="2326"/>
                </a:lnTo>
                <a:lnTo>
                  <a:pt x="5061" y="2374"/>
                </a:lnTo>
                <a:lnTo>
                  <a:pt x="5087" y="2420"/>
                </a:lnTo>
                <a:lnTo>
                  <a:pt x="5115" y="2464"/>
                </a:lnTo>
                <a:lnTo>
                  <a:pt x="5147" y="2507"/>
                </a:lnTo>
                <a:lnTo>
                  <a:pt x="5179" y="2549"/>
                </a:lnTo>
                <a:lnTo>
                  <a:pt x="5213" y="2589"/>
                </a:lnTo>
                <a:lnTo>
                  <a:pt x="5250" y="2627"/>
                </a:lnTo>
                <a:lnTo>
                  <a:pt x="5288" y="2664"/>
                </a:lnTo>
                <a:lnTo>
                  <a:pt x="5327" y="2698"/>
                </a:lnTo>
                <a:lnTo>
                  <a:pt x="5369" y="2731"/>
                </a:lnTo>
                <a:lnTo>
                  <a:pt x="5412" y="2762"/>
                </a:lnTo>
                <a:lnTo>
                  <a:pt x="5456" y="2791"/>
                </a:lnTo>
                <a:lnTo>
                  <a:pt x="5502" y="2817"/>
                </a:lnTo>
                <a:lnTo>
                  <a:pt x="5549" y="2841"/>
                </a:lnTo>
                <a:lnTo>
                  <a:pt x="5597" y="2863"/>
                </a:lnTo>
                <a:lnTo>
                  <a:pt x="5646" y="2883"/>
                </a:lnTo>
                <a:lnTo>
                  <a:pt x="5697" y="2900"/>
                </a:lnTo>
                <a:lnTo>
                  <a:pt x="5749" y="2915"/>
                </a:lnTo>
                <a:lnTo>
                  <a:pt x="5802" y="2928"/>
                </a:lnTo>
                <a:lnTo>
                  <a:pt x="5855" y="2936"/>
                </a:lnTo>
                <a:lnTo>
                  <a:pt x="5910" y="2944"/>
                </a:lnTo>
                <a:lnTo>
                  <a:pt x="5966" y="2948"/>
                </a:lnTo>
                <a:lnTo>
                  <a:pt x="6023" y="2949"/>
                </a:lnTo>
                <a:lnTo>
                  <a:pt x="6023" y="2949"/>
                </a:lnTo>
                <a:lnTo>
                  <a:pt x="6078" y="2948"/>
                </a:lnTo>
                <a:lnTo>
                  <a:pt x="6134" y="2944"/>
                </a:lnTo>
                <a:lnTo>
                  <a:pt x="6189" y="2936"/>
                </a:lnTo>
                <a:lnTo>
                  <a:pt x="6242" y="2928"/>
                </a:lnTo>
                <a:lnTo>
                  <a:pt x="6295" y="2915"/>
                </a:lnTo>
                <a:lnTo>
                  <a:pt x="6347" y="2900"/>
                </a:lnTo>
                <a:lnTo>
                  <a:pt x="6398" y="2883"/>
                </a:lnTo>
                <a:lnTo>
                  <a:pt x="6447" y="2863"/>
                </a:lnTo>
                <a:lnTo>
                  <a:pt x="6495" y="2841"/>
                </a:lnTo>
                <a:lnTo>
                  <a:pt x="6542" y="2816"/>
                </a:lnTo>
                <a:lnTo>
                  <a:pt x="6589" y="2789"/>
                </a:lnTo>
                <a:lnTo>
                  <a:pt x="6634" y="2762"/>
                </a:lnTo>
                <a:lnTo>
                  <a:pt x="6675" y="2731"/>
                </a:lnTo>
                <a:lnTo>
                  <a:pt x="6717" y="2698"/>
                </a:lnTo>
                <a:lnTo>
                  <a:pt x="6756" y="2663"/>
                </a:lnTo>
                <a:lnTo>
                  <a:pt x="6795" y="2627"/>
                </a:lnTo>
                <a:lnTo>
                  <a:pt x="6831" y="2589"/>
                </a:lnTo>
                <a:lnTo>
                  <a:pt x="6865" y="2549"/>
                </a:lnTo>
                <a:lnTo>
                  <a:pt x="6898" y="2507"/>
                </a:lnTo>
                <a:lnTo>
                  <a:pt x="6929" y="2464"/>
                </a:lnTo>
                <a:lnTo>
                  <a:pt x="6957" y="2420"/>
                </a:lnTo>
                <a:lnTo>
                  <a:pt x="6983" y="2374"/>
                </a:lnTo>
                <a:lnTo>
                  <a:pt x="7007" y="2326"/>
                </a:lnTo>
                <a:lnTo>
                  <a:pt x="7029" y="2278"/>
                </a:lnTo>
                <a:lnTo>
                  <a:pt x="7049" y="2227"/>
                </a:lnTo>
                <a:lnTo>
                  <a:pt x="7066" y="2176"/>
                </a:lnTo>
                <a:lnTo>
                  <a:pt x="7081" y="2124"/>
                </a:lnTo>
                <a:lnTo>
                  <a:pt x="7092" y="2071"/>
                </a:lnTo>
                <a:lnTo>
                  <a:pt x="7102" y="2017"/>
                </a:lnTo>
                <a:lnTo>
                  <a:pt x="7110" y="1962"/>
                </a:lnTo>
                <a:lnTo>
                  <a:pt x="7114" y="1906"/>
                </a:lnTo>
                <a:lnTo>
                  <a:pt x="7115" y="1849"/>
                </a:lnTo>
                <a:lnTo>
                  <a:pt x="7115" y="1849"/>
                </a:lnTo>
                <a:lnTo>
                  <a:pt x="7114" y="1795"/>
                </a:lnTo>
                <a:lnTo>
                  <a:pt x="7110" y="1740"/>
                </a:lnTo>
                <a:lnTo>
                  <a:pt x="7104" y="1687"/>
                </a:lnTo>
                <a:lnTo>
                  <a:pt x="7094" y="1634"/>
                </a:lnTo>
                <a:lnTo>
                  <a:pt x="7082" y="1581"/>
                </a:lnTo>
                <a:lnTo>
                  <a:pt x="7068" y="1529"/>
                </a:lnTo>
                <a:lnTo>
                  <a:pt x="7052" y="1478"/>
                </a:lnTo>
                <a:lnTo>
                  <a:pt x="7033" y="1429"/>
                </a:lnTo>
                <a:lnTo>
                  <a:pt x="7011" y="1379"/>
                </a:lnTo>
                <a:lnTo>
                  <a:pt x="6987" y="1332"/>
                </a:lnTo>
                <a:lnTo>
                  <a:pt x="6961" y="1286"/>
                </a:lnTo>
                <a:lnTo>
                  <a:pt x="6933" y="1240"/>
                </a:lnTo>
                <a:lnTo>
                  <a:pt x="6901" y="1196"/>
                </a:lnTo>
                <a:lnTo>
                  <a:pt x="6868" y="1153"/>
                </a:lnTo>
                <a:lnTo>
                  <a:pt x="6833" y="1112"/>
                </a:lnTo>
                <a:lnTo>
                  <a:pt x="6796" y="1071"/>
                </a:lnTo>
                <a:lnTo>
                  <a:pt x="6796" y="1071"/>
                </a:lnTo>
                <a:lnTo>
                  <a:pt x="6778" y="1052"/>
                </a:lnTo>
                <a:lnTo>
                  <a:pt x="6763" y="1032"/>
                </a:lnTo>
                <a:lnTo>
                  <a:pt x="6750" y="1009"/>
                </a:lnTo>
                <a:lnTo>
                  <a:pt x="6740" y="988"/>
                </a:lnTo>
                <a:lnTo>
                  <a:pt x="6731" y="964"/>
                </a:lnTo>
                <a:lnTo>
                  <a:pt x="6726" y="940"/>
                </a:lnTo>
                <a:lnTo>
                  <a:pt x="6722" y="916"/>
                </a:lnTo>
                <a:lnTo>
                  <a:pt x="6721" y="892"/>
                </a:lnTo>
                <a:lnTo>
                  <a:pt x="6722" y="866"/>
                </a:lnTo>
                <a:lnTo>
                  <a:pt x="6726" y="842"/>
                </a:lnTo>
                <a:lnTo>
                  <a:pt x="6731" y="818"/>
                </a:lnTo>
                <a:lnTo>
                  <a:pt x="6740" y="795"/>
                </a:lnTo>
                <a:lnTo>
                  <a:pt x="6750" y="772"/>
                </a:lnTo>
                <a:lnTo>
                  <a:pt x="6763" y="751"/>
                </a:lnTo>
                <a:lnTo>
                  <a:pt x="6778" y="729"/>
                </a:lnTo>
                <a:lnTo>
                  <a:pt x="6796" y="710"/>
                </a:lnTo>
                <a:lnTo>
                  <a:pt x="6796" y="710"/>
                </a:lnTo>
                <a:lnTo>
                  <a:pt x="6815" y="693"/>
                </a:lnTo>
                <a:lnTo>
                  <a:pt x="6835" y="677"/>
                </a:lnTo>
                <a:lnTo>
                  <a:pt x="6857" y="665"/>
                </a:lnTo>
                <a:lnTo>
                  <a:pt x="6879" y="655"/>
                </a:lnTo>
                <a:lnTo>
                  <a:pt x="6902" y="646"/>
                </a:lnTo>
                <a:lnTo>
                  <a:pt x="6926" y="641"/>
                </a:lnTo>
                <a:lnTo>
                  <a:pt x="6950" y="637"/>
                </a:lnTo>
                <a:lnTo>
                  <a:pt x="6974" y="636"/>
                </a:lnTo>
                <a:lnTo>
                  <a:pt x="6999" y="637"/>
                </a:lnTo>
                <a:lnTo>
                  <a:pt x="7024" y="641"/>
                </a:lnTo>
                <a:lnTo>
                  <a:pt x="7047" y="646"/>
                </a:lnTo>
                <a:lnTo>
                  <a:pt x="7071" y="655"/>
                </a:lnTo>
                <a:lnTo>
                  <a:pt x="7092" y="665"/>
                </a:lnTo>
                <a:lnTo>
                  <a:pt x="7115" y="677"/>
                </a:lnTo>
                <a:lnTo>
                  <a:pt x="7135" y="693"/>
                </a:lnTo>
                <a:lnTo>
                  <a:pt x="7154" y="710"/>
                </a:lnTo>
                <a:lnTo>
                  <a:pt x="7154" y="710"/>
                </a:lnTo>
                <a:lnTo>
                  <a:pt x="7182" y="740"/>
                </a:lnTo>
                <a:lnTo>
                  <a:pt x="7209" y="769"/>
                </a:lnTo>
                <a:lnTo>
                  <a:pt x="7236" y="798"/>
                </a:lnTo>
                <a:lnTo>
                  <a:pt x="7261" y="829"/>
                </a:lnTo>
                <a:lnTo>
                  <a:pt x="7286" y="860"/>
                </a:lnTo>
                <a:lnTo>
                  <a:pt x="7310" y="892"/>
                </a:lnTo>
                <a:lnTo>
                  <a:pt x="7333" y="923"/>
                </a:lnTo>
                <a:lnTo>
                  <a:pt x="7355" y="956"/>
                </a:lnTo>
                <a:lnTo>
                  <a:pt x="7376" y="989"/>
                </a:lnTo>
                <a:lnTo>
                  <a:pt x="7398" y="1023"/>
                </a:lnTo>
                <a:lnTo>
                  <a:pt x="7417" y="1056"/>
                </a:lnTo>
                <a:lnTo>
                  <a:pt x="7436" y="1090"/>
                </a:lnTo>
                <a:lnTo>
                  <a:pt x="7454" y="1126"/>
                </a:lnTo>
                <a:lnTo>
                  <a:pt x="7471" y="1161"/>
                </a:lnTo>
                <a:lnTo>
                  <a:pt x="7487" y="1197"/>
                </a:lnTo>
                <a:lnTo>
                  <a:pt x="7502" y="1232"/>
                </a:lnTo>
                <a:lnTo>
                  <a:pt x="7517" y="1269"/>
                </a:lnTo>
                <a:lnTo>
                  <a:pt x="7531" y="1306"/>
                </a:lnTo>
                <a:lnTo>
                  <a:pt x="7544" y="1343"/>
                </a:lnTo>
                <a:lnTo>
                  <a:pt x="7555" y="1381"/>
                </a:lnTo>
                <a:lnTo>
                  <a:pt x="7565" y="1419"/>
                </a:lnTo>
                <a:lnTo>
                  <a:pt x="7575" y="1457"/>
                </a:lnTo>
                <a:lnTo>
                  <a:pt x="7584" y="1495"/>
                </a:lnTo>
                <a:lnTo>
                  <a:pt x="7593" y="1533"/>
                </a:lnTo>
                <a:lnTo>
                  <a:pt x="7599" y="1572"/>
                </a:lnTo>
                <a:lnTo>
                  <a:pt x="7606" y="1611"/>
                </a:lnTo>
                <a:lnTo>
                  <a:pt x="7611" y="1650"/>
                </a:lnTo>
                <a:lnTo>
                  <a:pt x="7616" y="1690"/>
                </a:lnTo>
                <a:lnTo>
                  <a:pt x="7618" y="1729"/>
                </a:lnTo>
                <a:lnTo>
                  <a:pt x="7621" y="1770"/>
                </a:lnTo>
                <a:lnTo>
                  <a:pt x="7623" y="1809"/>
                </a:lnTo>
                <a:lnTo>
                  <a:pt x="7623" y="1849"/>
                </a:lnTo>
                <a:lnTo>
                  <a:pt x="7623" y="1865"/>
                </a:lnTo>
                <a:lnTo>
                  <a:pt x="7943" y="1865"/>
                </a:lnTo>
                <a:lnTo>
                  <a:pt x="7943" y="2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762A843E-6DDD-F4CB-3F3E-73E82BD18D3D}"/>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6" name="TextBox 5">
            <a:extLst>
              <a:ext uri="{FF2B5EF4-FFF2-40B4-BE49-F238E27FC236}">
                <a16:creationId xmlns:a16="http://schemas.microsoft.com/office/drawing/2014/main" id="{0291BDE6-72CE-2577-3873-6557A92FC469}"/>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Nerdio 2026. All Rights Reserved.</a:t>
            </a:r>
          </a:p>
        </p:txBody>
      </p:sp>
      <p:sp>
        <p:nvSpPr>
          <p:cNvPr id="7" name="Title 23">
            <a:extLst>
              <a:ext uri="{FF2B5EF4-FFF2-40B4-BE49-F238E27FC236}">
                <a16:creationId xmlns:a16="http://schemas.microsoft.com/office/drawing/2014/main" id="{FB70A57B-B69D-FC7F-1141-4F0A941B0FF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9" name="Text Placeholder 19">
            <a:extLst>
              <a:ext uri="{FF2B5EF4-FFF2-40B4-BE49-F238E27FC236}">
                <a16:creationId xmlns:a16="http://schemas.microsoft.com/office/drawing/2014/main" id="{3CFF849E-B34F-7F42-540F-FCB8B4D89388}"/>
              </a:ext>
            </a:extLst>
          </p:cNvPr>
          <p:cNvSpPr>
            <a:spLocks noGrp="1"/>
          </p:cNvSpPr>
          <p:nvPr>
            <p:ph type="body" sz="quarter" idx="10" hasCustomPrompt="1"/>
          </p:nvPr>
        </p:nvSpPr>
        <p:spPr>
          <a:xfrm>
            <a:off x="606423" y="317582"/>
            <a:ext cx="1098074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1000" b="1" i="0" u="none" strike="noStrike" kern="1200" spc="200" baseline="0" dirty="0">
                <a:solidFill>
                  <a:schemeClr val="accent2"/>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Tree>
    <p:extLst>
      <p:ext uri="{BB962C8B-B14F-4D97-AF65-F5344CB8AC3E}">
        <p14:creationId xmlns:p14="http://schemas.microsoft.com/office/powerpoint/2010/main" val="4643360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One Half Red Box">
    <p:bg>
      <p:bgPr>
        <a:solidFill>
          <a:schemeClr val="tx1"/>
        </a:solidFill>
        <a:effectLst/>
      </p:bgPr>
    </p:bg>
    <p:spTree>
      <p:nvGrpSpPr>
        <p:cNvPr id="1" name=""/>
        <p:cNvGrpSpPr/>
        <p:nvPr/>
      </p:nvGrpSpPr>
      <p:grpSpPr>
        <a:xfrm>
          <a:off x="0" y="0"/>
          <a:ext cx="0" cy="0"/>
          <a:chOff x="0" y="0"/>
          <a:chExt cx="0" cy="0"/>
        </a:xfrm>
      </p:grpSpPr>
      <p:pic>
        <p:nvPicPr>
          <p:cNvPr id="32" name="Picture 31" descr="A person and person looking at a computer&#10;&#10;AI-generated content may be incorrect.">
            <a:extLst>
              <a:ext uri="{FF2B5EF4-FFF2-40B4-BE49-F238E27FC236}">
                <a16:creationId xmlns:a16="http://schemas.microsoft.com/office/drawing/2014/main" id="{4EA505E4-6FA0-C39F-0D73-BE223B05762F}"/>
              </a:ext>
            </a:extLst>
          </p:cNvPr>
          <p:cNvPicPr>
            <a:picLocks noChangeAspect="1"/>
          </p:cNvPicPr>
          <p:nvPr userDrawn="1"/>
        </p:nvPicPr>
        <p:blipFill>
          <a:blip/>
          <a:srcRect l="26778" r="18427"/>
          <a:stretch>
            <a:fillRect/>
          </a:stretch>
        </p:blipFill>
        <p:spPr>
          <a:xfrm>
            <a:off x="0" y="15186"/>
            <a:ext cx="5476125" cy="6842813"/>
          </a:xfrm>
          <a:prstGeom prst="rect">
            <a:avLst/>
          </a:prstGeom>
        </p:spPr>
      </p:pic>
      <p:pic>
        <p:nvPicPr>
          <p:cNvPr id="12" name="Picture 11">
            <a:extLst>
              <a:ext uri="{FF2B5EF4-FFF2-40B4-BE49-F238E27FC236}">
                <a16:creationId xmlns:a16="http://schemas.microsoft.com/office/drawing/2014/main" id="{26A423DF-83BA-0307-33B1-F757DDC78AB2}"/>
              </a:ext>
            </a:extLst>
          </p:cNvPr>
          <p:cNvPicPr>
            <a:picLocks noChangeAspect="1"/>
          </p:cNvPicPr>
          <p:nvPr userDrawn="1"/>
        </p:nvPicPr>
        <p:blipFill>
          <a:blip/>
          <a:stretch>
            <a:fillRect/>
          </a:stretch>
        </p:blipFill>
        <p:spPr>
          <a:xfrm>
            <a:off x="609600" y="6414846"/>
            <a:ext cx="1289957" cy="195119"/>
          </a:xfrm>
          <a:prstGeom prst="rect">
            <a:avLst/>
          </a:prstGeom>
        </p:spPr>
      </p:pic>
      <p:sp>
        <p:nvSpPr>
          <p:cNvPr id="2" name="Rectangle 1">
            <a:extLst>
              <a:ext uri="{FF2B5EF4-FFF2-40B4-BE49-F238E27FC236}">
                <a16:creationId xmlns:a16="http://schemas.microsoft.com/office/drawing/2014/main" id="{370C02AA-86F5-4F27-B10E-95C1BCD27F61}"/>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6" name="Title 23">
            <a:extLst>
              <a:ext uri="{FF2B5EF4-FFF2-40B4-BE49-F238E27FC236}">
                <a16:creationId xmlns:a16="http://schemas.microsoft.com/office/drawing/2014/main" id="{A9008F14-7C54-255F-C6AD-2EDD6955D46A}"/>
              </a:ext>
            </a:extLst>
          </p:cNvPr>
          <p:cNvSpPr>
            <a:spLocks noGrp="1"/>
          </p:cNvSpPr>
          <p:nvPr>
            <p:ph type="title" hasCustomPrompt="1"/>
          </p:nvPr>
        </p:nvSpPr>
        <p:spPr>
          <a:xfrm>
            <a:off x="6104419" y="533065"/>
            <a:ext cx="5476126"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7" name="Text Placeholder 19">
            <a:extLst>
              <a:ext uri="{FF2B5EF4-FFF2-40B4-BE49-F238E27FC236}">
                <a16:creationId xmlns:a16="http://schemas.microsoft.com/office/drawing/2014/main" id="{0F51ED7D-3C27-3CE1-7ED0-E6837A62D132}"/>
              </a:ext>
            </a:extLst>
          </p:cNvPr>
          <p:cNvSpPr>
            <a:spLocks noGrp="1"/>
          </p:cNvSpPr>
          <p:nvPr>
            <p:ph type="body" sz="quarter" idx="10" hasCustomPrompt="1"/>
          </p:nvPr>
        </p:nvSpPr>
        <p:spPr>
          <a:xfrm>
            <a:off x="6109645" y="317582"/>
            <a:ext cx="547751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1000" b="1" i="0" u="none" strike="noStrike" kern="1200" spc="200" baseline="0" dirty="0">
                <a:solidFill>
                  <a:schemeClr val="accent2"/>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Tree>
    <p:extLst>
      <p:ext uri="{BB962C8B-B14F-4D97-AF65-F5344CB8AC3E}">
        <p14:creationId xmlns:p14="http://schemas.microsoft.com/office/powerpoint/2010/main" val="773650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1BDB2-5388-FCD4-B395-F79C84071C63}"/>
              </a:ext>
            </a:extLst>
          </p:cNvPr>
          <p:cNvSpPr>
            <a:spLocks noGrp="1" noRot="1" noMove="1" noResize="1" noEditPoints="1" noAdjustHandles="1" noChangeArrowheads="1" noChangeShapeType="1"/>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B45935-7857-8B96-DBC6-8F4E34ABF07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Rectangle 7">
            <a:extLst>
              <a:ext uri="{FF2B5EF4-FFF2-40B4-BE49-F238E27FC236}">
                <a16:creationId xmlns:a16="http://schemas.microsoft.com/office/drawing/2014/main" id="{8187EDE8-A0C5-CD7E-302B-CD4D51AF863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A6CDD5-81B6-4DCF-0C34-B0E9D81C752C}"/>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1">
            <a:extLst>
              <a:ext uri="{FF2B5EF4-FFF2-40B4-BE49-F238E27FC236}">
                <a16:creationId xmlns:a16="http://schemas.microsoft.com/office/drawing/2014/main" id="{FCE8643F-3398-1023-7CC3-B6D9FAA8DD9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4" name="Text Placeholder 2">
            <a:extLst>
              <a:ext uri="{FF2B5EF4-FFF2-40B4-BE49-F238E27FC236}">
                <a16:creationId xmlns:a16="http://schemas.microsoft.com/office/drawing/2014/main" id="{21C6B701-606E-72A4-F53F-AD69F2998DC0}"/>
              </a:ext>
            </a:extLst>
          </p:cNvPr>
          <p:cNvSpPr>
            <a:spLocks noGrp="1"/>
          </p:cNvSpPr>
          <p:nvPr>
            <p:ph type="body" sz="quarter" idx="11" hasCustomPrompt="1"/>
          </p:nvPr>
        </p:nvSpPr>
        <p:spPr>
          <a:xfrm>
            <a:off x="547529" y="1020763"/>
            <a:ext cx="10530046" cy="423256"/>
          </a:xfrm>
          <a:prstGeom prst="rect">
            <a:avLst/>
          </a:prstGeom>
        </p:spPr>
        <p:txBody>
          <a:bodyPr anchor="ctr"/>
          <a:lstStyle>
            <a:lvl1pPr>
              <a:buNone/>
              <a:defRPr lang="en-US" sz="3600" b="1" kern="1200" dirty="0" smtClean="0">
                <a:solidFill>
                  <a:srgbClr val="D15A0A"/>
                </a:solidFill>
                <a:latin typeface="Arial" panose="020B0604020202020204" pitchFamily="34" charset="0"/>
                <a:ea typeface="+mn-ea"/>
                <a:cs typeface="Arial" panose="020B0604020202020204" pitchFamily="34" charset="0"/>
              </a:defRPr>
            </a:lvl1pPr>
          </a:lstStyle>
          <a:p>
            <a:pPr lvl="0"/>
            <a:r>
              <a:rPr lang="en-US"/>
              <a:t>Title</a:t>
            </a:r>
          </a:p>
        </p:txBody>
      </p:sp>
      <p:sp>
        <p:nvSpPr>
          <p:cNvPr id="16" name="Text Placeholder 4">
            <a:extLst>
              <a:ext uri="{FF2B5EF4-FFF2-40B4-BE49-F238E27FC236}">
                <a16:creationId xmlns:a16="http://schemas.microsoft.com/office/drawing/2014/main" id="{D7CCB052-26C3-74FB-CE0F-4514B87146E8}"/>
              </a:ext>
            </a:extLst>
          </p:cNvPr>
          <p:cNvSpPr>
            <a:spLocks noGrp="1"/>
          </p:cNvSpPr>
          <p:nvPr>
            <p:ph type="body" sz="quarter" idx="12" hasCustomPrompt="1"/>
          </p:nvPr>
        </p:nvSpPr>
        <p:spPr>
          <a:xfrm>
            <a:off x="547528" y="1845663"/>
            <a:ext cx="10530045" cy="3973513"/>
          </a:xfrm>
          <a:prstGeom prst="rect">
            <a:avLst/>
          </a:prstGeom>
        </p:spPr>
        <p:txBody>
          <a:bodyPr/>
          <a:lstStyle>
            <a:lvl1pPr marL="346075" marR="0" indent="-334963" algn="l" defTabSz="914400" rtl="0" eaLnBrk="1" fontAlgn="auto" latinLnBrk="0" hangingPunct="1">
              <a:lnSpc>
                <a:spcPct val="150000"/>
              </a:lnSpc>
              <a:spcBef>
                <a:spcPts val="0"/>
              </a:spcBef>
              <a:spcAft>
                <a:spcPts val="1000"/>
              </a:spcAft>
              <a:buClr>
                <a:srgbClr val="D15A0A"/>
              </a:buClr>
              <a:buSzTx/>
              <a:buFont typeface="Wingdings" pitchFamily="2" charset="2"/>
              <a:buChar char="ü"/>
              <a:tabLst/>
              <a:defRPr lang="en-US" sz="2400" kern="1200" dirty="0" smtClean="0">
                <a:solidFill>
                  <a:srgbClr val="120A36"/>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152120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F8336-4C06-F482-0697-F890E47A5B91}"/>
              </a:ext>
            </a:extLst>
          </p:cNvPr>
          <p:cNvSpPr/>
          <p:nvPr userDrawn="1"/>
        </p:nvSpPr>
        <p:spPr>
          <a:xfrm>
            <a:off x="6095997" y="12315"/>
            <a:ext cx="6096003" cy="6858000"/>
          </a:xfrm>
          <a:prstGeom prst="rect">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6" name="Rectangle 5">
            <a:extLst>
              <a:ext uri="{FF2B5EF4-FFF2-40B4-BE49-F238E27FC236}">
                <a16:creationId xmlns:a16="http://schemas.microsoft.com/office/drawing/2014/main" id="{B72E34B2-57EF-495E-3E30-4612B1BA909A}"/>
              </a:ext>
            </a:extLst>
          </p:cNvPr>
          <p:cNvSpPr/>
          <p:nvPr userDrawn="1"/>
        </p:nvSpPr>
        <p:spPr>
          <a:xfrm>
            <a:off x="-2" y="0"/>
            <a:ext cx="6095999" cy="6857999"/>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C8AD535-74A6-62ED-C040-9B7AA50C925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Text Placeholder 3">
            <a:extLst>
              <a:ext uri="{FF2B5EF4-FFF2-40B4-BE49-F238E27FC236}">
                <a16:creationId xmlns:a16="http://schemas.microsoft.com/office/drawing/2014/main" id="{AE4928FB-4E4B-1004-0E36-C69E6FE1EAE7}"/>
              </a:ext>
            </a:extLst>
          </p:cNvPr>
          <p:cNvSpPr txBox="1">
            <a:spLocks/>
          </p:cNvSpPr>
          <p:nvPr userDrawn="1"/>
        </p:nvSpPr>
        <p:spPr>
          <a:xfrm>
            <a:off x="604836" y="2080010"/>
            <a:ext cx="3058160" cy="1270136"/>
          </a:xfrm>
          <a:prstGeom prst="rect">
            <a:avLst/>
          </a:prstGeom>
        </p:spPr>
        <p:txBody>
          <a:bodyPr lIns="0" tIns="0" rIns="0" bIns="0" anchor="t"/>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Header</a:t>
            </a:r>
          </a:p>
        </p:txBody>
      </p:sp>
      <p:sp>
        <p:nvSpPr>
          <p:cNvPr id="10" name="Text Placeholder 3">
            <a:extLst>
              <a:ext uri="{FF2B5EF4-FFF2-40B4-BE49-F238E27FC236}">
                <a16:creationId xmlns:a16="http://schemas.microsoft.com/office/drawing/2014/main" id="{027944B1-73E3-DB66-6DDE-684F0E0275F1}"/>
              </a:ext>
            </a:extLst>
          </p:cNvPr>
          <p:cNvSpPr txBox="1">
            <a:spLocks/>
          </p:cNvSpPr>
          <p:nvPr userDrawn="1"/>
        </p:nvSpPr>
        <p:spPr>
          <a:xfrm>
            <a:off x="604836" y="3441585"/>
            <a:ext cx="3068320" cy="2404229"/>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b="0" i="0" kern="120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0" i="0" kern="1200">
                <a:solidFill>
                  <a:schemeClr val="bg1"/>
                </a:solidFill>
                <a:latin typeface="Raleway" pitchFamily="2" charset="77"/>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0" i="0" kern="1200">
                <a:solidFill>
                  <a:schemeClr val="bg1"/>
                </a:solidFill>
                <a:latin typeface="Raleway" pitchFamily="2" charset="77"/>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bg1"/>
                </a:solidFill>
                <a:latin typeface="Raleway" pitchFamily="2" charset="77"/>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bg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Subheader</a:t>
            </a:r>
          </a:p>
        </p:txBody>
      </p:sp>
      <p:sp>
        <p:nvSpPr>
          <p:cNvPr id="11" name="Rectangle 10">
            <a:extLst>
              <a:ext uri="{FF2B5EF4-FFF2-40B4-BE49-F238E27FC236}">
                <a16:creationId xmlns:a16="http://schemas.microsoft.com/office/drawing/2014/main" id="{ADFF82D6-942A-525C-C079-06FB4FC585D0}"/>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4ABB81-4FDD-C619-4552-F4063DC01A8E}"/>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logo&#10;&#10;AI-generated content may be incorrect.">
            <a:extLst>
              <a:ext uri="{FF2B5EF4-FFF2-40B4-BE49-F238E27FC236}">
                <a16:creationId xmlns:a16="http://schemas.microsoft.com/office/drawing/2014/main" id="{A144EF31-DA88-74C0-261F-0E33D000375C}"/>
              </a:ext>
            </a:extLst>
          </p:cNvPr>
          <p:cNvPicPr>
            <a:picLocks noChangeAspect="1"/>
          </p:cNvPicPr>
          <p:nvPr userDrawn="1"/>
        </p:nvPicPr>
        <p:blipFill>
          <a:blip r:embed="rId3"/>
          <a:stretch>
            <a:fillRect/>
          </a:stretch>
        </p:blipFill>
        <p:spPr>
          <a:xfrm>
            <a:off x="8234287" y="6220821"/>
            <a:ext cx="3622808" cy="385762"/>
          </a:xfrm>
          <a:prstGeom prst="rect">
            <a:avLst/>
          </a:prstGeom>
        </p:spPr>
      </p:pic>
      <p:sp>
        <p:nvSpPr>
          <p:cNvPr id="20" name="Text Placeholder 21">
            <a:extLst>
              <a:ext uri="{FF2B5EF4-FFF2-40B4-BE49-F238E27FC236}">
                <a16:creationId xmlns:a16="http://schemas.microsoft.com/office/drawing/2014/main" id="{5026905B-9C33-4FB4-17A1-94AA9EF0E7FB}"/>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
            <a:extLst>
              <a:ext uri="{FF2B5EF4-FFF2-40B4-BE49-F238E27FC236}">
                <a16:creationId xmlns:a16="http://schemas.microsoft.com/office/drawing/2014/main" id="{5B0EE276-913E-7439-614D-9F319E239ACA}"/>
              </a:ext>
            </a:extLst>
          </p:cNvPr>
          <p:cNvSpPr>
            <a:spLocks noGrp="1"/>
          </p:cNvSpPr>
          <p:nvPr>
            <p:ph type="body" sz="quarter" idx="11" hasCustomPrompt="1"/>
          </p:nvPr>
        </p:nvSpPr>
        <p:spPr>
          <a:xfrm>
            <a:off x="656630" y="1020763"/>
            <a:ext cx="4734296"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 1</a:t>
            </a:r>
          </a:p>
        </p:txBody>
      </p:sp>
      <p:sp>
        <p:nvSpPr>
          <p:cNvPr id="23" name="Text Placeholder 2">
            <a:extLst>
              <a:ext uri="{FF2B5EF4-FFF2-40B4-BE49-F238E27FC236}">
                <a16:creationId xmlns:a16="http://schemas.microsoft.com/office/drawing/2014/main" id="{A8C6E949-0A57-53C8-9142-6A0A28F03166}"/>
              </a:ext>
            </a:extLst>
          </p:cNvPr>
          <p:cNvSpPr>
            <a:spLocks noGrp="1"/>
          </p:cNvSpPr>
          <p:nvPr>
            <p:ph type="body" sz="quarter" idx="12" hasCustomPrompt="1"/>
          </p:nvPr>
        </p:nvSpPr>
        <p:spPr>
          <a:xfrm>
            <a:off x="6930108" y="1020763"/>
            <a:ext cx="4734296"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 2</a:t>
            </a:r>
          </a:p>
        </p:txBody>
      </p:sp>
      <p:sp>
        <p:nvSpPr>
          <p:cNvPr id="26" name="Text Placeholder 24">
            <a:extLst>
              <a:ext uri="{FF2B5EF4-FFF2-40B4-BE49-F238E27FC236}">
                <a16:creationId xmlns:a16="http://schemas.microsoft.com/office/drawing/2014/main" id="{181A17BA-2E70-B7C0-11A1-C311ACD773D3}"/>
              </a:ext>
            </a:extLst>
          </p:cNvPr>
          <p:cNvSpPr>
            <a:spLocks noGrp="1"/>
          </p:cNvSpPr>
          <p:nvPr>
            <p:ph type="body" sz="quarter" idx="13"/>
          </p:nvPr>
        </p:nvSpPr>
        <p:spPr>
          <a:xfrm>
            <a:off x="657001" y="1782763"/>
            <a:ext cx="4733925" cy="4054474"/>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7" name="Text Placeholder 24">
            <a:extLst>
              <a:ext uri="{FF2B5EF4-FFF2-40B4-BE49-F238E27FC236}">
                <a16:creationId xmlns:a16="http://schemas.microsoft.com/office/drawing/2014/main" id="{BCE7E1A8-244D-8375-9F21-9D87991AE1FB}"/>
              </a:ext>
            </a:extLst>
          </p:cNvPr>
          <p:cNvSpPr>
            <a:spLocks noGrp="1"/>
          </p:cNvSpPr>
          <p:nvPr>
            <p:ph type="body" sz="quarter" idx="14"/>
          </p:nvPr>
        </p:nvSpPr>
        <p:spPr>
          <a:xfrm>
            <a:off x="6930480" y="1782763"/>
            <a:ext cx="4733925" cy="4054474"/>
          </a:xfrm>
          <a:prstGeom prst="rect">
            <a:avLst/>
          </a:prstGeom>
        </p:spPr>
        <p:txBody>
          <a:bodyPr/>
          <a:lstStyle>
            <a:lvl1pPr marL="11113" indent="-11113">
              <a:buClr>
                <a:srgbClr val="D15A0A"/>
              </a:buClr>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50223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D8DE3-819A-F9AC-6EEE-BC9EB1AAFA6F}"/>
              </a:ext>
            </a:extLst>
          </p:cNvPr>
          <p:cNvSpPr/>
          <p:nvPr userDrawn="1"/>
        </p:nvSpPr>
        <p:spPr>
          <a:xfrm>
            <a:off x="-2" y="11017"/>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dots&#10;&#10;AI-generated content may be incorrect.">
            <a:extLst>
              <a:ext uri="{FF2B5EF4-FFF2-40B4-BE49-F238E27FC236}">
                <a16:creationId xmlns:a16="http://schemas.microsoft.com/office/drawing/2014/main" id="{A522A458-A243-FBAF-66F9-57FF124F7F2E}"/>
              </a:ext>
            </a:extLst>
          </p:cNvPr>
          <p:cNvPicPr>
            <a:picLocks noChangeAspect="1"/>
          </p:cNvPicPr>
          <p:nvPr userDrawn="1"/>
        </p:nvPicPr>
        <p:blipFill>
          <a:blip r:embed="rId2">
            <a:alphaModFix amt="50000"/>
          </a:blip>
          <a:stretch>
            <a:fillRect/>
          </a:stretch>
        </p:blipFill>
        <p:spPr>
          <a:xfrm>
            <a:off x="0" y="11017"/>
            <a:ext cx="12192000" cy="6858000"/>
          </a:xfrm>
          <a:prstGeom prst="rect">
            <a:avLst/>
          </a:prstGeom>
        </p:spPr>
      </p:pic>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15A0A"/>
              </a:solidFill>
            </a:endParaRPr>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pic>
        <p:nvPicPr>
          <p:cNvPr id="5" name="Picture 4" descr="A close-up of a logo&#10;&#10;AI-generated content may be incorrect.">
            <a:extLst>
              <a:ext uri="{FF2B5EF4-FFF2-40B4-BE49-F238E27FC236}">
                <a16:creationId xmlns:a16="http://schemas.microsoft.com/office/drawing/2014/main" id="{BC2E62F7-C4FA-8F78-92AE-CED22203FB79}"/>
              </a:ext>
            </a:extLst>
          </p:cNvPr>
          <p:cNvPicPr>
            <a:picLocks noChangeAspect="1"/>
          </p:cNvPicPr>
          <p:nvPr userDrawn="1"/>
        </p:nvPicPr>
        <p:blipFill>
          <a:blip r:embed="rId3"/>
          <a:stretch>
            <a:fillRect/>
          </a:stretch>
        </p:blipFill>
        <p:spPr>
          <a:xfrm>
            <a:off x="8234287" y="6220821"/>
            <a:ext cx="3622808" cy="385762"/>
          </a:xfrm>
          <a:prstGeom prst="rect">
            <a:avLst/>
          </a:prstGeom>
        </p:spPr>
      </p:pic>
    </p:spTree>
    <p:extLst>
      <p:ext uri="{BB962C8B-B14F-4D97-AF65-F5344CB8AC3E}">
        <p14:creationId xmlns:p14="http://schemas.microsoft.com/office/powerpoint/2010/main" val="7273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D18BA-9544-565A-F54D-8EAF9E69CF53}"/>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E4CCF3-178B-F6D4-ADB1-364467095002}"/>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383296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83A77-02D8-84CC-805D-D455A5832352}"/>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1A0FCB-7867-8BF4-782F-BEFC0BD7941F}"/>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63904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Conten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25BBED-6603-6B87-85B6-3387440E5E19}"/>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8981C0BD-C77C-76EF-FD9A-2919D37FEC2A}"/>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white dots&#10;&#10;AI-generated content may be incorrect.">
            <a:extLst>
              <a:ext uri="{FF2B5EF4-FFF2-40B4-BE49-F238E27FC236}">
                <a16:creationId xmlns:a16="http://schemas.microsoft.com/office/drawing/2014/main" id="{1F83C906-5AD0-C5AC-38F2-2669F090A345}"/>
              </a:ext>
            </a:extLst>
          </p:cNvPr>
          <p:cNvPicPr>
            <a:picLocks noChangeAspect="1"/>
          </p:cNvPicPr>
          <p:nvPr userDrawn="1"/>
        </p:nvPicPr>
        <p:blipFill>
          <a:blip r:embed="rId3">
            <a:alphaModFix amt="50000"/>
          </a:blip>
          <a:stretch>
            <a:fill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0"/>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88306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A4438-9B08-0909-C8D2-75F903F7CE90}"/>
              </a:ext>
            </a:extLst>
          </p:cNvPr>
          <p:cNvSpPr/>
          <p:nvPr userDrawn="1"/>
        </p:nvSpPr>
        <p:spPr>
          <a:xfrm rot="10800000">
            <a:off x="-4"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8A13546C-CA3E-FCEE-B4E4-DDE0FAFF1403}"/>
              </a:ext>
            </a:extLst>
          </p:cNvPr>
          <p:cNvPicPr/>
          <p:nvPr userDrawn="1"/>
        </p:nvPicPr>
        <p:blipFill>
          <a:blip r:embed="rId2"/>
          <a:srcRect t="71640" b="3028"/>
          <a:stretch>
            <a:fillRect/>
          </a:stretch>
        </p:blipFill>
        <p:spPr>
          <a:xfrm>
            <a:off x="-2" y="5120720"/>
            <a:ext cx="12191997" cy="1737280"/>
          </a:xfrm>
          <a:prstGeom prst="rect">
            <a:avLst/>
          </a:prstGeom>
        </p:spPr>
      </p:pic>
      <p:cxnSp>
        <p:nvCxnSpPr>
          <p:cNvPr id="13" name="Straight Connector 12">
            <a:extLst>
              <a:ext uri="{FF2B5EF4-FFF2-40B4-BE49-F238E27FC236}">
                <a16:creationId xmlns:a16="http://schemas.microsoft.com/office/drawing/2014/main" id="{9A5735BF-81C3-2FA1-ADD2-22DF61ECDFD8}"/>
              </a:ext>
            </a:extLst>
          </p:cNvPr>
          <p:cNvCxnSpPr/>
          <p:nvPr userDrawn="1"/>
        </p:nvCxnSpPr>
        <p:spPr>
          <a:xfrm>
            <a:off x="643890" y="3508394"/>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77EA2312-1DBF-EC96-15E4-F7774513E0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030513" y="6290631"/>
            <a:ext cx="1744202" cy="260760"/>
          </a:xfrm>
          <a:prstGeom prst="rect">
            <a:avLst/>
          </a:prstGeom>
        </p:spPr>
      </p:pic>
      <p:pic>
        <p:nvPicPr>
          <p:cNvPr id="15" name="Picture 14" descr="A close-up of a logo&#10;&#10;AI-generated content may be incorrect.">
            <a:extLst>
              <a:ext uri="{FF2B5EF4-FFF2-40B4-BE49-F238E27FC236}">
                <a16:creationId xmlns:a16="http://schemas.microsoft.com/office/drawing/2014/main" id="{135E2257-A784-35EE-28A8-7F87EC94DD76}"/>
              </a:ext>
            </a:extLst>
          </p:cNvPr>
          <p:cNvPicPr>
            <a:picLocks noChangeAspect="1"/>
          </p:cNvPicPr>
          <p:nvPr userDrawn="1"/>
        </p:nvPicPr>
        <p:blipFill>
          <a:blip r:embed="rId4"/>
          <a:stretch>
            <a:fillRect/>
          </a:stretch>
        </p:blipFill>
        <p:spPr>
          <a:xfrm>
            <a:off x="609600" y="353307"/>
            <a:ext cx="3125118" cy="332767"/>
          </a:xfrm>
          <a:prstGeom prst="rect">
            <a:avLst/>
          </a:prstGeom>
        </p:spPr>
      </p:pic>
      <p:sp>
        <p:nvSpPr>
          <p:cNvPr id="23" name="Text Placeholder 2">
            <a:extLst>
              <a:ext uri="{FF2B5EF4-FFF2-40B4-BE49-F238E27FC236}">
                <a16:creationId xmlns:a16="http://schemas.microsoft.com/office/drawing/2014/main" id="{4C727FF8-9E58-E78A-484D-7735CFADD18B}"/>
              </a:ext>
            </a:extLst>
          </p:cNvPr>
          <p:cNvSpPr>
            <a:spLocks noGrp="1"/>
          </p:cNvSpPr>
          <p:nvPr>
            <p:ph type="body" sz="quarter" idx="10" hasCustomPrompt="1"/>
          </p:nvPr>
        </p:nvSpPr>
        <p:spPr>
          <a:xfrm>
            <a:off x="609599" y="1403017"/>
            <a:ext cx="10878590" cy="1737280"/>
          </a:xfrm>
          <a:prstGeom prst="rect">
            <a:avLst/>
          </a:prstGeom>
        </p:spPr>
        <p:txBody>
          <a:bodyPr anchor="b"/>
          <a:lstStyle>
            <a:lvl1pPr marL="11113" indent="-11113">
              <a:buNone/>
              <a:tabLst/>
              <a:defRPr lang="en-US" sz="4000" b="1" i="0"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Click to Insert Title</a:t>
            </a:r>
          </a:p>
        </p:txBody>
      </p:sp>
      <p:sp>
        <p:nvSpPr>
          <p:cNvPr id="24" name="Text Placeholder 2">
            <a:extLst>
              <a:ext uri="{FF2B5EF4-FFF2-40B4-BE49-F238E27FC236}">
                <a16:creationId xmlns:a16="http://schemas.microsoft.com/office/drawing/2014/main" id="{028C379F-9AD6-9461-5372-15E26F541B36}"/>
              </a:ext>
            </a:extLst>
          </p:cNvPr>
          <p:cNvSpPr>
            <a:spLocks noGrp="1"/>
          </p:cNvSpPr>
          <p:nvPr>
            <p:ph type="body" sz="quarter" idx="11" hasCustomPrompt="1"/>
          </p:nvPr>
        </p:nvSpPr>
        <p:spPr>
          <a:xfrm>
            <a:off x="609597" y="3886952"/>
            <a:ext cx="10878591" cy="423256"/>
          </a:xfrm>
          <a:prstGeom prst="rect">
            <a:avLst/>
          </a:prstGeom>
        </p:spPr>
        <p:txBody>
          <a:bodyPr anchor="ctr"/>
          <a:lstStyle>
            <a:lvl1pPr algn="l">
              <a:buNone/>
              <a:defRPr lang="en-US" sz="1800" b="1" i="0" kern="1200" spc="300" dirty="0" smtClean="0">
                <a:solidFill>
                  <a:srgbClr val="CDFF4E"/>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PRESENTERS NAMES</a:t>
            </a:r>
          </a:p>
        </p:txBody>
      </p:sp>
    </p:spTree>
    <p:extLst>
      <p:ext uri="{BB962C8B-B14F-4D97-AF65-F5344CB8AC3E}">
        <p14:creationId xmlns:p14="http://schemas.microsoft.com/office/powerpoint/2010/main" val="2155759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nten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1FE4F-6CD1-CAA7-CB5F-A0A3071D39AE}"/>
              </a:ext>
            </a:extLst>
          </p:cNvPr>
          <p:cNvSpPr/>
          <p:nvPr userDrawn="1"/>
        </p:nvSpPr>
        <p:spPr>
          <a:xfrm>
            <a:off x="0" y="12315"/>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pic>
        <p:nvPicPr>
          <p:cNvPr id="3" name="Picture 2">
            <a:extLst>
              <a:ext uri="{FF2B5EF4-FFF2-40B4-BE49-F238E27FC236}">
                <a16:creationId xmlns:a16="http://schemas.microsoft.com/office/drawing/2014/main" id="{5D5428D8-A47C-D120-3CAE-10B5336FCF2A}"/>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1343829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FBB1BB-0499-C57E-D0D2-37CE88269D74}"/>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28ABE6-0789-50C9-1849-9FDE9BA84EC1}"/>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37974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5" name="Text Placeholder 11">
            <a:extLst>
              <a:ext uri="{FF2B5EF4-FFF2-40B4-BE49-F238E27FC236}">
                <a16:creationId xmlns:a16="http://schemas.microsoft.com/office/drawing/2014/main" id="{ED78692C-491B-3ED5-4604-82BD5F97B9AE}"/>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11" name="Text Placeholder 2">
            <a:extLst>
              <a:ext uri="{FF2B5EF4-FFF2-40B4-BE49-F238E27FC236}">
                <a16:creationId xmlns:a16="http://schemas.microsoft.com/office/drawing/2014/main" id="{AEE2E6AA-DA94-2276-97DA-735243E94FA0}"/>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12" name="Text Placeholder 3">
            <a:extLst>
              <a:ext uri="{FF2B5EF4-FFF2-40B4-BE49-F238E27FC236}">
                <a16:creationId xmlns:a16="http://schemas.microsoft.com/office/drawing/2014/main" id="{EF46C423-2985-BA80-86F8-519BE8C9A654}"/>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019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3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2743878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120A36">
                  <a:alpha val="49633"/>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61"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403008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tegor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A33B2-2AF1-B0C3-B68B-4D895E0E198A}"/>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AI-generated content may be incorrect.">
            <a:extLst>
              <a:ext uri="{FF2B5EF4-FFF2-40B4-BE49-F238E27FC236}">
                <a16:creationId xmlns:a16="http://schemas.microsoft.com/office/drawing/2014/main" id="{86D6DB15-E700-1E72-B54F-27D2149D83D9}"/>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0" name="Rectangle 9">
            <a:extLst>
              <a:ext uri="{FF2B5EF4-FFF2-40B4-BE49-F238E27FC236}">
                <a16:creationId xmlns:a16="http://schemas.microsoft.com/office/drawing/2014/main" id="{2486CCBB-E78C-8840-9D8F-A5610DAEBA75}"/>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1E08FE-32D9-01D8-5613-99726990FBC5}"/>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E6273C4-74D3-A436-BD16-B7265D481D05}"/>
              </a:ext>
            </a:extLst>
          </p:cNvPr>
          <p:cNvSpPr/>
          <p:nvPr userDrawn="1"/>
        </p:nvSpPr>
        <p:spPr>
          <a:xfrm>
            <a:off x="663517"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ounded Rectangle 14">
            <a:extLst>
              <a:ext uri="{FF2B5EF4-FFF2-40B4-BE49-F238E27FC236}">
                <a16:creationId xmlns:a16="http://schemas.microsoft.com/office/drawing/2014/main" id="{223E2782-81EC-7E15-5806-19D700E63693}"/>
              </a:ext>
            </a:extLst>
          </p:cNvPr>
          <p:cNvSpPr/>
          <p:nvPr userDrawn="1"/>
        </p:nvSpPr>
        <p:spPr>
          <a:xfrm>
            <a:off x="3542863"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ounded Rectangle 15">
            <a:extLst>
              <a:ext uri="{FF2B5EF4-FFF2-40B4-BE49-F238E27FC236}">
                <a16:creationId xmlns:a16="http://schemas.microsoft.com/office/drawing/2014/main" id="{CCF131AE-04D7-16B4-6398-BC897BE5B6C0}"/>
              </a:ext>
            </a:extLst>
          </p:cNvPr>
          <p:cNvSpPr/>
          <p:nvPr userDrawn="1"/>
        </p:nvSpPr>
        <p:spPr>
          <a:xfrm>
            <a:off x="6422209"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ounded Rectangle 18">
            <a:extLst>
              <a:ext uri="{FF2B5EF4-FFF2-40B4-BE49-F238E27FC236}">
                <a16:creationId xmlns:a16="http://schemas.microsoft.com/office/drawing/2014/main" id="{8A5E075E-9241-8E8F-A68A-DDD554D39867}"/>
              </a:ext>
            </a:extLst>
          </p:cNvPr>
          <p:cNvSpPr/>
          <p:nvPr userDrawn="1"/>
        </p:nvSpPr>
        <p:spPr>
          <a:xfrm>
            <a:off x="9301556"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 Placeholder 2">
            <a:extLst>
              <a:ext uri="{FF2B5EF4-FFF2-40B4-BE49-F238E27FC236}">
                <a16:creationId xmlns:a16="http://schemas.microsoft.com/office/drawing/2014/main" id="{4943BFAE-AB36-873B-BE56-478D38A975D3}"/>
              </a:ext>
            </a:extLst>
          </p:cNvPr>
          <p:cNvSpPr>
            <a:spLocks noGrp="1"/>
          </p:cNvSpPr>
          <p:nvPr>
            <p:ph type="body" sz="quarter" idx="11" hasCustomPrompt="1"/>
          </p:nvPr>
        </p:nvSpPr>
        <p:spPr>
          <a:xfrm>
            <a:off x="656630" y="1209147"/>
            <a:ext cx="10317480" cy="423256"/>
          </a:xfrm>
          <a:prstGeom prst="rect">
            <a:avLst/>
          </a:prstGeom>
        </p:spPr>
        <p:txBody>
          <a:bodyPr anchor="ctr"/>
          <a:lstStyle>
            <a:lvl1pPr>
              <a:buNone/>
              <a:defRPr lang="en-US" sz="36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Title</a:t>
            </a:r>
          </a:p>
        </p:txBody>
      </p:sp>
      <p:sp>
        <p:nvSpPr>
          <p:cNvPr id="23" name="Text Placeholder 21">
            <a:extLst>
              <a:ext uri="{FF2B5EF4-FFF2-40B4-BE49-F238E27FC236}">
                <a16:creationId xmlns:a16="http://schemas.microsoft.com/office/drawing/2014/main" id="{0DF7DFED-E21A-25FA-A8F6-017388991B3F}"/>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7416512D-0EA6-3A11-E39A-EE7F0BA2612D}"/>
              </a:ext>
            </a:extLst>
          </p:cNvPr>
          <p:cNvSpPr>
            <a:spLocks noGrp="1"/>
          </p:cNvSpPr>
          <p:nvPr>
            <p:ph type="body" sz="quarter" idx="12" hasCustomPrompt="1"/>
          </p:nvPr>
        </p:nvSpPr>
        <p:spPr>
          <a:xfrm>
            <a:off x="755987"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7" name="Text Placeholder 25">
            <a:extLst>
              <a:ext uri="{FF2B5EF4-FFF2-40B4-BE49-F238E27FC236}">
                <a16:creationId xmlns:a16="http://schemas.microsoft.com/office/drawing/2014/main" id="{2A622693-FD71-44B7-43A9-C399C9D166AE}"/>
              </a:ext>
            </a:extLst>
          </p:cNvPr>
          <p:cNvSpPr>
            <a:spLocks noGrp="1"/>
          </p:cNvSpPr>
          <p:nvPr>
            <p:ph type="body" sz="quarter" idx="13" hasCustomPrompt="1"/>
          </p:nvPr>
        </p:nvSpPr>
        <p:spPr>
          <a:xfrm>
            <a:off x="3638084"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8" name="Text Placeholder 25">
            <a:extLst>
              <a:ext uri="{FF2B5EF4-FFF2-40B4-BE49-F238E27FC236}">
                <a16:creationId xmlns:a16="http://schemas.microsoft.com/office/drawing/2014/main" id="{753CD383-9D50-0F6F-A96A-3F955E1E3D14}"/>
              </a:ext>
            </a:extLst>
          </p:cNvPr>
          <p:cNvSpPr>
            <a:spLocks noGrp="1"/>
          </p:cNvSpPr>
          <p:nvPr>
            <p:ph type="body" sz="quarter" idx="14" hasCustomPrompt="1"/>
          </p:nvPr>
        </p:nvSpPr>
        <p:spPr>
          <a:xfrm>
            <a:off x="6508606"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9" name="Text Placeholder 25">
            <a:extLst>
              <a:ext uri="{FF2B5EF4-FFF2-40B4-BE49-F238E27FC236}">
                <a16:creationId xmlns:a16="http://schemas.microsoft.com/office/drawing/2014/main" id="{1BB1FDCF-282A-5133-E43B-8071F645E5C2}"/>
              </a:ext>
            </a:extLst>
          </p:cNvPr>
          <p:cNvSpPr>
            <a:spLocks noGrp="1"/>
          </p:cNvSpPr>
          <p:nvPr>
            <p:ph type="body" sz="quarter" idx="15" hasCustomPrompt="1"/>
          </p:nvPr>
        </p:nvSpPr>
        <p:spPr>
          <a:xfrm>
            <a:off x="9390703"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Tree>
    <p:extLst>
      <p:ext uri="{BB962C8B-B14F-4D97-AF65-F5344CB8AC3E}">
        <p14:creationId xmlns:p14="http://schemas.microsoft.com/office/powerpoint/2010/main" val="2421594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8" name="TextBox 7">
            <a:extLst>
              <a:ext uri="{FF2B5EF4-FFF2-40B4-BE49-F238E27FC236}">
                <a16:creationId xmlns:a16="http://schemas.microsoft.com/office/drawing/2014/main" id="{99603209-6482-E880-8E72-3C96AF667455}"/>
              </a:ext>
            </a:extLst>
          </p:cNvPr>
          <p:cNvSpPr txBox="1"/>
          <p:nvPr userDrawn="1"/>
        </p:nvSpPr>
        <p:spPr>
          <a:xfrm>
            <a:off x="1067270" y="1275159"/>
            <a:ext cx="1122420" cy="2215991"/>
          </a:xfrm>
          <a:prstGeom prst="rect">
            <a:avLst/>
          </a:prstGeom>
          <a:noFill/>
        </p:spPr>
        <p:txBody>
          <a:bodyPr wrap="square">
            <a:spAutoFit/>
          </a:bodyPr>
          <a:lstStyle/>
          <a:p>
            <a:pPr>
              <a:buNone/>
            </a:pPr>
            <a:r>
              <a:rPr lang="en-US" sz="13800" b="1">
                <a:solidFill>
                  <a:srgbClr val="CEFC4C"/>
                </a:solidFill>
                <a:latin typeface="Arial" panose="020B0604020202020204" pitchFamily="34" charset="0"/>
                <a:cs typeface="Arial" panose="020B0604020202020204" pitchFamily="34" charset="0"/>
              </a:rPr>
              <a:t>“</a:t>
            </a:r>
            <a:endParaRPr lang="en-US" sz="13800" b="1">
              <a:solidFill>
                <a:srgbClr val="CEFC4C"/>
              </a:solidFill>
              <a:latin typeface="Poppins SemiBold" pitchFamily="2" charset="77"/>
              <a:cs typeface="Poppins SemiBold" pitchFamily="2" charset="77"/>
            </a:endParaRPr>
          </a:p>
        </p:txBody>
      </p:sp>
      <p:sp>
        <p:nvSpPr>
          <p:cNvPr id="12" name="Text Placeholder 25">
            <a:extLst>
              <a:ext uri="{FF2B5EF4-FFF2-40B4-BE49-F238E27FC236}">
                <a16:creationId xmlns:a16="http://schemas.microsoft.com/office/drawing/2014/main" id="{74E6AC14-D8F3-7243-C401-0F697837EA7F}"/>
              </a:ext>
            </a:extLst>
          </p:cNvPr>
          <p:cNvSpPr>
            <a:spLocks noGrp="1"/>
          </p:cNvSpPr>
          <p:nvPr>
            <p:ph type="body" sz="quarter" idx="11" hasCustomPrompt="1"/>
          </p:nvPr>
        </p:nvSpPr>
        <p:spPr>
          <a:xfrm>
            <a:off x="2401359" y="4372550"/>
            <a:ext cx="3168168"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3" name="Text Placeholder 25">
            <a:extLst>
              <a:ext uri="{FF2B5EF4-FFF2-40B4-BE49-F238E27FC236}">
                <a16:creationId xmlns:a16="http://schemas.microsoft.com/office/drawing/2014/main" id="{3662DFD6-261E-51B8-7A08-4B28F2861BDF}"/>
              </a:ext>
            </a:extLst>
          </p:cNvPr>
          <p:cNvSpPr>
            <a:spLocks noGrp="1"/>
          </p:cNvSpPr>
          <p:nvPr>
            <p:ph type="body" sz="quarter" idx="12" hasCustomPrompt="1"/>
          </p:nvPr>
        </p:nvSpPr>
        <p:spPr>
          <a:xfrm>
            <a:off x="2401359" y="4784048"/>
            <a:ext cx="3168168"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Text Placeholder 24">
            <a:extLst>
              <a:ext uri="{FF2B5EF4-FFF2-40B4-BE49-F238E27FC236}">
                <a16:creationId xmlns:a16="http://schemas.microsoft.com/office/drawing/2014/main" id="{C4990023-2CB1-2B2F-48CC-81DB6FCC0E4B}"/>
              </a:ext>
            </a:extLst>
          </p:cNvPr>
          <p:cNvSpPr>
            <a:spLocks noGrp="1"/>
          </p:cNvSpPr>
          <p:nvPr>
            <p:ph type="body" sz="quarter" idx="14" hasCustomPrompt="1"/>
          </p:nvPr>
        </p:nvSpPr>
        <p:spPr>
          <a:xfrm>
            <a:off x="2401356" y="2165277"/>
            <a:ext cx="7184433" cy="1938992"/>
          </a:xfrm>
          <a:prstGeom prst="rect">
            <a:avLst/>
          </a:prstGeom>
        </p:spPr>
        <p:txBody>
          <a:bodyPr/>
          <a:lstStyle>
            <a:lvl1pPr marL="11113" indent="-11113">
              <a:buClr>
                <a:srgbClr val="D15A0A"/>
              </a:buClr>
              <a:buNone/>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Insert quote copy here</a:t>
            </a:r>
          </a:p>
        </p:txBody>
      </p:sp>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783170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llow Me on L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2337BED-DB84-277A-F969-9ED1B40720E3}"/>
              </a:ext>
            </a:extLst>
          </p:cNvPr>
          <p:cNvSpPr/>
          <p:nvPr userDrawn="1"/>
        </p:nvSpPr>
        <p:spPr>
          <a:xfrm>
            <a:off x="1912267" y="1404428"/>
            <a:ext cx="8367465" cy="4049145"/>
          </a:xfrm>
          <a:prstGeom prst="roundRect">
            <a:avLst>
              <a:gd name="adj" fmla="val 11121"/>
            </a:avLst>
          </a:prstGeom>
          <a:solidFill>
            <a:schemeClr val="bg1"/>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5571314" y="1741464"/>
            <a:ext cx="3708701" cy="1477328"/>
          </a:xfrm>
          <a:prstGeom prst="rect">
            <a:avLst/>
          </a:prstGeom>
          <a:noFill/>
        </p:spPr>
        <p:txBody>
          <a:bodyPr wrap="square" lIns="0" tIns="0" rIns="0" bIns="0" rtlCol="0">
            <a:spAutoFit/>
          </a:bodyPr>
          <a:lstStyle/>
          <a:p>
            <a:pPr algn="l"/>
            <a:r>
              <a:rPr lang="en-US" sz="4800" b="1">
                <a:solidFill>
                  <a:srgbClr val="120A36"/>
                </a:solidFill>
                <a:latin typeface="Arial" panose="020B0604020202020204" pitchFamily="34" charset="0"/>
                <a:cs typeface="Arial" panose="020B0604020202020204" pitchFamily="34" charset="0"/>
              </a:rPr>
              <a:t>Follow me</a:t>
            </a:r>
            <a:br>
              <a:rPr lang="en-US" sz="4800" b="1">
                <a:solidFill>
                  <a:srgbClr val="120A36"/>
                </a:solidFill>
                <a:latin typeface="Arial" panose="020B0604020202020204" pitchFamily="34" charset="0"/>
                <a:cs typeface="Arial" panose="020B0604020202020204" pitchFamily="34" charset="0"/>
              </a:rPr>
            </a:br>
            <a:r>
              <a:rPr lang="en-US" sz="4800" b="1">
                <a:solidFill>
                  <a:srgbClr val="120A36"/>
                </a:solidFill>
                <a:latin typeface="Arial" panose="020B0604020202020204" pitchFamily="34" charset="0"/>
                <a:cs typeface="Arial" panose="020B0604020202020204" pitchFamily="34" charset="0"/>
              </a:rPr>
              <a:t>on LinkedIn</a:t>
            </a:r>
            <a:endParaRPr lang="en-US" sz="4800">
              <a:solidFill>
                <a:srgbClr val="120A36"/>
              </a:solidFill>
              <a:latin typeface="Arial" panose="020B0604020202020204" pitchFamily="34" charset="0"/>
              <a:cs typeface="Arial" panose="020B0604020202020204" pitchFamily="34" charset="0"/>
            </a:endParaRPr>
          </a:p>
        </p:txBody>
      </p:sp>
      <p:sp>
        <p:nvSpPr>
          <p:cNvPr id="19" name="Picture Placeholder 28">
            <a:extLst>
              <a:ext uri="{FF2B5EF4-FFF2-40B4-BE49-F238E27FC236}">
                <a16:creationId xmlns:a16="http://schemas.microsoft.com/office/drawing/2014/main" id="{813A7DC3-4047-4DE9-A453-B6209A5A6789}"/>
              </a:ext>
            </a:extLst>
          </p:cNvPr>
          <p:cNvSpPr>
            <a:spLocks noGrp="1"/>
          </p:cNvSpPr>
          <p:nvPr>
            <p:ph type="pic" sz="quarter" idx="13"/>
          </p:nvPr>
        </p:nvSpPr>
        <p:spPr>
          <a:xfrm>
            <a:off x="2362449" y="1814882"/>
            <a:ext cx="2638478" cy="3228236"/>
          </a:xfrm>
          <a:prstGeom prst="roundRect">
            <a:avLst>
              <a:gd name="adj" fmla="val 10963"/>
            </a:avLst>
          </a:prstGeom>
        </p:spPr>
        <p:txBody>
          <a:bodyPr/>
          <a:lstStyle/>
          <a:p>
            <a:endParaRPr lang="en-US"/>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6713290" y="3555827"/>
            <a:ext cx="1424748" cy="1424377"/>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90459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7" name="Text Placeholder 15">
            <a:extLst>
              <a:ext uri="{FF2B5EF4-FFF2-40B4-BE49-F238E27FC236}">
                <a16:creationId xmlns:a16="http://schemas.microsoft.com/office/drawing/2014/main" id="{D44644BA-730C-4CC0-FF8B-087D5F24CBE2}"/>
              </a:ext>
            </a:extLst>
          </p:cNvPr>
          <p:cNvSpPr>
            <a:spLocks noGrp="1"/>
          </p:cNvSpPr>
          <p:nvPr>
            <p:ph type="body" sz="quarter" idx="13" hasCustomPrompt="1"/>
          </p:nvPr>
        </p:nvSpPr>
        <p:spPr>
          <a:xfrm>
            <a:off x="2685649" y="2885630"/>
            <a:ext cx="4701269" cy="585787"/>
          </a:xfrm>
          <a:prstGeom prst="rect">
            <a:avLst/>
          </a:prstGeom>
        </p:spPr>
        <p:txBody>
          <a:bodyPr vert="horz" lIns="0" tIns="0" rIns="0" bIns="0"/>
          <a:lstStyle>
            <a:lvl1pPr marL="0" indent="0">
              <a:buNone/>
              <a:defRPr sz="2400" b="1"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Contact us</a:t>
            </a:r>
          </a:p>
        </p:txBody>
      </p:sp>
      <p:sp>
        <p:nvSpPr>
          <p:cNvPr id="9" name="Text Placeholder 15">
            <a:extLst>
              <a:ext uri="{FF2B5EF4-FFF2-40B4-BE49-F238E27FC236}">
                <a16:creationId xmlns:a16="http://schemas.microsoft.com/office/drawing/2014/main" id="{54127AE9-3438-8A45-57A3-2D3E6A0F7BBC}"/>
              </a:ext>
            </a:extLst>
          </p:cNvPr>
          <p:cNvSpPr>
            <a:spLocks noGrp="1"/>
          </p:cNvSpPr>
          <p:nvPr>
            <p:ph type="body" sz="quarter" idx="15"/>
          </p:nvPr>
        </p:nvSpPr>
        <p:spPr>
          <a:xfrm>
            <a:off x="2685649" y="3488259"/>
            <a:ext cx="4701269" cy="1244765"/>
          </a:xfrm>
          <a:prstGeom prst="rect">
            <a:avLst/>
          </a:prstGeom>
        </p:spPr>
        <p:txBody>
          <a:bodyPr vert="horz" lIns="0" tIns="0" rIns="0" bIns="0"/>
          <a:lstStyle>
            <a:lvl1pPr marL="0" indent="0">
              <a:buNone/>
              <a:defRPr sz="1800" b="0"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endParaRPr lang="en-US"/>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2685648" y="1623903"/>
            <a:ext cx="6821675" cy="923330"/>
          </a:xfrm>
          <a:prstGeom prst="rect">
            <a:avLst/>
          </a:prstGeom>
          <a:noFill/>
        </p:spPr>
        <p:txBody>
          <a:bodyPr wrap="square" lIns="0" tIns="0" rIns="0" bIns="0" rtlCol="0">
            <a:spAutoFit/>
          </a:bodyPr>
          <a:lstStyle/>
          <a:p>
            <a:r>
              <a:rPr lang="en-US" sz="6000" b="1" i="0" spc="0">
                <a:solidFill>
                  <a:srgbClr val="CDFF4E"/>
                </a:solidFill>
                <a:latin typeface="Arial" panose="020B0604020202020204" pitchFamily="34" charset="0"/>
                <a:ea typeface="Helvetica" charset="0"/>
                <a:cs typeface="Arial" panose="020B0604020202020204" pitchFamily="34" charset="0"/>
              </a:rPr>
              <a:t>Thank you</a:t>
            </a:r>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8319978" y="2242937"/>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287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76DB88-2637-B1F8-9C48-4092BCA19F32}"/>
              </a:ext>
            </a:extLst>
          </p:cNvPr>
          <p:cNvSpPr/>
          <p:nvPr userDrawn="1"/>
        </p:nvSpPr>
        <p:spPr>
          <a:xfrm>
            <a:off x="-11" y="0"/>
            <a:ext cx="12191999"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white dots&#10;&#10;AI-generated content may be incorrect.">
            <a:extLst>
              <a:ext uri="{FF2B5EF4-FFF2-40B4-BE49-F238E27FC236}">
                <a16:creationId xmlns:a16="http://schemas.microsoft.com/office/drawing/2014/main" id="{49966758-FC11-7185-8343-10B8A1EF23A6}"/>
              </a:ext>
            </a:extLst>
          </p:cNvPr>
          <p:cNvPicPr>
            <a:picLocks noChangeAspect="1"/>
          </p:cNvPicPr>
          <p:nvPr userDrawn="1"/>
        </p:nvPicPr>
        <p:blipFill>
          <a:blip r:embed="rId2"/>
          <a:srcRect b="35492"/>
          <a:stretch>
            <a:fillRect/>
          </a:stretch>
        </p:blipFill>
        <p:spPr>
          <a:xfrm>
            <a:off x="0" y="0"/>
            <a:ext cx="12192000" cy="4423971"/>
          </a:xfrm>
          <a:prstGeom prst="rect">
            <a:avLst/>
          </a:prstGeom>
        </p:spPr>
      </p:pic>
      <p:sp>
        <p:nvSpPr>
          <p:cNvPr id="7" name="Rectangle 6">
            <a:extLst>
              <a:ext uri="{FF2B5EF4-FFF2-40B4-BE49-F238E27FC236}">
                <a16:creationId xmlns:a16="http://schemas.microsoft.com/office/drawing/2014/main" id="{B7486EF7-E3A3-71AA-604C-2159DE7519A2}"/>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4F4C2C0E-092A-1613-5CC0-0043477DCB8F}"/>
              </a:ext>
            </a:extLst>
          </p:cNvPr>
          <p:cNvPicPr>
            <a:picLocks noChangeAspect="1"/>
          </p:cNvPicPr>
          <p:nvPr userDrawn="1"/>
        </p:nvPicPr>
        <p:blipFill>
          <a:blip r:embed="rId3"/>
          <a:stretch>
            <a:fillRect/>
          </a:stretch>
        </p:blipFill>
        <p:spPr>
          <a:xfrm>
            <a:off x="8234287" y="6165259"/>
            <a:ext cx="3622808" cy="385762"/>
          </a:xfrm>
          <a:prstGeom prst="rect">
            <a:avLst/>
          </a:prstGeom>
        </p:spPr>
      </p:pic>
      <p:sp>
        <p:nvSpPr>
          <p:cNvPr id="9" name="Rounded Rectangle 8">
            <a:extLst>
              <a:ext uri="{FF2B5EF4-FFF2-40B4-BE49-F238E27FC236}">
                <a16:creationId xmlns:a16="http://schemas.microsoft.com/office/drawing/2014/main" id="{4E7E1853-53AB-E796-5B63-D8B072C8178D}"/>
              </a:ext>
            </a:extLst>
          </p:cNvPr>
          <p:cNvSpPr/>
          <p:nvPr userDrawn="1"/>
        </p:nvSpPr>
        <p:spPr>
          <a:xfrm>
            <a:off x="3464952" y="449707"/>
            <a:ext cx="8392138" cy="538352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AB47A-7E87-9C02-504F-7AF068554371}"/>
              </a:ext>
            </a:extLst>
          </p:cNvPr>
          <p:cNvSpPr txBox="1"/>
          <p:nvPr userDrawn="1"/>
        </p:nvSpPr>
        <p:spPr>
          <a:xfrm>
            <a:off x="602354" y="798811"/>
            <a:ext cx="2260234" cy="738664"/>
          </a:xfrm>
          <a:prstGeom prst="rect">
            <a:avLst/>
          </a:prstGeom>
          <a:noFill/>
        </p:spPr>
        <p:txBody>
          <a:bodyPr wrap="none" lIns="0" tIns="0" rIns="0" bIns="0" rtlCol="0">
            <a:spAutoFit/>
          </a:bodyPr>
          <a:lstStyle/>
          <a:p>
            <a:r>
              <a:rPr lang="en-US" altLang="en-US" sz="4800" b="1" i="0">
                <a:solidFill>
                  <a:srgbClr val="CDFF4E"/>
                </a:solidFill>
                <a:latin typeface="Arial" panose="020B0604020202020204" pitchFamily="34" charset="0"/>
                <a:ea typeface="Verdana" panose="020B0604030504040204" pitchFamily="34" charset="0"/>
                <a:cs typeface="Arial" panose="020B0604020202020204" pitchFamily="34" charset="0"/>
              </a:rPr>
              <a:t>Agenda</a:t>
            </a:r>
            <a:endParaRPr lang="en-US" sz="4800" b="1" i="0">
              <a:solidFill>
                <a:srgbClr val="CDFF4E"/>
              </a:solidFill>
              <a:latin typeface="Arial" panose="020B0604020202020204" pitchFamily="34" charset="0"/>
              <a:ea typeface="Verdana" panose="020B0604030504040204" pitchFamily="34" charset="0"/>
              <a:cs typeface="Arial" panose="020B0604020202020204" pitchFamily="34" charset="0"/>
            </a:endParaRPr>
          </a:p>
        </p:txBody>
      </p:sp>
      <p:sp>
        <p:nvSpPr>
          <p:cNvPr id="14" name="Text Placeholder 4">
            <a:extLst>
              <a:ext uri="{FF2B5EF4-FFF2-40B4-BE49-F238E27FC236}">
                <a16:creationId xmlns:a16="http://schemas.microsoft.com/office/drawing/2014/main" id="{3A9ED7AB-519C-1E9F-42B9-6B3D8EB3E4F1}"/>
              </a:ext>
            </a:extLst>
          </p:cNvPr>
          <p:cNvSpPr>
            <a:spLocks noGrp="1"/>
          </p:cNvSpPr>
          <p:nvPr>
            <p:ph type="body" sz="quarter" idx="10" hasCustomPrompt="1"/>
          </p:nvPr>
        </p:nvSpPr>
        <p:spPr>
          <a:xfrm>
            <a:off x="4156075" y="1168400"/>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lang="en-US" sz="2400" b="0" i="0" kern="1200" dirty="0" smtClean="0">
                <a:solidFill>
                  <a:srgbClr val="120A36"/>
                </a:solidFill>
                <a:latin typeface="Arial" panose="020B0604020202020204" pitchFamily="34" charset="0"/>
                <a:ea typeface="+mn-ea"/>
                <a:cs typeface="+mn-cs"/>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lvl="0"/>
            <a:endParaRPr lang="en-US"/>
          </a:p>
          <a:p>
            <a:pPr lvl="0"/>
            <a:endParaRPr lang="en-US"/>
          </a:p>
        </p:txBody>
      </p:sp>
    </p:spTree>
    <p:extLst>
      <p:ext uri="{BB962C8B-B14F-4D97-AF65-F5344CB8AC3E}">
        <p14:creationId xmlns:p14="http://schemas.microsoft.com/office/powerpoint/2010/main" val="356142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748FFA-3BB0-E085-EF6E-8C9432D8B168}"/>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and black landscape&#10;&#10;AI-generated content may be incorrect.">
            <a:extLst>
              <a:ext uri="{FF2B5EF4-FFF2-40B4-BE49-F238E27FC236}">
                <a16:creationId xmlns:a16="http://schemas.microsoft.com/office/drawing/2014/main" id="{0543D6B8-1569-1C03-1682-2F39A5FDBAA0}"/>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10" name="Picture 9" descr="A black background with white dots&#10;&#10;AI-generated content may be incorrect.">
            <a:extLst>
              <a:ext uri="{FF2B5EF4-FFF2-40B4-BE49-F238E27FC236}">
                <a16:creationId xmlns:a16="http://schemas.microsoft.com/office/drawing/2014/main" id="{A63211DD-2520-86C7-208F-C079867A0D9B}"/>
              </a:ext>
            </a:extLst>
          </p:cNvPr>
          <p:cNvPicPr>
            <a:picLocks noChangeAspect="1"/>
          </p:cNvPicPr>
          <p:nvPr userDrawn="1"/>
        </p:nvPicPr>
        <p:blipFill>
          <a:blip r:embed="rId3"/>
          <a:srcRect b="35492"/>
          <a:stretch>
            <a:fillRect/>
          </a:stretch>
        </p:blipFill>
        <p:spPr>
          <a:xfrm>
            <a:off x="0" y="0"/>
            <a:ext cx="12192000" cy="4423971"/>
          </a:xfrm>
          <a:prstGeom prst="rect">
            <a:avLst/>
          </a:prstGeom>
        </p:spPr>
      </p:pic>
      <p:sp>
        <p:nvSpPr>
          <p:cNvPr id="11" name="Text Placeholder 7">
            <a:extLst>
              <a:ext uri="{FF2B5EF4-FFF2-40B4-BE49-F238E27FC236}">
                <a16:creationId xmlns:a16="http://schemas.microsoft.com/office/drawing/2014/main" id="{AEF3708F-899A-B541-159A-C8521E183C8E}"/>
              </a:ext>
            </a:extLst>
          </p:cNvPr>
          <p:cNvSpPr txBox="1">
            <a:spLocks/>
          </p:cNvSpPr>
          <p:nvPr userDrawn="1"/>
        </p:nvSpPr>
        <p:spPr>
          <a:xfrm>
            <a:off x="1457324" y="2586149"/>
            <a:ext cx="9469765" cy="1685702"/>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t>Q</a:t>
            </a:r>
            <a:r>
              <a:rPr lang="en-US" sz="13800">
                <a:solidFill>
                  <a:srgbClr val="CDFF4E"/>
                </a:solidFill>
              </a:rPr>
              <a:t>&amp;</a:t>
            </a:r>
            <a:r>
              <a:rPr lang="en-US" sz="13800"/>
              <a:t>A</a:t>
            </a:r>
          </a:p>
        </p:txBody>
      </p:sp>
      <p:pic>
        <p:nvPicPr>
          <p:cNvPr id="12" name="Picture 11" descr="A close-up of a logo&#10;&#10;AI-generated content may be incorrect.">
            <a:extLst>
              <a:ext uri="{FF2B5EF4-FFF2-40B4-BE49-F238E27FC236}">
                <a16:creationId xmlns:a16="http://schemas.microsoft.com/office/drawing/2014/main" id="{8D737F61-481A-522F-672E-D65AD0E1582C}"/>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2330420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200F9-42C1-9524-CDCB-D5FB3C3C46DC}"/>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E96E938A-1D1A-C627-7A7C-28C348616192}"/>
              </a:ext>
            </a:extLst>
          </p:cNvPr>
          <p:cNvPicPr>
            <a:picLocks noChangeAspect="1"/>
          </p:cNvPicPr>
          <p:nvPr userDrawn="1"/>
        </p:nvPicPr>
        <p:blipFill>
          <a:blip r:embed="rId2"/>
          <a:srcRect t="71640" b="3028"/>
          <a:stretch>
            <a:fillRect/>
          </a:stretch>
        </p:blipFill>
        <p:spPr>
          <a:xfrm>
            <a:off x="-2" y="5120720"/>
            <a:ext cx="12191997" cy="1737280"/>
          </a:xfrm>
          <a:prstGeom prst="rect">
            <a:avLst/>
          </a:prstGeom>
        </p:spPr>
      </p:pic>
      <p:pic>
        <p:nvPicPr>
          <p:cNvPr id="9" name="Picture 8" descr="A black background with white dots&#10;&#10;AI-generated content may be incorrect.">
            <a:extLst>
              <a:ext uri="{FF2B5EF4-FFF2-40B4-BE49-F238E27FC236}">
                <a16:creationId xmlns:a16="http://schemas.microsoft.com/office/drawing/2014/main" id="{6D2CCFF6-609D-C590-0006-CD9F36CD1C0D}"/>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10" name="Graphic 9">
            <a:extLst>
              <a:ext uri="{FF2B5EF4-FFF2-40B4-BE49-F238E27FC236}">
                <a16:creationId xmlns:a16="http://schemas.microsoft.com/office/drawing/2014/main" id="{8635378B-2A85-676E-8625-0FB9764DB17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31354" y="449075"/>
            <a:ext cx="2208681" cy="330200"/>
          </a:xfrm>
          <a:prstGeom prst="rect">
            <a:avLst/>
          </a:prstGeom>
        </p:spPr>
      </p:pic>
      <p:sp>
        <p:nvSpPr>
          <p:cNvPr id="11" name="Text Placeholder 7">
            <a:extLst>
              <a:ext uri="{FF2B5EF4-FFF2-40B4-BE49-F238E27FC236}">
                <a16:creationId xmlns:a16="http://schemas.microsoft.com/office/drawing/2014/main" id="{0B83F21F-D672-6FD6-4176-B14DED72B2A0}"/>
              </a:ext>
            </a:extLst>
          </p:cNvPr>
          <p:cNvSpPr txBox="1">
            <a:spLocks/>
          </p:cNvSpPr>
          <p:nvPr userDrawn="1"/>
        </p:nvSpPr>
        <p:spPr>
          <a:xfrm>
            <a:off x="1457324" y="2211985"/>
            <a:ext cx="9469765" cy="219066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solidFill>
                  <a:srgbClr val="CDFF4E"/>
                </a:solidFill>
              </a:rPr>
              <a:t>Thank </a:t>
            </a:r>
            <a:r>
              <a:rPr lang="en-US" sz="13800"/>
              <a:t>you</a:t>
            </a:r>
          </a:p>
        </p:txBody>
      </p:sp>
      <p:pic>
        <p:nvPicPr>
          <p:cNvPr id="12" name="Picture 11" descr="A close-up of a logo&#10;&#10;AI-generated content may be incorrect.">
            <a:extLst>
              <a:ext uri="{FF2B5EF4-FFF2-40B4-BE49-F238E27FC236}">
                <a16:creationId xmlns:a16="http://schemas.microsoft.com/office/drawing/2014/main" id="{5FDAF561-D3A0-8D52-26C3-415509C470B7}"/>
              </a:ext>
            </a:extLst>
          </p:cNvPr>
          <p:cNvPicPr>
            <a:picLocks noChangeAspect="1"/>
          </p:cNvPicPr>
          <p:nvPr userDrawn="1"/>
        </p:nvPicPr>
        <p:blipFill>
          <a:blip r:embed="rId5"/>
          <a:stretch>
            <a:fillRect/>
          </a:stretch>
        </p:blipFill>
        <p:spPr>
          <a:xfrm>
            <a:off x="8248575" y="308993"/>
            <a:ext cx="3622808" cy="385762"/>
          </a:xfrm>
          <a:prstGeom prst="rect">
            <a:avLst/>
          </a:prstGeom>
        </p:spPr>
      </p:pic>
    </p:spTree>
    <p:extLst>
      <p:ext uri="{BB962C8B-B14F-4D97-AF65-F5344CB8AC3E}">
        <p14:creationId xmlns:p14="http://schemas.microsoft.com/office/powerpoint/2010/main" val="4199341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ackgroun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D0B0F-6EBF-94D1-9672-433ECC9BD5F7}"/>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1948557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_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02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D4B04-8F5A-E5F8-9FDB-C70AAA0166B3}"/>
              </a:ext>
            </a:extLst>
          </p:cNvPr>
          <p:cNvSpPr/>
          <p:nvPr userDrawn="1"/>
        </p:nvSpPr>
        <p:spPr>
          <a:xfrm>
            <a:off x="0" y="12315"/>
            <a:ext cx="12191999" cy="6858000"/>
          </a:xfrm>
          <a:prstGeom prst="rect">
            <a:avLst/>
          </a:prstGeom>
          <a:gradFill flip="none" rotWithShape="1">
            <a:gsLst>
              <a:gs pos="0">
                <a:srgbClr val="D15A0A"/>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6C76D5-FE89-4833-D088-2E9AEC42F463}"/>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3" name="Rectangle 2">
            <a:extLst>
              <a:ext uri="{FF2B5EF4-FFF2-40B4-BE49-F238E27FC236}">
                <a16:creationId xmlns:a16="http://schemas.microsoft.com/office/drawing/2014/main" id="{AE1A5E59-7573-FA45-EF10-ACEE9F040FCD}"/>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359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3A89-83C1-33F1-F8AA-E547CCF0019A}"/>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CBFD25-1D68-19EA-DD15-58F421A8E0B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F633C82-2402-E4FD-4E1A-91D78C45CF42}"/>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365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18063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D0B0F-6EBF-94D1-9672-433ECC9BD5F7}"/>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3782482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468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86725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404427"/>
            <a:ext cx="7357365" cy="4049145"/>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6117880" y="2976080"/>
            <a:ext cx="2890195"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6117880" y="3387578"/>
            <a:ext cx="2890195"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2029E8A8-2319-4B10-E343-DFD815250343}"/>
              </a:ext>
            </a:extLst>
          </p:cNvPr>
          <p:cNvSpPr>
            <a:spLocks noGrp="1"/>
          </p:cNvSpPr>
          <p:nvPr>
            <p:ph type="pic" sz="quarter" idx="13"/>
          </p:nvPr>
        </p:nvSpPr>
        <p:spPr>
          <a:xfrm>
            <a:off x="3067791" y="211010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2970974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738063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ackground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F4CA5-3A8E-2881-89F9-C3FD71CE39A8}"/>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241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AE0C23-EE46-12C9-DD2D-D874093BD23A}"/>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54A757-65B0-33D0-AA0A-599C10B5E3FF}"/>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5" name="Rectangle 4">
            <a:extLst>
              <a:ext uri="{FF2B5EF4-FFF2-40B4-BE49-F238E27FC236}">
                <a16:creationId xmlns:a16="http://schemas.microsoft.com/office/drawing/2014/main" id="{1C17F8FF-DF8B-745E-D920-E3998D2B475A}"/>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397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4D2655E6-AEE9-9094-4188-43E5B33101D4}"/>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3526995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92875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F30BD4D6-1D7B-BD43-E5B3-8C29C0C3DF8A}"/>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263457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30946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alf P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298BC3-2067-A9FF-6E02-7D1E53774629}"/>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7BD323-85D4-6D91-436A-D9EBF494714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Online Image Placeholder 5">
            <a:extLst>
              <a:ext uri="{FF2B5EF4-FFF2-40B4-BE49-F238E27FC236}">
                <a16:creationId xmlns:a16="http://schemas.microsoft.com/office/drawing/2014/main" id="{8B24C5A3-7A69-F24E-746B-B97108331D61}"/>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834222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alf P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02DAA-D6C1-03AE-EF89-015CD3D4B285}"/>
              </a:ext>
            </a:extLst>
          </p:cNvPr>
          <p:cNvSpPr/>
          <p:nvPr userDrawn="1"/>
        </p:nvSpPr>
        <p:spPr>
          <a:xfrm rot="10800000">
            <a:off x="6096000" y="7034"/>
            <a:ext cx="6095996" cy="6858000"/>
          </a:xfrm>
          <a:prstGeom prst="rect">
            <a:avLst/>
          </a:prstGeom>
          <a:gradFill flip="none" rotWithShape="1">
            <a:gsLst>
              <a:gs pos="40000">
                <a:srgbClr val="FFFFFF"/>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9181D7-2857-1B1D-D91B-1136CF75D2FD}"/>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line Image Placeholder 5">
            <a:extLst>
              <a:ext uri="{FF2B5EF4-FFF2-40B4-BE49-F238E27FC236}">
                <a16:creationId xmlns:a16="http://schemas.microsoft.com/office/drawing/2014/main" id="{4BAA3291-2594-6F0E-D563-7DFF8EA5A28E}"/>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2970330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Pag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AA429-D3F3-A190-A071-30F519A2F9BF}"/>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and black landscape&#10;&#10;AI-generated content may be incorrect.">
            <a:extLst>
              <a:ext uri="{FF2B5EF4-FFF2-40B4-BE49-F238E27FC236}">
                <a16:creationId xmlns:a16="http://schemas.microsoft.com/office/drawing/2014/main" id="{2F1E728D-2235-3246-E84C-75DAAD40B3A8}"/>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4" name="Picture 3" descr="A black background with white dots&#10;&#10;AI-generated content may be incorrect.">
            <a:extLst>
              <a:ext uri="{FF2B5EF4-FFF2-40B4-BE49-F238E27FC236}">
                <a16:creationId xmlns:a16="http://schemas.microsoft.com/office/drawing/2014/main" id="{C3AE3744-68AE-8386-E55B-172ED21F5134}"/>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6" name="Picture 5" descr="A close-up of a logo&#10;&#10;AI-generated content may be incorrect.">
            <a:extLst>
              <a:ext uri="{FF2B5EF4-FFF2-40B4-BE49-F238E27FC236}">
                <a16:creationId xmlns:a16="http://schemas.microsoft.com/office/drawing/2014/main" id="{289FA388-14DB-7EEB-3092-F6ACD47E074A}"/>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134583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268174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268174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 name="Picture Placeholder 28">
            <a:extLst>
              <a:ext uri="{FF2B5EF4-FFF2-40B4-BE49-F238E27FC236}">
                <a16:creationId xmlns:a16="http://schemas.microsoft.com/office/drawing/2014/main" id="{1E2BB5F1-EDDE-E996-DC63-5DCBEB466257}"/>
              </a:ext>
            </a:extLst>
          </p:cNvPr>
          <p:cNvSpPr>
            <a:spLocks noGrp="1"/>
          </p:cNvSpPr>
          <p:nvPr>
            <p:ph type="pic" sz="quarter" idx="13"/>
          </p:nvPr>
        </p:nvSpPr>
        <p:spPr>
          <a:xfrm>
            <a:off x="2681744" y="1355425"/>
            <a:ext cx="2638478" cy="2637788"/>
          </a:xfrm>
          <a:prstGeom prst="roundRect">
            <a:avLst>
              <a:gd name="adj" fmla="val 10963"/>
            </a:avLst>
          </a:prstGeom>
        </p:spPr>
        <p:txBody>
          <a:bodyPr/>
          <a:lstStyle/>
          <a:p>
            <a:endParaRPr lang="en-US"/>
          </a:p>
        </p:txBody>
      </p:sp>
      <p:sp>
        <p:nvSpPr>
          <p:cNvPr id="4" name="Rounded Rectangle 3">
            <a:extLst>
              <a:ext uri="{FF2B5EF4-FFF2-40B4-BE49-F238E27FC236}">
                <a16:creationId xmlns:a16="http://schemas.microsoft.com/office/drawing/2014/main" id="{37E2E2C6-A704-2D94-11B6-852E522EA527}"/>
              </a:ext>
            </a:extLst>
          </p:cNvPr>
          <p:cNvSpPr/>
          <p:nvPr userDrawn="1"/>
        </p:nvSpPr>
        <p:spPr>
          <a:xfrm>
            <a:off x="633135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5">
            <a:extLst>
              <a:ext uri="{FF2B5EF4-FFF2-40B4-BE49-F238E27FC236}">
                <a16:creationId xmlns:a16="http://schemas.microsoft.com/office/drawing/2014/main" id="{0D2E473C-CABA-4CB2-B909-4E8139C95201}"/>
              </a:ext>
            </a:extLst>
          </p:cNvPr>
          <p:cNvSpPr>
            <a:spLocks noGrp="1"/>
          </p:cNvSpPr>
          <p:nvPr>
            <p:ph type="body" sz="quarter" idx="16" hasCustomPrompt="1"/>
          </p:nvPr>
        </p:nvSpPr>
        <p:spPr>
          <a:xfrm>
            <a:off x="686020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6" name="Text Placeholder 25">
            <a:extLst>
              <a:ext uri="{FF2B5EF4-FFF2-40B4-BE49-F238E27FC236}">
                <a16:creationId xmlns:a16="http://schemas.microsoft.com/office/drawing/2014/main" id="{1E91CFEA-A244-C64F-8714-E66CC8EA82C9}"/>
              </a:ext>
            </a:extLst>
          </p:cNvPr>
          <p:cNvSpPr>
            <a:spLocks noGrp="1"/>
          </p:cNvSpPr>
          <p:nvPr>
            <p:ph type="body" sz="quarter" idx="17" hasCustomPrompt="1"/>
          </p:nvPr>
        </p:nvSpPr>
        <p:spPr>
          <a:xfrm>
            <a:off x="686020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8" name="Picture Placeholder 28">
            <a:extLst>
              <a:ext uri="{FF2B5EF4-FFF2-40B4-BE49-F238E27FC236}">
                <a16:creationId xmlns:a16="http://schemas.microsoft.com/office/drawing/2014/main" id="{5D60DC85-1C80-F064-CB1E-FB0E0AE74085}"/>
              </a:ext>
            </a:extLst>
          </p:cNvPr>
          <p:cNvSpPr>
            <a:spLocks noGrp="1"/>
          </p:cNvSpPr>
          <p:nvPr>
            <p:ph type="pic" sz="quarter" idx="18"/>
          </p:nvPr>
        </p:nvSpPr>
        <p:spPr>
          <a:xfrm>
            <a:off x="6860204" y="135542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125446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65222"/>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extLst>
      <p:ext uri="{BB962C8B-B14F-4D97-AF65-F5344CB8AC3E}">
        <p14:creationId xmlns:p14="http://schemas.microsoft.com/office/powerpoint/2010/main" val="1466034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02714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7267849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5/20/2026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9177566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5/20/2026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47695460"/>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5/20/2026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E62DD0B-EFFE-4362-BEA1-169B9AF2B251}" type="slidenum">
              <a:rPr lang="en-US" smtClean="0"/>
              <a:pPr/>
              <a:t>‹#›</a:t>
            </a:fld>
            <a:endParaRPr lang="en-US"/>
          </a:p>
        </p:txBody>
      </p:sp>
      <p:sp>
        <p:nvSpPr>
          <p:cNvPr id="2" name="Rectangle 1">
            <a:extLst>
              <a:ext uri="{FF2B5EF4-FFF2-40B4-BE49-F238E27FC236}">
                <a16:creationId xmlns:a16="http://schemas.microsoft.com/office/drawing/2014/main" id="{25385F4F-F941-5720-95A8-13CCE74EE01C}"/>
              </a:ext>
            </a:extLst>
          </p:cNvPr>
          <p:cNvSpPr/>
          <p:nvPr userDrawn="1"/>
        </p:nvSpPr>
        <p:spPr>
          <a:xfrm>
            <a:off x="1524" y="6812281"/>
            <a:ext cx="12188952"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3" name="Freeform 20">
            <a:extLst>
              <a:ext uri="{FF2B5EF4-FFF2-40B4-BE49-F238E27FC236}">
                <a16:creationId xmlns:a16="http://schemas.microsoft.com/office/drawing/2014/main" id="{0A814D50-6862-7B4B-A2AE-50C5A34C1BC0}"/>
              </a:ext>
            </a:extLst>
          </p:cNvPr>
          <p:cNvSpPr>
            <a:spLocks noChangeAspect="1" noEditPoints="1"/>
          </p:cNvSpPr>
          <p:nvPr userDrawn="1"/>
        </p:nvSpPr>
        <p:spPr bwMode="auto">
          <a:xfrm>
            <a:off x="609600" y="6420119"/>
            <a:ext cx="1277941" cy="192024"/>
          </a:xfrm>
          <a:custGeom>
            <a:avLst/>
            <a:gdLst>
              <a:gd name="T0" fmla="*/ 11945 w 23040"/>
              <a:gd name="T1" fmla="*/ 1335 h 3461"/>
              <a:gd name="T2" fmla="*/ 11437 w 23040"/>
              <a:gd name="T3" fmla="*/ 1255 h 3461"/>
              <a:gd name="T4" fmla="*/ 10735 w 23040"/>
              <a:gd name="T5" fmla="*/ 1279 h 3461"/>
              <a:gd name="T6" fmla="*/ 10646 w 23040"/>
              <a:gd name="T7" fmla="*/ 937 h 3461"/>
              <a:gd name="T8" fmla="*/ 13237 w 23040"/>
              <a:gd name="T9" fmla="*/ 1350 h 3461"/>
              <a:gd name="T10" fmla="*/ 13958 w 23040"/>
              <a:gd name="T11" fmla="*/ 1180 h 3461"/>
              <a:gd name="T12" fmla="*/ 14304 w 23040"/>
              <a:gd name="T13" fmla="*/ 2309 h 3461"/>
              <a:gd name="T14" fmla="*/ 13417 w 23040"/>
              <a:gd name="T15" fmla="*/ 2516 h 3461"/>
              <a:gd name="T16" fmla="*/ 14807 w 23040"/>
              <a:gd name="T17" fmla="*/ 1873 h 3461"/>
              <a:gd name="T18" fmla="*/ 14182 w 23040"/>
              <a:gd name="T19" fmla="*/ 875 h 3461"/>
              <a:gd name="T20" fmla="*/ 13080 w 23040"/>
              <a:gd name="T21" fmla="*/ 994 h 3461"/>
              <a:gd name="T22" fmla="*/ 12728 w 23040"/>
              <a:gd name="T23" fmla="*/ 2289 h 3461"/>
              <a:gd name="T24" fmla="*/ 13782 w 23040"/>
              <a:gd name="T25" fmla="*/ 2953 h 3461"/>
              <a:gd name="T26" fmla="*/ 14533 w 23040"/>
              <a:gd name="T27" fmla="*/ 2583 h 3461"/>
              <a:gd name="T28" fmla="*/ 15983 w 23040"/>
              <a:gd name="T29" fmla="*/ 1297 h 3461"/>
              <a:gd name="T30" fmla="*/ 15965 w 23040"/>
              <a:gd name="T31" fmla="*/ 909 h 3461"/>
              <a:gd name="T32" fmla="*/ 18420 w 23040"/>
              <a:gd name="T33" fmla="*/ 2351 h 3461"/>
              <a:gd name="T34" fmla="*/ 17597 w 23040"/>
              <a:gd name="T35" fmla="*/ 2517 h 3461"/>
              <a:gd name="T36" fmla="*/ 17221 w 23040"/>
              <a:gd name="T37" fmla="*/ 1718 h 3461"/>
              <a:gd name="T38" fmla="*/ 17866 w 23040"/>
              <a:gd name="T39" fmla="*/ 1136 h 3461"/>
              <a:gd name="T40" fmla="*/ 18558 w 23040"/>
              <a:gd name="T41" fmla="*/ 1610 h 3461"/>
              <a:gd name="T42" fmla="*/ 17058 w 23040"/>
              <a:gd name="T43" fmla="*/ 1165 h 3461"/>
              <a:gd name="T44" fmla="*/ 17027 w 23040"/>
              <a:gd name="T45" fmla="*/ 2513 h 3461"/>
              <a:gd name="T46" fmla="*/ 18218 w 23040"/>
              <a:gd name="T47" fmla="*/ 2888 h 3461"/>
              <a:gd name="T48" fmla="*/ 18026 w 23040"/>
              <a:gd name="T49" fmla="*/ 783 h 3461"/>
              <a:gd name="T50" fmla="*/ 20087 w 23040"/>
              <a:gd name="T51" fmla="*/ 492 h 3461"/>
              <a:gd name="T52" fmla="*/ 20109 w 23040"/>
              <a:gd name="T53" fmla="*/ 53 h 3461"/>
              <a:gd name="T54" fmla="*/ 22610 w 23040"/>
              <a:gd name="T55" fmla="*/ 2117 h 3461"/>
              <a:gd name="T56" fmla="*/ 21921 w 23040"/>
              <a:gd name="T57" fmla="*/ 2591 h 3461"/>
              <a:gd name="T58" fmla="*/ 21272 w 23040"/>
              <a:gd name="T59" fmla="*/ 2012 h 3461"/>
              <a:gd name="T60" fmla="*/ 21657 w 23040"/>
              <a:gd name="T61" fmla="*/ 1210 h 3461"/>
              <a:gd name="T62" fmla="*/ 22470 w 23040"/>
              <a:gd name="T63" fmla="*/ 1379 h 3461"/>
              <a:gd name="T64" fmla="*/ 21030 w 23040"/>
              <a:gd name="T65" fmla="*/ 2435 h 3461"/>
              <a:gd name="T66" fmla="*/ 22278 w 23040"/>
              <a:gd name="T67" fmla="*/ 2907 h 3461"/>
              <a:gd name="T68" fmla="*/ 23040 w 23040"/>
              <a:gd name="T69" fmla="*/ 1870 h 3461"/>
              <a:gd name="T70" fmla="*/ 22225 w 23040"/>
              <a:gd name="T71" fmla="*/ 804 h 3461"/>
              <a:gd name="T72" fmla="*/ 21005 w 23040"/>
              <a:gd name="T73" fmla="*/ 1343 h 3461"/>
              <a:gd name="T74" fmla="*/ 5770 w 23040"/>
              <a:gd name="T75" fmla="*/ 1628 h 3461"/>
              <a:gd name="T76" fmla="*/ 6250 w 23040"/>
              <a:gd name="T77" fmla="*/ 134 h 3461"/>
              <a:gd name="T78" fmla="*/ 2205 w 23040"/>
              <a:gd name="T79" fmla="*/ 2915 h 3461"/>
              <a:gd name="T80" fmla="*/ 3020 w 23040"/>
              <a:gd name="T81" fmla="*/ 1738 h 3461"/>
              <a:gd name="T82" fmla="*/ 1933 w 23040"/>
              <a:gd name="T83" fmla="*/ 751 h 3461"/>
              <a:gd name="T84" fmla="*/ 853 w 23040"/>
              <a:gd name="T85" fmla="*/ 1682 h 3461"/>
              <a:gd name="T86" fmla="*/ 1608 w 23040"/>
              <a:gd name="T87" fmla="*/ 2900 h 3461"/>
              <a:gd name="T88" fmla="*/ 6696 w 23040"/>
              <a:gd name="T89" fmla="*/ 3311 h 3461"/>
              <a:gd name="T90" fmla="*/ 5020 w 23040"/>
              <a:gd name="T91" fmla="*/ 3108 h 3461"/>
              <a:gd name="T92" fmla="*/ 3788 w 23040"/>
              <a:gd name="T93" fmla="*/ 2140 h 3461"/>
              <a:gd name="T94" fmla="*/ 2473 w 23040"/>
              <a:gd name="T95" fmla="*/ 3367 h 3461"/>
              <a:gd name="T96" fmla="*/ 899 w 23040"/>
              <a:gd name="T97" fmla="*/ 3078 h 3461"/>
              <a:gd name="T98" fmla="*/ 393 w 23040"/>
              <a:gd name="T99" fmla="*/ 1410 h 3461"/>
              <a:gd name="T100" fmla="*/ 1071 w 23040"/>
              <a:gd name="T101" fmla="*/ 492 h 3461"/>
              <a:gd name="T102" fmla="*/ 2162 w 23040"/>
              <a:gd name="T103" fmla="*/ 254 h 3461"/>
              <a:gd name="T104" fmla="*/ 3108 w 23040"/>
              <a:gd name="T105" fmla="*/ 755 h 3461"/>
              <a:gd name="T106" fmla="*/ 3580 w 23040"/>
              <a:gd name="T107" fmla="*/ 1658 h 3461"/>
              <a:gd name="T108" fmla="*/ 4744 w 23040"/>
              <a:gd name="T109" fmla="*/ 879 h 3461"/>
              <a:gd name="T110" fmla="*/ 5310 w 23040"/>
              <a:gd name="T111" fmla="*/ 924 h 3461"/>
              <a:gd name="T112" fmla="*/ 4963 w 23040"/>
              <a:gd name="T113" fmla="*/ 2124 h 3461"/>
              <a:gd name="T114" fmla="*/ 6134 w 23040"/>
              <a:gd name="T115" fmla="*/ 2944 h 3461"/>
              <a:gd name="T116" fmla="*/ 7115 w 23040"/>
              <a:gd name="T117" fmla="*/ 1849 h 3461"/>
              <a:gd name="T118" fmla="*/ 6740 w 23040"/>
              <a:gd name="T119" fmla="*/ 795 h 3461"/>
              <a:gd name="T120" fmla="*/ 7355 w 23040"/>
              <a:gd name="T121" fmla="*/ 956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40" h="3461">
                <a:moveTo>
                  <a:pt x="11164" y="775"/>
                </a:moveTo>
                <a:lnTo>
                  <a:pt x="11164" y="775"/>
                </a:lnTo>
                <a:lnTo>
                  <a:pt x="11210" y="776"/>
                </a:lnTo>
                <a:lnTo>
                  <a:pt x="11253" y="779"/>
                </a:lnTo>
                <a:lnTo>
                  <a:pt x="11296" y="784"/>
                </a:lnTo>
                <a:lnTo>
                  <a:pt x="11338" y="791"/>
                </a:lnTo>
                <a:lnTo>
                  <a:pt x="11379" y="800"/>
                </a:lnTo>
                <a:lnTo>
                  <a:pt x="11419" y="812"/>
                </a:lnTo>
                <a:lnTo>
                  <a:pt x="11459" y="826"/>
                </a:lnTo>
                <a:lnTo>
                  <a:pt x="11497" y="841"/>
                </a:lnTo>
                <a:lnTo>
                  <a:pt x="11497" y="841"/>
                </a:lnTo>
                <a:lnTo>
                  <a:pt x="11533" y="859"/>
                </a:lnTo>
                <a:lnTo>
                  <a:pt x="11569" y="878"/>
                </a:lnTo>
                <a:lnTo>
                  <a:pt x="11604" y="898"/>
                </a:lnTo>
                <a:lnTo>
                  <a:pt x="11637" y="919"/>
                </a:lnTo>
                <a:lnTo>
                  <a:pt x="11669" y="944"/>
                </a:lnTo>
                <a:lnTo>
                  <a:pt x="11699" y="968"/>
                </a:lnTo>
                <a:lnTo>
                  <a:pt x="11730" y="994"/>
                </a:lnTo>
                <a:lnTo>
                  <a:pt x="11758" y="1023"/>
                </a:lnTo>
                <a:lnTo>
                  <a:pt x="11758" y="1023"/>
                </a:lnTo>
                <a:lnTo>
                  <a:pt x="11784" y="1052"/>
                </a:lnTo>
                <a:lnTo>
                  <a:pt x="11810" y="1083"/>
                </a:lnTo>
                <a:lnTo>
                  <a:pt x="11834" y="1115"/>
                </a:lnTo>
                <a:lnTo>
                  <a:pt x="11855" y="1149"/>
                </a:lnTo>
                <a:lnTo>
                  <a:pt x="11877" y="1183"/>
                </a:lnTo>
                <a:lnTo>
                  <a:pt x="11896" y="1220"/>
                </a:lnTo>
                <a:lnTo>
                  <a:pt x="11914" y="1256"/>
                </a:lnTo>
                <a:lnTo>
                  <a:pt x="11930" y="1296"/>
                </a:lnTo>
                <a:lnTo>
                  <a:pt x="11930" y="1296"/>
                </a:lnTo>
                <a:lnTo>
                  <a:pt x="11945" y="1335"/>
                </a:lnTo>
                <a:lnTo>
                  <a:pt x="11958" y="1376"/>
                </a:lnTo>
                <a:lnTo>
                  <a:pt x="11968" y="1417"/>
                </a:lnTo>
                <a:lnTo>
                  <a:pt x="11977" y="1459"/>
                </a:lnTo>
                <a:lnTo>
                  <a:pt x="11983" y="1502"/>
                </a:lnTo>
                <a:lnTo>
                  <a:pt x="11988" y="1547"/>
                </a:lnTo>
                <a:lnTo>
                  <a:pt x="11991" y="1592"/>
                </a:lnTo>
                <a:lnTo>
                  <a:pt x="11992" y="1638"/>
                </a:lnTo>
                <a:lnTo>
                  <a:pt x="11992" y="2910"/>
                </a:lnTo>
                <a:lnTo>
                  <a:pt x="11611" y="2910"/>
                </a:lnTo>
                <a:lnTo>
                  <a:pt x="11611" y="1645"/>
                </a:lnTo>
                <a:lnTo>
                  <a:pt x="11611" y="1645"/>
                </a:lnTo>
                <a:lnTo>
                  <a:pt x="11611" y="1619"/>
                </a:lnTo>
                <a:lnTo>
                  <a:pt x="11609" y="1592"/>
                </a:lnTo>
                <a:lnTo>
                  <a:pt x="11606" y="1567"/>
                </a:lnTo>
                <a:lnTo>
                  <a:pt x="11602" y="1542"/>
                </a:lnTo>
                <a:lnTo>
                  <a:pt x="11598" y="1517"/>
                </a:lnTo>
                <a:lnTo>
                  <a:pt x="11592" y="1493"/>
                </a:lnTo>
                <a:lnTo>
                  <a:pt x="11584" y="1471"/>
                </a:lnTo>
                <a:lnTo>
                  <a:pt x="11576" y="1448"/>
                </a:lnTo>
                <a:lnTo>
                  <a:pt x="11568" y="1426"/>
                </a:lnTo>
                <a:lnTo>
                  <a:pt x="11557" y="1405"/>
                </a:lnTo>
                <a:lnTo>
                  <a:pt x="11546" y="1383"/>
                </a:lnTo>
                <a:lnTo>
                  <a:pt x="11533" y="1363"/>
                </a:lnTo>
                <a:lnTo>
                  <a:pt x="11519" y="1344"/>
                </a:lnTo>
                <a:lnTo>
                  <a:pt x="11505" y="1325"/>
                </a:lnTo>
                <a:lnTo>
                  <a:pt x="11489" y="1306"/>
                </a:lnTo>
                <a:lnTo>
                  <a:pt x="11472" y="1288"/>
                </a:lnTo>
                <a:lnTo>
                  <a:pt x="11472" y="1288"/>
                </a:lnTo>
                <a:lnTo>
                  <a:pt x="11455" y="1272"/>
                </a:lnTo>
                <a:lnTo>
                  <a:pt x="11437" y="1255"/>
                </a:lnTo>
                <a:lnTo>
                  <a:pt x="11418" y="1241"/>
                </a:lnTo>
                <a:lnTo>
                  <a:pt x="11398" y="1227"/>
                </a:lnTo>
                <a:lnTo>
                  <a:pt x="11377" y="1215"/>
                </a:lnTo>
                <a:lnTo>
                  <a:pt x="11357" y="1203"/>
                </a:lnTo>
                <a:lnTo>
                  <a:pt x="11336" y="1193"/>
                </a:lnTo>
                <a:lnTo>
                  <a:pt x="11313" y="1184"/>
                </a:lnTo>
                <a:lnTo>
                  <a:pt x="11290" y="1175"/>
                </a:lnTo>
                <a:lnTo>
                  <a:pt x="11266" y="1169"/>
                </a:lnTo>
                <a:lnTo>
                  <a:pt x="11242" y="1163"/>
                </a:lnTo>
                <a:lnTo>
                  <a:pt x="11216" y="1158"/>
                </a:lnTo>
                <a:lnTo>
                  <a:pt x="11191" y="1154"/>
                </a:lnTo>
                <a:lnTo>
                  <a:pt x="11164" y="1151"/>
                </a:lnTo>
                <a:lnTo>
                  <a:pt x="11137" y="1150"/>
                </a:lnTo>
                <a:lnTo>
                  <a:pt x="11110" y="1150"/>
                </a:lnTo>
                <a:lnTo>
                  <a:pt x="11110" y="1150"/>
                </a:lnTo>
                <a:lnTo>
                  <a:pt x="11080" y="1150"/>
                </a:lnTo>
                <a:lnTo>
                  <a:pt x="11050" y="1153"/>
                </a:lnTo>
                <a:lnTo>
                  <a:pt x="11021" y="1155"/>
                </a:lnTo>
                <a:lnTo>
                  <a:pt x="10992" y="1160"/>
                </a:lnTo>
                <a:lnTo>
                  <a:pt x="10964" y="1166"/>
                </a:lnTo>
                <a:lnTo>
                  <a:pt x="10935" y="1174"/>
                </a:lnTo>
                <a:lnTo>
                  <a:pt x="10908" y="1183"/>
                </a:lnTo>
                <a:lnTo>
                  <a:pt x="10881" y="1193"/>
                </a:lnTo>
                <a:lnTo>
                  <a:pt x="10881" y="1193"/>
                </a:lnTo>
                <a:lnTo>
                  <a:pt x="10854" y="1206"/>
                </a:lnTo>
                <a:lnTo>
                  <a:pt x="10829" y="1218"/>
                </a:lnTo>
                <a:lnTo>
                  <a:pt x="10803" y="1231"/>
                </a:lnTo>
                <a:lnTo>
                  <a:pt x="10779" y="1246"/>
                </a:lnTo>
                <a:lnTo>
                  <a:pt x="10756" y="1263"/>
                </a:lnTo>
                <a:lnTo>
                  <a:pt x="10735" y="1279"/>
                </a:lnTo>
                <a:lnTo>
                  <a:pt x="10715" y="1298"/>
                </a:lnTo>
                <a:lnTo>
                  <a:pt x="10694" y="1317"/>
                </a:lnTo>
                <a:lnTo>
                  <a:pt x="10694" y="1317"/>
                </a:lnTo>
                <a:lnTo>
                  <a:pt x="10675" y="1338"/>
                </a:lnTo>
                <a:lnTo>
                  <a:pt x="10656" y="1359"/>
                </a:lnTo>
                <a:lnTo>
                  <a:pt x="10640" y="1381"/>
                </a:lnTo>
                <a:lnTo>
                  <a:pt x="10623" y="1403"/>
                </a:lnTo>
                <a:lnTo>
                  <a:pt x="10608" y="1427"/>
                </a:lnTo>
                <a:lnTo>
                  <a:pt x="10594" y="1452"/>
                </a:lnTo>
                <a:lnTo>
                  <a:pt x="10581" y="1477"/>
                </a:lnTo>
                <a:lnTo>
                  <a:pt x="10570" y="1504"/>
                </a:lnTo>
                <a:lnTo>
                  <a:pt x="10570" y="1504"/>
                </a:lnTo>
                <a:lnTo>
                  <a:pt x="10559" y="1530"/>
                </a:lnTo>
                <a:lnTo>
                  <a:pt x="10550" y="1558"/>
                </a:lnTo>
                <a:lnTo>
                  <a:pt x="10541" y="1586"/>
                </a:lnTo>
                <a:lnTo>
                  <a:pt x="10535" y="1615"/>
                </a:lnTo>
                <a:lnTo>
                  <a:pt x="10530" y="1644"/>
                </a:lnTo>
                <a:lnTo>
                  <a:pt x="10527" y="1673"/>
                </a:lnTo>
                <a:lnTo>
                  <a:pt x="10524" y="1704"/>
                </a:lnTo>
                <a:lnTo>
                  <a:pt x="10523" y="1735"/>
                </a:lnTo>
                <a:lnTo>
                  <a:pt x="10523" y="2910"/>
                </a:lnTo>
                <a:lnTo>
                  <a:pt x="10143" y="2910"/>
                </a:lnTo>
                <a:lnTo>
                  <a:pt x="10143" y="816"/>
                </a:lnTo>
                <a:lnTo>
                  <a:pt x="10523" y="816"/>
                </a:lnTo>
                <a:lnTo>
                  <a:pt x="10523" y="1052"/>
                </a:lnTo>
                <a:lnTo>
                  <a:pt x="10523" y="1052"/>
                </a:lnTo>
                <a:lnTo>
                  <a:pt x="10551" y="1022"/>
                </a:lnTo>
                <a:lnTo>
                  <a:pt x="10580" y="992"/>
                </a:lnTo>
                <a:lnTo>
                  <a:pt x="10612" y="964"/>
                </a:lnTo>
                <a:lnTo>
                  <a:pt x="10646" y="937"/>
                </a:lnTo>
                <a:lnTo>
                  <a:pt x="10682" y="913"/>
                </a:lnTo>
                <a:lnTo>
                  <a:pt x="10720" y="890"/>
                </a:lnTo>
                <a:lnTo>
                  <a:pt x="10760" y="869"/>
                </a:lnTo>
                <a:lnTo>
                  <a:pt x="10802" y="850"/>
                </a:lnTo>
                <a:lnTo>
                  <a:pt x="10802" y="850"/>
                </a:lnTo>
                <a:lnTo>
                  <a:pt x="10846" y="832"/>
                </a:lnTo>
                <a:lnTo>
                  <a:pt x="10891" y="817"/>
                </a:lnTo>
                <a:lnTo>
                  <a:pt x="10935" y="804"/>
                </a:lnTo>
                <a:lnTo>
                  <a:pt x="10981" y="794"/>
                </a:lnTo>
                <a:lnTo>
                  <a:pt x="11026" y="785"/>
                </a:lnTo>
                <a:lnTo>
                  <a:pt x="11072" y="780"/>
                </a:lnTo>
                <a:lnTo>
                  <a:pt x="11119" y="776"/>
                </a:lnTo>
                <a:lnTo>
                  <a:pt x="11166" y="775"/>
                </a:lnTo>
                <a:lnTo>
                  <a:pt x="11164" y="775"/>
                </a:lnTo>
                <a:close/>
                <a:moveTo>
                  <a:pt x="14398" y="1695"/>
                </a:moveTo>
                <a:lnTo>
                  <a:pt x="13053" y="1695"/>
                </a:lnTo>
                <a:lnTo>
                  <a:pt x="13053" y="1695"/>
                </a:lnTo>
                <a:lnTo>
                  <a:pt x="13062" y="1663"/>
                </a:lnTo>
                <a:lnTo>
                  <a:pt x="13071" y="1633"/>
                </a:lnTo>
                <a:lnTo>
                  <a:pt x="13082" y="1604"/>
                </a:lnTo>
                <a:lnTo>
                  <a:pt x="13093" y="1574"/>
                </a:lnTo>
                <a:lnTo>
                  <a:pt x="13105" y="1547"/>
                </a:lnTo>
                <a:lnTo>
                  <a:pt x="13119" y="1519"/>
                </a:lnTo>
                <a:lnTo>
                  <a:pt x="13133" y="1492"/>
                </a:lnTo>
                <a:lnTo>
                  <a:pt x="13148" y="1467"/>
                </a:lnTo>
                <a:lnTo>
                  <a:pt x="13163" y="1441"/>
                </a:lnTo>
                <a:lnTo>
                  <a:pt x="13181" y="1417"/>
                </a:lnTo>
                <a:lnTo>
                  <a:pt x="13199" y="1393"/>
                </a:lnTo>
                <a:lnTo>
                  <a:pt x="13218" y="1372"/>
                </a:lnTo>
                <a:lnTo>
                  <a:pt x="13237" y="1350"/>
                </a:lnTo>
                <a:lnTo>
                  <a:pt x="13258" y="1329"/>
                </a:lnTo>
                <a:lnTo>
                  <a:pt x="13280" y="1308"/>
                </a:lnTo>
                <a:lnTo>
                  <a:pt x="13303" y="1289"/>
                </a:lnTo>
                <a:lnTo>
                  <a:pt x="13303" y="1289"/>
                </a:lnTo>
                <a:lnTo>
                  <a:pt x="13325" y="1272"/>
                </a:lnTo>
                <a:lnTo>
                  <a:pt x="13349" y="1254"/>
                </a:lnTo>
                <a:lnTo>
                  <a:pt x="13374" y="1237"/>
                </a:lnTo>
                <a:lnTo>
                  <a:pt x="13398" y="1224"/>
                </a:lnTo>
                <a:lnTo>
                  <a:pt x="13423" y="1210"/>
                </a:lnTo>
                <a:lnTo>
                  <a:pt x="13448" y="1197"/>
                </a:lnTo>
                <a:lnTo>
                  <a:pt x="13475" y="1185"/>
                </a:lnTo>
                <a:lnTo>
                  <a:pt x="13500" y="1177"/>
                </a:lnTo>
                <a:lnTo>
                  <a:pt x="13528" y="1166"/>
                </a:lnTo>
                <a:lnTo>
                  <a:pt x="13555" y="1159"/>
                </a:lnTo>
                <a:lnTo>
                  <a:pt x="13583" y="1153"/>
                </a:lnTo>
                <a:lnTo>
                  <a:pt x="13611" y="1147"/>
                </a:lnTo>
                <a:lnTo>
                  <a:pt x="13640" y="1144"/>
                </a:lnTo>
                <a:lnTo>
                  <a:pt x="13669" y="1140"/>
                </a:lnTo>
                <a:lnTo>
                  <a:pt x="13698" y="1139"/>
                </a:lnTo>
                <a:lnTo>
                  <a:pt x="13727" y="1139"/>
                </a:lnTo>
                <a:lnTo>
                  <a:pt x="13727" y="1139"/>
                </a:lnTo>
                <a:lnTo>
                  <a:pt x="13758" y="1139"/>
                </a:lnTo>
                <a:lnTo>
                  <a:pt x="13787" y="1141"/>
                </a:lnTo>
                <a:lnTo>
                  <a:pt x="13816" y="1144"/>
                </a:lnTo>
                <a:lnTo>
                  <a:pt x="13845" y="1149"/>
                </a:lnTo>
                <a:lnTo>
                  <a:pt x="13874" y="1155"/>
                </a:lnTo>
                <a:lnTo>
                  <a:pt x="13902" y="1161"/>
                </a:lnTo>
                <a:lnTo>
                  <a:pt x="13931" y="1170"/>
                </a:lnTo>
                <a:lnTo>
                  <a:pt x="13958" y="1180"/>
                </a:lnTo>
                <a:lnTo>
                  <a:pt x="13958" y="1180"/>
                </a:lnTo>
                <a:lnTo>
                  <a:pt x="13986" y="1192"/>
                </a:lnTo>
                <a:lnTo>
                  <a:pt x="14012" y="1205"/>
                </a:lnTo>
                <a:lnTo>
                  <a:pt x="14038" y="1217"/>
                </a:lnTo>
                <a:lnTo>
                  <a:pt x="14063" y="1231"/>
                </a:lnTo>
                <a:lnTo>
                  <a:pt x="14088" y="1246"/>
                </a:lnTo>
                <a:lnTo>
                  <a:pt x="14112" y="1262"/>
                </a:lnTo>
                <a:lnTo>
                  <a:pt x="14135" y="1278"/>
                </a:lnTo>
                <a:lnTo>
                  <a:pt x="14158" y="1296"/>
                </a:lnTo>
                <a:lnTo>
                  <a:pt x="14158" y="1296"/>
                </a:lnTo>
                <a:lnTo>
                  <a:pt x="14181" y="1315"/>
                </a:lnTo>
                <a:lnTo>
                  <a:pt x="14202" y="1334"/>
                </a:lnTo>
                <a:lnTo>
                  <a:pt x="14223" y="1355"/>
                </a:lnTo>
                <a:lnTo>
                  <a:pt x="14242" y="1377"/>
                </a:lnTo>
                <a:lnTo>
                  <a:pt x="14261" y="1398"/>
                </a:lnTo>
                <a:lnTo>
                  <a:pt x="14278" y="1422"/>
                </a:lnTo>
                <a:lnTo>
                  <a:pt x="14295" y="1446"/>
                </a:lnTo>
                <a:lnTo>
                  <a:pt x="14311" y="1472"/>
                </a:lnTo>
                <a:lnTo>
                  <a:pt x="14311" y="1472"/>
                </a:lnTo>
                <a:lnTo>
                  <a:pt x="14325" y="1497"/>
                </a:lnTo>
                <a:lnTo>
                  <a:pt x="14339" y="1524"/>
                </a:lnTo>
                <a:lnTo>
                  <a:pt x="14352" y="1552"/>
                </a:lnTo>
                <a:lnTo>
                  <a:pt x="14363" y="1580"/>
                </a:lnTo>
                <a:lnTo>
                  <a:pt x="14374" y="1607"/>
                </a:lnTo>
                <a:lnTo>
                  <a:pt x="14382" y="1637"/>
                </a:lnTo>
                <a:lnTo>
                  <a:pt x="14390" y="1666"/>
                </a:lnTo>
                <a:lnTo>
                  <a:pt x="14396" y="1696"/>
                </a:lnTo>
                <a:lnTo>
                  <a:pt x="14398" y="1695"/>
                </a:lnTo>
                <a:close/>
                <a:moveTo>
                  <a:pt x="14548" y="2560"/>
                </a:moveTo>
                <a:lnTo>
                  <a:pt x="14304" y="2309"/>
                </a:lnTo>
                <a:lnTo>
                  <a:pt x="14304" y="2309"/>
                </a:lnTo>
                <a:lnTo>
                  <a:pt x="14280" y="2342"/>
                </a:lnTo>
                <a:lnTo>
                  <a:pt x="14254" y="2374"/>
                </a:lnTo>
                <a:lnTo>
                  <a:pt x="14227" y="2403"/>
                </a:lnTo>
                <a:lnTo>
                  <a:pt x="14197" y="2431"/>
                </a:lnTo>
                <a:lnTo>
                  <a:pt x="14167" y="2456"/>
                </a:lnTo>
                <a:lnTo>
                  <a:pt x="14134" y="2480"/>
                </a:lnTo>
                <a:lnTo>
                  <a:pt x="14100" y="2502"/>
                </a:lnTo>
                <a:lnTo>
                  <a:pt x="14063" y="2521"/>
                </a:lnTo>
                <a:lnTo>
                  <a:pt x="14063" y="2521"/>
                </a:lnTo>
                <a:lnTo>
                  <a:pt x="14025" y="2539"/>
                </a:lnTo>
                <a:lnTo>
                  <a:pt x="13987" y="2554"/>
                </a:lnTo>
                <a:lnTo>
                  <a:pt x="13948" y="2567"/>
                </a:lnTo>
                <a:lnTo>
                  <a:pt x="13907" y="2577"/>
                </a:lnTo>
                <a:lnTo>
                  <a:pt x="13867" y="2586"/>
                </a:lnTo>
                <a:lnTo>
                  <a:pt x="13825" y="2591"/>
                </a:lnTo>
                <a:lnTo>
                  <a:pt x="13782" y="2594"/>
                </a:lnTo>
                <a:lnTo>
                  <a:pt x="13739" y="2596"/>
                </a:lnTo>
                <a:lnTo>
                  <a:pt x="13739" y="2596"/>
                </a:lnTo>
                <a:lnTo>
                  <a:pt x="13707" y="2594"/>
                </a:lnTo>
                <a:lnTo>
                  <a:pt x="13676" y="2593"/>
                </a:lnTo>
                <a:lnTo>
                  <a:pt x="13646" y="2589"/>
                </a:lnTo>
                <a:lnTo>
                  <a:pt x="13616" y="2586"/>
                </a:lnTo>
                <a:lnTo>
                  <a:pt x="13586" y="2579"/>
                </a:lnTo>
                <a:lnTo>
                  <a:pt x="13557" y="2572"/>
                </a:lnTo>
                <a:lnTo>
                  <a:pt x="13528" y="2563"/>
                </a:lnTo>
                <a:lnTo>
                  <a:pt x="13499" y="2553"/>
                </a:lnTo>
                <a:lnTo>
                  <a:pt x="13499" y="2553"/>
                </a:lnTo>
                <a:lnTo>
                  <a:pt x="13471" y="2542"/>
                </a:lnTo>
                <a:lnTo>
                  <a:pt x="13443" y="2530"/>
                </a:lnTo>
                <a:lnTo>
                  <a:pt x="13417" y="2516"/>
                </a:lnTo>
                <a:lnTo>
                  <a:pt x="13391" y="2502"/>
                </a:lnTo>
                <a:lnTo>
                  <a:pt x="13366" y="2487"/>
                </a:lnTo>
                <a:lnTo>
                  <a:pt x="13342" y="2470"/>
                </a:lnTo>
                <a:lnTo>
                  <a:pt x="13318" y="2452"/>
                </a:lnTo>
                <a:lnTo>
                  <a:pt x="13295" y="2433"/>
                </a:lnTo>
                <a:lnTo>
                  <a:pt x="13295" y="2433"/>
                </a:lnTo>
                <a:lnTo>
                  <a:pt x="13272" y="2414"/>
                </a:lnTo>
                <a:lnTo>
                  <a:pt x="13252" y="2394"/>
                </a:lnTo>
                <a:lnTo>
                  <a:pt x="13232" y="2373"/>
                </a:lnTo>
                <a:lnTo>
                  <a:pt x="13211" y="2351"/>
                </a:lnTo>
                <a:lnTo>
                  <a:pt x="13194" y="2328"/>
                </a:lnTo>
                <a:lnTo>
                  <a:pt x="13176" y="2306"/>
                </a:lnTo>
                <a:lnTo>
                  <a:pt x="13158" y="2281"/>
                </a:lnTo>
                <a:lnTo>
                  <a:pt x="13143" y="2256"/>
                </a:lnTo>
                <a:lnTo>
                  <a:pt x="13143" y="2256"/>
                </a:lnTo>
                <a:lnTo>
                  <a:pt x="13128" y="2231"/>
                </a:lnTo>
                <a:lnTo>
                  <a:pt x="13114" y="2204"/>
                </a:lnTo>
                <a:lnTo>
                  <a:pt x="13101" y="2178"/>
                </a:lnTo>
                <a:lnTo>
                  <a:pt x="13090" y="2151"/>
                </a:lnTo>
                <a:lnTo>
                  <a:pt x="13080" y="2123"/>
                </a:lnTo>
                <a:lnTo>
                  <a:pt x="13071" y="2094"/>
                </a:lnTo>
                <a:lnTo>
                  <a:pt x="13063" y="2065"/>
                </a:lnTo>
                <a:lnTo>
                  <a:pt x="13055" y="2034"/>
                </a:lnTo>
                <a:lnTo>
                  <a:pt x="14802" y="2034"/>
                </a:lnTo>
                <a:lnTo>
                  <a:pt x="14802" y="2034"/>
                </a:lnTo>
                <a:lnTo>
                  <a:pt x="14804" y="2001"/>
                </a:lnTo>
                <a:lnTo>
                  <a:pt x="14807" y="1970"/>
                </a:lnTo>
                <a:lnTo>
                  <a:pt x="14807" y="1937"/>
                </a:lnTo>
                <a:lnTo>
                  <a:pt x="14808" y="1905"/>
                </a:lnTo>
                <a:lnTo>
                  <a:pt x="14807" y="1873"/>
                </a:lnTo>
                <a:lnTo>
                  <a:pt x="14806" y="1842"/>
                </a:lnTo>
                <a:lnTo>
                  <a:pt x="14804" y="1811"/>
                </a:lnTo>
                <a:lnTo>
                  <a:pt x="14802" y="1781"/>
                </a:lnTo>
                <a:lnTo>
                  <a:pt x="14798" y="1749"/>
                </a:lnTo>
                <a:lnTo>
                  <a:pt x="14793" y="1719"/>
                </a:lnTo>
                <a:lnTo>
                  <a:pt x="14788" y="1690"/>
                </a:lnTo>
                <a:lnTo>
                  <a:pt x="14783" y="1659"/>
                </a:lnTo>
                <a:lnTo>
                  <a:pt x="14777" y="1630"/>
                </a:lnTo>
                <a:lnTo>
                  <a:pt x="14769" y="1600"/>
                </a:lnTo>
                <a:lnTo>
                  <a:pt x="14761" y="1571"/>
                </a:lnTo>
                <a:lnTo>
                  <a:pt x="14752" y="1542"/>
                </a:lnTo>
                <a:lnTo>
                  <a:pt x="14752" y="1542"/>
                </a:lnTo>
                <a:lnTo>
                  <a:pt x="14732" y="1486"/>
                </a:lnTo>
                <a:lnTo>
                  <a:pt x="14711" y="1431"/>
                </a:lnTo>
                <a:lnTo>
                  <a:pt x="14687" y="1378"/>
                </a:lnTo>
                <a:lnTo>
                  <a:pt x="14660" y="1327"/>
                </a:lnTo>
                <a:lnTo>
                  <a:pt x="14632" y="1278"/>
                </a:lnTo>
                <a:lnTo>
                  <a:pt x="14602" y="1231"/>
                </a:lnTo>
                <a:lnTo>
                  <a:pt x="14569" y="1185"/>
                </a:lnTo>
                <a:lnTo>
                  <a:pt x="14533" y="1142"/>
                </a:lnTo>
                <a:lnTo>
                  <a:pt x="14533" y="1142"/>
                </a:lnTo>
                <a:lnTo>
                  <a:pt x="14496" y="1101"/>
                </a:lnTo>
                <a:lnTo>
                  <a:pt x="14457" y="1063"/>
                </a:lnTo>
                <a:lnTo>
                  <a:pt x="14417" y="1026"/>
                </a:lnTo>
                <a:lnTo>
                  <a:pt x="14374" y="990"/>
                </a:lnTo>
                <a:lnTo>
                  <a:pt x="14329" y="959"/>
                </a:lnTo>
                <a:lnTo>
                  <a:pt x="14282" y="928"/>
                </a:lnTo>
                <a:lnTo>
                  <a:pt x="14233" y="900"/>
                </a:lnTo>
                <a:lnTo>
                  <a:pt x="14182" y="875"/>
                </a:lnTo>
                <a:lnTo>
                  <a:pt x="14182" y="875"/>
                </a:lnTo>
                <a:lnTo>
                  <a:pt x="14157" y="864"/>
                </a:lnTo>
                <a:lnTo>
                  <a:pt x="14130" y="852"/>
                </a:lnTo>
                <a:lnTo>
                  <a:pt x="14104" y="842"/>
                </a:lnTo>
                <a:lnTo>
                  <a:pt x="14077" y="833"/>
                </a:lnTo>
                <a:lnTo>
                  <a:pt x="14050" y="824"/>
                </a:lnTo>
                <a:lnTo>
                  <a:pt x="14022" y="817"/>
                </a:lnTo>
                <a:lnTo>
                  <a:pt x="13995" y="809"/>
                </a:lnTo>
                <a:lnTo>
                  <a:pt x="13967" y="803"/>
                </a:lnTo>
                <a:lnTo>
                  <a:pt x="13938" y="798"/>
                </a:lnTo>
                <a:lnTo>
                  <a:pt x="13910" y="793"/>
                </a:lnTo>
                <a:lnTo>
                  <a:pt x="13881" y="789"/>
                </a:lnTo>
                <a:lnTo>
                  <a:pt x="13851" y="785"/>
                </a:lnTo>
                <a:lnTo>
                  <a:pt x="13821" y="783"/>
                </a:lnTo>
                <a:lnTo>
                  <a:pt x="13792" y="780"/>
                </a:lnTo>
                <a:lnTo>
                  <a:pt x="13731" y="779"/>
                </a:lnTo>
                <a:lnTo>
                  <a:pt x="13731" y="779"/>
                </a:lnTo>
                <a:lnTo>
                  <a:pt x="13675" y="780"/>
                </a:lnTo>
                <a:lnTo>
                  <a:pt x="13621" y="784"/>
                </a:lnTo>
                <a:lnTo>
                  <a:pt x="13566" y="791"/>
                </a:lnTo>
                <a:lnTo>
                  <a:pt x="13513" y="800"/>
                </a:lnTo>
                <a:lnTo>
                  <a:pt x="13461" y="812"/>
                </a:lnTo>
                <a:lnTo>
                  <a:pt x="13409" y="827"/>
                </a:lnTo>
                <a:lnTo>
                  <a:pt x="13358" y="845"/>
                </a:lnTo>
                <a:lnTo>
                  <a:pt x="13308" y="864"/>
                </a:lnTo>
                <a:lnTo>
                  <a:pt x="13308" y="864"/>
                </a:lnTo>
                <a:lnTo>
                  <a:pt x="13260" y="886"/>
                </a:lnTo>
                <a:lnTo>
                  <a:pt x="13211" y="911"/>
                </a:lnTo>
                <a:lnTo>
                  <a:pt x="13166" y="937"/>
                </a:lnTo>
                <a:lnTo>
                  <a:pt x="13123" y="965"/>
                </a:lnTo>
                <a:lnTo>
                  <a:pt x="13080" y="994"/>
                </a:lnTo>
                <a:lnTo>
                  <a:pt x="13039" y="1027"/>
                </a:lnTo>
                <a:lnTo>
                  <a:pt x="13000" y="1060"/>
                </a:lnTo>
                <a:lnTo>
                  <a:pt x="12963" y="1097"/>
                </a:lnTo>
                <a:lnTo>
                  <a:pt x="12963" y="1097"/>
                </a:lnTo>
                <a:lnTo>
                  <a:pt x="12926" y="1134"/>
                </a:lnTo>
                <a:lnTo>
                  <a:pt x="12893" y="1173"/>
                </a:lnTo>
                <a:lnTo>
                  <a:pt x="12860" y="1215"/>
                </a:lnTo>
                <a:lnTo>
                  <a:pt x="12831" y="1256"/>
                </a:lnTo>
                <a:lnTo>
                  <a:pt x="12802" y="1301"/>
                </a:lnTo>
                <a:lnTo>
                  <a:pt x="12777" y="1346"/>
                </a:lnTo>
                <a:lnTo>
                  <a:pt x="12751" y="1393"/>
                </a:lnTo>
                <a:lnTo>
                  <a:pt x="12730" y="1441"/>
                </a:lnTo>
                <a:lnTo>
                  <a:pt x="12730" y="1441"/>
                </a:lnTo>
                <a:lnTo>
                  <a:pt x="12709" y="1491"/>
                </a:lnTo>
                <a:lnTo>
                  <a:pt x="12692" y="1542"/>
                </a:lnTo>
                <a:lnTo>
                  <a:pt x="12676" y="1593"/>
                </a:lnTo>
                <a:lnTo>
                  <a:pt x="12665" y="1647"/>
                </a:lnTo>
                <a:lnTo>
                  <a:pt x="12655" y="1700"/>
                </a:lnTo>
                <a:lnTo>
                  <a:pt x="12649" y="1754"/>
                </a:lnTo>
                <a:lnTo>
                  <a:pt x="12645" y="1809"/>
                </a:lnTo>
                <a:lnTo>
                  <a:pt x="12644" y="1865"/>
                </a:lnTo>
                <a:lnTo>
                  <a:pt x="12644" y="1865"/>
                </a:lnTo>
                <a:lnTo>
                  <a:pt x="12645" y="1922"/>
                </a:lnTo>
                <a:lnTo>
                  <a:pt x="12649" y="1976"/>
                </a:lnTo>
                <a:lnTo>
                  <a:pt x="12655" y="2031"/>
                </a:lnTo>
                <a:lnTo>
                  <a:pt x="12665" y="2084"/>
                </a:lnTo>
                <a:lnTo>
                  <a:pt x="12676" y="2137"/>
                </a:lnTo>
                <a:lnTo>
                  <a:pt x="12690" y="2188"/>
                </a:lnTo>
                <a:lnTo>
                  <a:pt x="12708" y="2240"/>
                </a:lnTo>
                <a:lnTo>
                  <a:pt x="12728" y="2289"/>
                </a:lnTo>
                <a:lnTo>
                  <a:pt x="12728" y="2289"/>
                </a:lnTo>
                <a:lnTo>
                  <a:pt x="12750" y="2337"/>
                </a:lnTo>
                <a:lnTo>
                  <a:pt x="12774" y="2384"/>
                </a:lnTo>
                <a:lnTo>
                  <a:pt x="12799" y="2430"/>
                </a:lnTo>
                <a:lnTo>
                  <a:pt x="12827" y="2474"/>
                </a:lnTo>
                <a:lnTo>
                  <a:pt x="12858" y="2517"/>
                </a:lnTo>
                <a:lnTo>
                  <a:pt x="12889" y="2558"/>
                </a:lnTo>
                <a:lnTo>
                  <a:pt x="12924" y="2597"/>
                </a:lnTo>
                <a:lnTo>
                  <a:pt x="12959" y="2636"/>
                </a:lnTo>
                <a:lnTo>
                  <a:pt x="12959" y="2636"/>
                </a:lnTo>
                <a:lnTo>
                  <a:pt x="12996" y="2672"/>
                </a:lnTo>
                <a:lnTo>
                  <a:pt x="13035" y="2706"/>
                </a:lnTo>
                <a:lnTo>
                  <a:pt x="13076" y="2739"/>
                </a:lnTo>
                <a:lnTo>
                  <a:pt x="13118" y="2769"/>
                </a:lnTo>
                <a:lnTo>
                  <a:pt x="13162" y="2797"/>
                </a:lnTo>
                <a:lnTo>
                  <a:pt x="13208" y="2824"/>
                </a:lnTo>
                <a:lnTo>
                  <a:pt x="13253" y="2848"/>
                </a:lnTo>
                <a:lnTo>
                  <a:pt x="13303" y="2869"/>
                </a:lnTo>
                <a:lnTo>
                  <a:pt x="13303" y="2869"/>
                </a:lnTo>
                <a:lnTo>
                  <a:pt x="13352" y="2890"/>
                </a:lnTo>
                <a:lnTo>
                  <a:pt x="13401" y="2907"/>
                </a:lnTo>
                <a:lnTo>
                  <a:pt x="13453" y="2921"/>
                </a:lnTo>
                <a:lnTo>
                  <a:pt x="13504" y="2934"/>
                </a:lnTo>
                <a:lnTo>
                  <a:pt x="13557" y="2943"/>
                </a:lnTo>
                <a:lnTo>
                  <a:pt x="13611" y="2949"/>
                </a:lnTo>
                <a:lnTo>
                  <a:pt x="13665" y="2953"/>
                </a:lnTo>
                <a:lnTo>
                  <a:pt x="13720" y="2954"/>
                </a:lnTo>
                <a:lnTo>
                  <a:pt x="13720" y="2954"/>
                </a:lnTo>
                <a:lnTo>
                  <a:pt x="13751" y="2954"/>
                </a:lnTo>
                <a:lnTo>
                  <a:pt x="13782" y="2953"/>
                </a:lnTo>
                <a:lnTo>
                  <a:pt x="13813" y="2952"/>
                </a:lnTo>
                <a:lnTo>
                  <a:pt x="13844" y="2948"/>
                </a:lnTo>
                <a:lnTo>
                  <a:pt x="13874" y="2944"/>
                </a:lnTo>
                <a:lnTo>
                  <a:pt x="13905" y="2940"/>
                </a:lnTo>
                <a:lnTo>
                  <a:pt x="13935" y="2935"/>
                </a:lnTo>
                <a:lnTo>
                  <a:pt x="13964" y="2929"/>
                </a:lnTo>
                <a:lnTo>
                  <a:pt x="13995" y="2921"/>
                </a:lnTo>
                <a:lnTo>
                  <a:pt x="14024" y="2914"/>
                </a:lnTo>
                <a:lnTo>
                  <a:pt x="14053" y="2905"/>
                </a:lnTo>
                <a:lnTo>
                  <a:pt x="14081" y="2896"/>
                </a:lnTo>
                <a:lnTo>
                  <a:pt x="14110" y="2886"/>
                </a:lnTo>
                <a:lnTo>
                  <a:pt x="14139" y="2874"/>
                </a:lnTo>
                <a:lnTo>
                  <a:pt x="14167" y="2863"/>
                </a:lnTo>
                <a:lnTo>
                  <a:pt x="14195" y="2850"/>
                </a:lnTo>
                <a:lnTo>
                  <a:pt x="14195" y="2850"/>
                </a:lnTo>
                <a:lnTo>
                  <a:pt x="14223" y="2836"/>
                </a:lnTo>
                <a:lnTo>
                  <a:pt x="14249" y="2822"/>
                </a:lnTo>
                <a:lnTo>
                  <a:pt x="14275" y="2809"/>
                </a:lnTo>
                <a:lnTo>
                  <a:pt x="14300" y="2792"/>
                </a:lnTo>
                <a:lnTo>
                  <a:pt x="14325" y="2777"/>
                </a:lnTo>
                <a:lnTo>
                  <a:pt x="14349" y="2760"/>
                </a:lnTo>
                <a:lnTo>
                  <a:pt x="14372" y="2743"/>
                </a:lnTo>
                <a:lnTo>
                  <a:pt x="14395" y="2725"/>
                </a:lnTo>
                <a:lnTo>
                  <a:pt x="14417" y="2707"/>
                </a:lnTo>
                <a:lnTo>
                  <a:pt x="14438" y="2687"/>
                </a:lnTo>
                <a:lnTo>
                  <a:pt x="14458" y="2668"/>
                </a:lnTo>
                <a:lnTo>
                  <a:pt x="14477" y="2648"/>
                </a:lnTo>
                <a:lnTo>
                  <a:pt x="14496" y="2626"/>
                </a:lnTo>
                <a:lnTo>
                  <a:pt x="14515" y="2605"/>
                </a:lnTo>
                <a:lnTo>
                  <a:pt x="14533" y="2583"/>
                </a:lnTo>
                <a:lnTo>
                  <a:pt x="14550" y="2560"/>
                </a:lnTo>
                <a:lnTo>
                  <a:pt x="14548" y="2560"/>
                </a:lnTo>
                <a:close/>
                <a:moveTo>
                  <a:pt x="15720" y="1109"/>
                </a:moveTo>
                <a:lnTo>
                  <a:pt x="15720" y="819"/>
                </a:lnTo>
                <a:lnTo>
                  <a:pt x="15334" y="819"/>
                </a:lnTo>
                <a:lnTo>
                  <a:pt x="15334" y="2910"/>
                </a:lnTo>
                <a:lnTo>
                  <a:pt x="15720" y="2910"/>
                </a:lnTo>
                <a:lnTo>
                  <a:pt x="15720" y="1861"/>
                </a:lnTo>
                <a:lnTo>
                  <a:pt x="15720" y="1861"/>
                </a:lnTo>
                <a:lnTo>
                  <a:pt x="15721" y="1823"/>
                </a:lnTo>
                <a:lnTo>
                  <a:pt x="15723" y="1786"/>
                </a:lnTo>
                <a:lnTo>
                  <a:pt x="15727" y="1749"/>
                </a:lnTo>
                <a:lnTo>
                  <a:pt x="15732" y="1714"/>
                </a:lnTo>
                <a:lnTo>
                  <a:pt x="15740" y="1678"/>
                </a:lnTo>
                <a:lnTo>
                  <a:pt x="15747" y="1645"/>
                </a:lnTo>
                <a:lnTo>
                  <a:pt x="15758" y="1611"/>
                </a:lnTo>
                <a:lnTo>
                  <a:pt x="15770" y="1578"/>
                </a:lnTo>
                <a:lnTo>
                  <a:pt x="15770" y="1578"/>
                </a:lnTo>
                <a:lnTo>
                  <a:pt x="15783" y="1548"/>
                </a:lnTo>
                <a:lnTo>
                  <a:pt x="15797" y="1516"/>
                </a:lnTo>
                <a:lnTo>
                  <a:pt x="15813" y="1487"/>
                </a:lnTo>
                <a:lnTo>
                  <a:pt x="15830" y="1459"/>
                </a:lnTo>
                <a:lnTo>
                  <a:pt x="15849" y="1433"/>
                </a:lnTo>
                <a:lnTo>
                  <a:pt x="15868" y="1407"/>
                </a:lnTo>
                <a:lnTo>
                  <a:pt x="15888" y="1382"/>
                </a:lnTo>
                <a:lnTo>
                  <a:pt x="15911" y="1359"/>
                </a:lnTo>
                <a:lnTo>
                  <a:pt x="15911" y="1359"/>
                </a:lnTo>
                <a:lnTo>
                  <a:pt x="15934" y="1336"/>
                </a:lnTo>
                <a:lnTo>
                  <a:pt x="15958" y="1316"/>
                </a:lnTo>
                <a:lnTo>
                  <a:pt x="15983" y="1297"/>
                </a:lnTo>
                <a:lnTo>
                  <a:pt x="16010" y="1278"/>
                </a:lnTo>
                <a:lnTo>
                  <a:pt x="16038" y="1262"/>
                </a:lnTo>
                <a:lnTo>
                  <a:pt x="16067" y="1245"/>
                </a:lnTo>
                <a:lnTo>
                  <a:pt x="16096" y="1231"/>
                </a:lnTo>
                <a:lnTo>
                  <a:pt x="16128" y="1217"/>
                </a:lnTo>
                <a:lnTo>
                  <a:pt x="16128" y="1217"/>
                </a:lnTo>
                <a:lnTo>
                  <a:pt x="16159" y="1206"/>
                </a:lnTo>
                <a:lnTo>
                  <a:pt x="16192" y="1196"/>
                </a:lnTo>
                <a:lnTo>
                  <a:pt x="16226" y="1187"/>
                </a:lnTo>
                <a:lnTo>
                  <a:pt x="16261" y="1179"/>
                </a:lnTo>
                <a:lnTo>
                  <a:pt x="16296" y="1174"/>
                </a:lnTo>
                <a:lnTo>
                  <a:pt x="16332" y="1170"/>
                </a:lnTo>
                <a:lnTo>
                  <a:pt x="16368" y="1168"/>
                </a:lnTo>
                <a:lnTo>
                  <a:pt x="16406" y="1166"/>
                </a:lnTo>
                <a:lnTo>
                  <a:pt x="16534" y="795"/>
                </a:lnTo>
                <a:lnTo>
                  <a:pt x="16534" y="795"/>
                </a:lnTo>
                <a:lnTo>
                  <a:pt x="16475" y="797"/>
                </a:lnTo>
                <a:lnTo>
                  <a:pt x="16417" y="799"/>
                </a:lnTo>
                <a:lnTo>
                  <a:pt x="16360" y="804"/>
                </a:lnTo>
                <a:lnTo>
                  <a:pt x="16303" y="812"/>
                </a:lnTo>
                <a:lnTo>
                  <a:pt x="16248" y="821"/>
                </a:lnTo>
                <a:lnTo>
                  <a:pt x="16194" y="831"/>
                </a:lnTo>
                <a:lnTo>
                  <a:pt x="16140" y="843"/>
                </a:lnTo>
                <a:lnTo>
                  <a:pt x="16088" y="859"/>
                </a:lnTo>
                <a:lnTo>
                  <a:pt x="16088" y="859"/>
                </a:lnTo>
                <a:lnTo>
                  <a:pt x="16063" y="866"/>
                </a:lnTo>
                <a:lnTo>
                  <a:pt x="16039" y="876"/>
                </a:lnTo>
                <a:lnTo>
                  <a:pt x="16014" y="886"/>
                </a:lnTo>
                <a:lnTo>
                  <a:pt x="15989" y="898"/>
                </a:lnTo>
                <a:lnTo>
                  <a:pt x="15965" y="909"/>
                </a:lnTo>
                <a:lnTo>
                  <a:pt x="15941" y="923"/>
                </a:lnTo>
                <a:lnTo>
                  <a:pt x="15917" y="937"/>
                </a:lnTo>
                <a:lnTo>
                  <a:pt x="15894" y="952"/>
                </a:lnTo>
                <a:lnTo>
                  <a:pt x="15872" y="969"/>
                </a:lnTo>
                <a:lnTo>
                  <a:pt x="15849" y="985"/>
                </a:lnTo>
                <a:lnTo>
                  <a:pt x="15826" y="1004"/>
                </a:lnTo>
                <a:lnTo>
                  <a:pt x="15804" y="1023"/>
                </a:lnTo>
                <a:lnTo>
                  <a:pt x="15783" y="1044"/>
                </a:lnTo>
                <a:lnTo>
                  <a:pt x="15761" y="1065"/>
                </a:lnTo>
                <a:lnTo>
                  <a:pt x="15741" y="1087"/>
                </a:lnTo>
                <a:lnTo>
                  <a:pt x="15720" y="1111"/>
                </a:lnTo>
                <a:lnTo>
                  <a:pt x="15720" y="1109"/>
                </a:lnTo>
                <a:close/>
                <a:moveTo>
                  <a:pt x="18600" y="1862"/>
                </a:moveTo>
                <a:lnTo>
                  <a:pt x="18600" y="1862"/>
                </a:lnTo>
                <a:lnTo>
                  <a:pt x="18600" y="1899"/>
                </a:lnTo>
                <a:lnTo>
                  <a:pt x="18598" y="1936"/>
                </a:lnTo>
                <a:lnTo>
                  <a:pt x="18593" y="1971"/>
                </a:lnTo>
                <a:lnTo>
                  <a:pt x="18588" y="2007"/>
                </a:lnTo>
                <a:lnTo>
                  <a:pt x="18580" y="2042"/>
                </a:lnTo>
                <a:lnTo>
                  <a:pt x="18570" y="2076"/>
                </a:lnTo>
                <a:lnTo>
                  <a:pt x="18560" y="2110"/>
                </a:lnTo>
                <a:lnTo>
                  <a:pt x="18547" y="2145"/>
                </a:lnTo>
                <a:lnTo>
                  <a:pt x="18547" y="2145"/>
                </a:lnTo>
                <a:lnTo>
                  <a:pt x="18532" y="2178"/>
                </a:lnTo>
                <a:lnTo>
                  <a:pt x="18517" y="2209"/>
                </a:lnTo>
                <a:lnTo>
                  <a:pt x="18500" y="2240"/>
                </a:lnTo>
                <a:lnTo>
                  <a:pt x="18482" y="2269"/>
                </a:lnTo>
                <a:lnTo>
                  <a:pt x="18463" y="2298"/>
                </a:lnTo>
                <a:lnTo>
                  <a:pt x="18442" y="2325"/>
                </a:lnTo>
                <a:lnTo>
                  <a:pt x="18420" y="2351"/>
                </a:lnTo>
                <a:lnTo>
                  <a:pt x="18398" y="2376"/>
                </a:lnTo>
                <a:lnTo>
                  <a:pt x="18398" y="2376"/>
                </a:lnTo>
                <a:lnTo>
                  <a:pt x="18373" y="2401"/>
                </a:lnTo>
                <a:lnTo>
                  <a:pt x="18348" y="2423"/>
                </a:lnTo>
                <a:lnTo>
                  <a:pt x="18323" y="2445"/>
                </a:lnTo>
                <a:lnTo>
                  <a:pt x="18295" y="2465"/>
                </a:lnTo>
                <a:lnTo>
                  <a:pt x="18267" y="2484"/>
                </a:lnTo>
                <a:lnTo>
                  <a:pt x="18238" y="2501"/>
                </a:lnTo>
                <a:lnTo>
                  <a:pt x="18207" y="2517"/>
                </a:lnTo>
                <a:lnTo>
                  <a:pt x="18176" y="2532"/>
                </a:lnTo>
                <a:lnTo>
                  <a:pt x="18176" y="2532"/>
                </a:lnTo>
                <a:lnTo>
                  <a:pt x="18143" y="2545"/>
                </a:lnTo>
                <a:lnTo>
                  <a:pt x="18110" y="2556"/>
                </a:lnTo>
                <a:lnTo>
                  <a:pt x="18076" y="2567"/>
                </a:lnTo>
                <a:lnTo>
                  <a:pt x="18040" y="2574"/>
                </a:lnTo>
                <a:lnTo>
                  <a:pt x="18006" y="2580"/>
                </a:lnTo>
                <a:lnTo>
                  <a:pt x="17970" y="2584"/>
                </a:lnTo>
                <a:lnTo>
                  <a:pt x="17934" y="2587"/>
                </a:lnTo>
                <a:lnTo>
                  <a:pt x="17898" y="2588"/>
                </a:lnTo>
                <a:lnTo>
                  <a:pt x="17898" y="2588"/>
                </a:lnTo>
                <a:lnTo>
                  <a:pt x="17861" y="2587"/>
                </a:lnTo>
                <a:lnTo>
                  <a:pt x="17827" y="2584"/>
                </a:lnTo>
                <a:lnTo>
                  <a:pt x="17792" y="2580"/>
                </a:lnTo>
                <a:lnTo>
                  <a:pt x="17757" y="2574"/>
                </a:lnTo>
                <a:lnTo>
                  <a:pt x="17725" y="2567"/>
                </a:lnTo>
                <a:lnTo>
                  <a:pt x="17692" y="2556"/>
                </a:lnTo>
                <a:lnTo>
                  <a:pt x="17659" y="2545"/>
                </a:lnTo>
                <a:lnTo>
                  <a:pt x="17627" y="2532"/>
                </a:lnTo>
                <a:lnTo>
                  <a:pt x="17627" y="2532"/>
                </a:lnTo>
                <a:lnTo>
                  <a:pt x="17597" y="2517"/>
                </a:lnTo>
                <a:lnTo>
                  <a:pt x="17566" y="2501"/>
                </a:lnTo>
                <a:lnTo>
                  <a:pt x="17537" y="2484"/>
                </a:lnTo>
                <a:lnTo>
                  <a:pt x="17509" y="2465"/>
                </a:lnTo>
                <a:lnTo>
                  <a:pt x="17481" y="2445"/>
                </a:lnTo>
                <a:lnTo>
                  <a:pt x="17456" y="2425"/>
                </a:lnTo>
                <a:lnTo>
                  <a:pt x="17431" y="2402"/>
                </a:lnTo>
                <a:lnTo>
                  <a:pt x="17406" y="2378"/>
                </a:lnTo>
                <a:lnTo>
                  <a:pt x="17406" y="2378"/>
                </a:lnTo>
                <a:lnTo>
                  <a:pt x="17384" y="2354"/>
                </a:lnTo>
                <a:lnTo>
                  <a:pt x="17362" y="2327"/>
                </a:lnTo>
                <a:lnTo>
                  <a:pt x="17342" y="2300"/>
                </a:lnTo>
                <a:lnTo>
                  <a:pt x="17323" y="2273"/>
                </a:lnTo>
                <a:lnTo>
                  <a:pt x="17305" y="2243"/>
                </a:lnTo>
                <a:lnTo>
                  <a:pt x="17289" y="2213"/>
                </a:lnTo>
                <a:lnTo>
                  <a:pt x="17273" y="2181"/>
                </a:lnTo>
                <a:lnTo>
                  <a:pt x="17259" y="2148"/>
                </a:lnTo>
                <a:lnTo>
                  <a:pt x="17259" y="2148"/>
                </a:lnTo>
                <a:lnTo>
                  <a:pt x="17247" y="2114"/>
                </a:lnTo>
                <a:lnTo>
                  <a:pt x="17237" y="2081"/>
                </a:lnTo>
                <a:lnTo>
                  <a:pt x="17228" y="2047"/>
                </a:lnTo>
                <a:lnTo>
                  <a:pt x="17220" y="2012"/>
                </a:lnTo>
                <a:lnTo>
                  <a:pt x="17215" y="1976"/>
                </a:lnTo>
                <a:lnTo>
                  <a:pt x="17210" y="1941"/>
                </a:lnTo>
                <a:lnTo>
                  <a:pt x="17209" y="1903"/>
                </a:lnTo>
                <a:lnTo>
                  <a:pt x="17207" y="1866"/>
                </a:lnTo>
                <a:lnTo>
                  <a:pt x="17207" y="1866"/>
                </a:lnTo>
                <a:lnTo>
                  <a:pt x="17209" y="1828"/>
                </a:lnTo>
                <a:lnTo>
                  <a:pt x="17211" y="1790"/>
                </a:lnTo>
                <a:lnTo>
                  <a:pt x="17215" y="1753"/>
                </a:lnTo>
                <a:lnTo>
                  <a:pt x="17221" y="1718"/>
                </a:lnTo>
                <a:lnTo>
                  <a:pt x="17229" y="1682"/>
                </a:lnTo>
                <a:lnTo>
                  <a:pt x="17238" y="1648"/>
                </a:lnTo>
                <a:lnTo>
                  <a:pt x="17249" y="1614"/>
                </a:lnTo>
                <a:lnTo>
                  <a:pt x="17261" y="1581"/>
                </a:lnTo>
                <a:lnTo>
                  <a:pt x="17261" y="1581"/>
                </a:lnTo>
                <a:lnTo>
                  <a:pt x="17276" y="1548"/>
                </a:lnTo>
                <a:lnTo>
                  <a:pt x="17291" y="1516"/>
                </a:lnTo>
                <a:lnTo>
                  <a:pt x="17308" y="1486"/>
                </a:lnTo>
                <a:lnTo>
                  <a:pt x="17325" y="1457"/>
                </a:lnTo>
                <a:lnTo>
                  <a:pt x="17346" y="1429"/>
                </a:lnTo>
                <a:lnTo>
                  <a:pt x="17366" y="1401"/>
                </a:lnTo>
                <a:lnTo>
                  <a:pt x="17387" y="1374"/>
                </a:lnTo>
                <a:lnTo>
                  <a:pt x="17410" y="1348"/>
                </a:lnTo>
                <a:lnTo>
                  <a:pt x="17410" y="1348"/>
                </a:lnTo>
                <a:lnTo>
                  <a:pt x="17434" y="1324"/>
                </a:lnTo>
                <a:lnTo>
                  <a:pt x="17460" y="1301"/>
                </a:lnTo>
                <a:lnTo>
                  <a:pt x="17485" y="1279"/>
                </a:lnTo>
                <a:lnTo>
                  <a:pt x="17513" y="1259"/>
                </a:lnTo>
                <a:lnTo>
                  <a:pt x="17541" y="1240"/>
                </a:lnTo>
                <a:lnTo>
                  <a:pt x="17570" y="1222"/>
                </a:lnTo>
                <a:lnTo>
                  <a:pt x="17600" y="1206"/>
                </a:lnTo>
                <a:lnTo>
                  <a:pt x="17631" y="1191"/>
                </a:lnTo>
                <a:lnTo>
                  <a:pt x="17631" y="1191"/>
                </a:lnTo>
                <a:lnTo>
                  <a:pt x="17662" y="1178"/>
                </a:lnTo>
                <a:lnTo>
                  <a:pt x="17695" y="1166"/>
                </a:lnTo>
                <a:lnTo>
                  <a:pt x="17728" y="1156"/>
                </a:lnTo>
                <a:lnTo>
                  <a:pt x="17763" y="1149"/>
                </a:lnTo>
                <a:lnTo>
                  <a:pt x="17796" y="1142"/>
                </a:lnTo>
                <a:lnTo>
                  <a:pt x="17831" y="1139"/>
                </a:lnTo>
                <a:lnTo>
                  <a:pt x="17866" y="1136"/>
                </a:lnTo>
                <a:lnTo>
                  <a:pt x="17902" y="1135"/>
                </a:lnTo>
                <a:lnTo>
                  <a:pt x="17902" y="1135"/>
                </a:lnTo>
                <a:lnTo>
                  <a:pt x="17937" y="1136"/>
                </a:lnTo>
                <a:lnTo>
                  <a:pt x="17973" y="1139"/>
                </a:lnTo>
                <a:lnTo>
                  <a:pt x="18008" y="1142"/>
                </a:lnTo>
                <a:lnTo>
                  <a:pt x="18041" y="1149"/>
                </a:lnTo>
                <a:lnTo>
                  <a:pt x="18076" y="1156"/>
                </a:lnTo>
                <a:lnTo>
                  <a:pt x="18109" y="1166"/>
                </a:lnTo>
                <a:lnTo>
                  <a:pt x="18140" y="1178"/>
                </a:lnTo>
                <a:lnTo>
                  <a:pt x="18173" y="1191"/>
                </a:lnTo>
                <a:lnTo>
                  <a:pt x="18173" y="1191"/>
                </a:lnTo>
                <a:lnTo>
                  <a:pt x="18204" y="1206"/>
                </a:lnTo>
                <a:lnTo>
                  <a:pt x="18234" y="1222"/>
                </a:lnTo>
                <a:lnTo>
                  <a:pt x="18263" y="1240"/>
                </a:lnTo>
                <a:lnTo>
                  <a:pt x="18291" y="1259"/>
                </a:lnTo>
                <a:lnTo>
                  <a:pt x="18319" y="1279"/>
                </a:lnTo>
                <a:lnTo>
                  <a:pt x="18346" y="1300"/>
                </a:lnTo>
                <a:lnTo>
                  <a:pt x="18371" y="1322"/>
                </a:lnTo>
                <a:lnTo>
                  <a:pt x="18395" y="1346"/>
                </a:lnTo>
                <a:lnTo>
                  <a:pt x="18395" y="1346"/>
                </a:lnTo>
                <a:lnTo>
                  <a:pt x="18419" y="1372"/>
                </a:lnTo>
                <a:lnTo>
                  <a:pt x="18441" y="1398"/>
                </a:lnTo>
                <a:lnTo>
                  <a:pt x="18462" y="1425"/>
                </a:lnTo>
                <a:lnTo>
                  <a:pt x="18481" y="1453"/>
                </a:lnTo>
                <a:lnTo>
                  <a:pt x="18499" y="1482"/>
                </a:lnTo>
                <a:lnTo>
                  <a:pt x="18517" y="1512"/>
                </a:lnTo>
                <a:lnTo>
                  <a:pt x="18532" y="1544"/>
                </a:lnTo>
                <a:lnTo>
                  <a:pt x="18546" y="1577"/>
                </a:lnTo>
                <a:lnTo>
                  <a:pt x="18546" y="1577"/>
                </a:lnTo>
                <a:lnTo>
                  <a:pt x="18558" y="1610"/>
                </a:lnTo>
                <a:lnTo>
                  <a:pt x="18570" y="1643"/>
                </a:lnTo>
                <a:lnTo>
                  <a:pt x="18579" y="1678"/>
                </a:lnTo>
                <a:lnTo>
                  <a:pt x="18586" y="1714"/>
                </a:lnTo>
                <a:lnTo>
                  <a:pt x="18593" y="1749"/>
                </a:lnTo>
                <a:lnTo>
                  <a:pt x="18597" y="1786"/>
                </a:lnTo>
                <a:lnTo>
                  <a:pt x="18599" y="1823"/>
                </a:lnTo>
                <a:lnTo>
                  <a:pt x="18600" y="1861"/>
                </a:lnTo>
                <a:lnTo>
                  <a:pt x="18600" y="1862"/>
                </a:lnTo>
                <a:close/>
                <a:moveTo>
                  <a:pt x="17870" y="771"/>
                </a:moveTo>
                <a:lnTo>
                  <a:pt x="17870" y="771"/>
                </a:lnTo>
                <a:lnTo>
                  <a:pt x="17816" y="772"/>
                </a:lnTo>
                <a:lnTo>
                  <a:pt x="17761" y="778"/>
                </a:lnTo>
                <a:lnTo>
                  <a:pt x="17708" y="784"/>
                </a:lnTo>
                <a:lnTo>
                  <a:pt x="17656" y="793"/>
                </a:lnTo>
                <a:lnTo>
                  <a:pt x="17605" y="805"/>
                </a:lnTo>
                <a:lnTo>
                  <a:pt x="17556" y="819"/>
                </a:lnTo>
                <a:lnTo>
                  <a:pt x="17507" y="837"/>
                </a:lnTo>
                <a:lnTo>
                  <a:pt x="17458" y="857"/>
                </a:lnTo>
                <a:lnTo>
                  <a:pt x="17458" y="857"/>
                </a:lnTo>
                <a:lnTo>
                  <a:pt x="17411" y="879"/>
                </a:lnTo>
                <a:lnTo>
                  <a:pt x="17366" y="903"/>
                </a:lnTo>
                <a:lnTo>
                  <a:pt x="17323" y="930"/>
                </a:lnTo>
                <a:lnTo>
                  <a:pt x="17280" y="957"/>
                </a:lnTo>
                <a:lnTo>
                  <a:pt x="17239" y="988"/>
                </a:lnTo>
                <a:lnTo>
                  <a:pt x="17200" y="1020"/>
                </a:lnTo>
                <a:lnTo>
                  <a:pt x="17162" y="1054"/>
                </a:lnTo>
                <a:lnTo>
                  <a:pt x="17125" y="1089"/>
                </a:lnTo>
                <a:lnTo>
                  <a:pt x="17125" y="1089"/>
                </a:lnTo>
                <a:lnTo>
                  <a:pt x="17091" y="1127"/>
                </a:lnTo>
                <a:lnTo>
                  <a:pt x="17058" y="1165"/>
                </a:lnTo>
                <a:lnTo>
                  <a:pt x="17027" y="1207"/>
                </a:lnTo>
                <a:lnTo>
                  <a:pt x="16998" y="1249"/>
                </a:lnTo>
                <a:lnTo>
                  <a:pt x="16970" y="1293"/>
                </a:lnTo>
                <a:lnTo>
                  <a:pt x="16945" y="1339"/>
                </a:lnTo>
                <a:lnTo>
                  <a:pt x="16922" y="1386"/>
                </a:lnTo>
                <a:lnTo>
                  <a:pt x="16901" y="1434"/>
                </a:lnTo>
                <a:lnTo>
                  <a:pt x="16901" y="1434"/>
                </a:lnTo>
                <a:lnTo>
                  <a:pt x="16882" y="1485"/>
                </a:lnTo>
                <a:lnTo>
                  <a:pt x="16864" y="1535"/>
                </a:lnTo>
                <a:lnTo>
                  <a:pt x="16850" y="1586"/>
                </a:lnTo>
                <a:lnTo>
                  <a:pt x="16839" y="1639"/>
                </a:lnTo>
                <a:lnTo>
                  <a:pt x="16830" y="1692"/>
                </a:lnTo>
                <a:lnTo>
                  <a:pt x="16823" y="1747"/>
                </a:lnTo>
                <a:lnTo>
                  <a:pt x="16820" y="1801"/>
                </a:lnTo>
                <a:lnTo>
                  <a:pt x="16818" y="1858"/>
                </a:lnTo>
                <a:lnTo>
                  <a:pt x="16818" y="1858"/>
                </a:lnTo>
                <a:lnTo>
                  <a:pt x="16820" y="1914"/>
                </a:lnTo>
                <a:lnTo>
                  <a:pt x="16823" y="1970"/>
                </a:lnTo>
                <a:lnTo>
                  <a:pt x="16830" y="2024"/>
                </a:lnTo>
                <a:lnTo>
                  <a:pt x="16839" y="2077"/>
                </a:lnTo>
                <a:lnTo>
                  <a:pt x="16850" y="2131"/>
                </a:lnTo>
                <a:lnTo>
                  <a:pt x="16864" y="2183"/>
                </a:lnTo>
                <a:lnTo>
                  <a:pt x="16882" y="2233"/>
                </a:lnTo>
                <a:lnTo>
                  <a:pt x="16901" y="2284"/>
                </a:lnTo>
                <a:lnTo>
                  <a:pt x="16901" y="2284"/>
                </a:lnTo>
                <a:lnTo>
                  <a:pt x="16922" y="2333"/>
                </a:lnTo>
                <a:lnTo>
                  <a:pt x="16945" y="2380"/>
                </a:lnTo>
                <a:lnTo>
                  <a:pt x="16970" y="2426"/>
                </a:lnTo>
                <a:lnTo>
                  <a:pt x="16998" y="2470"/>
                </a:lnTo>
                <a:lnTo>
                  <a:pt x="17027" y="2513"/>
                </a:lnTo>
                <a:lnTo>
                  <a:pt x="17058" y="2554"/>
                </a:lnTo>
                <a:lnTo>
                  <a:pt x="17091" y="2593"/>
                </a:lnTo>
                <a:lnTo>
                  <a:pt x="17125" y="2631"/>
                </a:lnTo>
                <a:lnTo>
                  <a:pt x="17125" y="2631"/>
                </a:lnTo>
                <a:lnTo>
                  <a:pt x="17162" y="2667"/>
                </a:lnTo>
                <a:lnTo>
                  <a:pt x="17200" y="2701"/>
                </a:lnTo>
                <a:lnTo>
                  <a:pt x="17239" y="2732"/>
                </a:lnTo>
                <a:lnTo>
                  <a:pt x="17280" y="2763"/>
                </a:lnTo>
                <a:lnTo>
                  <a:pt x="17323" y="2791"/>
                </a:lnTo>
                <a:lnTo>
                  <a:pt x="17366" y="2817"/>
                </a:lnTo>
                <a:lnTo>
                  <a:pt x="17411" y="2841"/>
                </a:lnTo>
                <a:lnTo>
                  <a:pt x="17458" y="2864"/>
                </a:lnTo>
                <a:lnTo>
                  <a:pt x="17458" y="2864"/>
                </a:lnTo>
                <a:lnTo>
                  <a:pt x="17482" y="2876"/>
                </a:lnTo>
                <a:lnTo>
                  <a:pt x="17507" y="2885"/>
                </a:lnTo>
                <a:lnTo>
                  <a:pt x="17556" y="2902"/>
                </a:lnTo>
                <a:lnTo>
                  <a:pt x="17607" y="2917"/>
                </a:lnTo>
                <a:lnTo>
                  <a:pt x="17657" y="2930"/>
                </a:lnTo>
                <a:lnTo>
                  <a:pt x="17709" y="2939"/>
                </a:lnTo>
                <a:lnTo>
                  <a:pt x="17761" y="2947"/>
                </a:lnTo>
                <a:lnTo>
                  <a:pt x="17813" y="2950"/>
                </a:lnTo>
                <a:lnTo>
                  <a:pt x="17866" y="2952"/>
                </a:lnTo>
                <a:lnTo>
                  <a:pt x="17866" y="2952"/>
                </a:lnTo>
                <a:lnTo>
                  <a:pt x="17918" y="2950"/>
                </a:lnTo>
                <a:lnTo>
                  <a:pt x="17969" y="2947"/>
                </a:lnTo>
                <a:lnTo>
                  <a:pt x="18020" y="2940"/>
                </a:lnTo>
                <a:lnTo>
                  <a:pt x="18071" y="2930"/>
                </a:lnTo>
                <a:lnTo>
                  <a:pt x="18120" y="2919"/>
                </a:lnTo>
                <a:lnTo>
                  <a:pt x="18169" y="2905"/>
                </a:lnTo>
                <a:lnTo>
                  <a:pt x="18218" y="2888"/>
                </a:lnTo>
                <a:lnTo>
                  <a:pt x="18266" y="2869"/>
                </a:lnTo>
                <a:lnTo>
                  <a:pt x="18266" y="2869"/>
                </a:lnTo>
                <a:lnTo>
                  <a:pt x="18313" y="2847"/>
                </a:lnTo>
                <a:lnTo>
                  <a:pt x="18358" y="2822"/>
                </a:lnTo>
                <a:lnTo>
                  <a:pt x="18403" y="2795"/>
                </a:lnTo>
                <a:lnTo>
                  <a:pt x="18444" y="2765"/>
                </a:lnTo>
                <a:lnTo>
                  <a:pt x="18486" y="2732"/>
                </a:lnTo>
                <a:lnTo>
                  <a:pt x="18526" y="2698"/>
                </a:lnTo>
                <a:lnTo>
                  <a:pt x="18564" y="2660"/>
                </a:lnTo>
                <a:lnTo>
                  <a:pt x="18600" y="2620"/>
                </a:lnTo>
                <a:lnTo>
                  <a:pt x="18600" y="2910"/>
                </a:lnTo>
                <a:lnTo>
                  <a:pt x="18986" y="2910"/>
                </a:lnTo>
                <a:lnTo>
                  <a:pt x="18986" y="84"/>
                </a:lnTo>
                <a:lnTo>
                  <a:pt x="18600" y="84"/>
                </a:lnTo>
                <a:lnTo>
                  <a:pt x="18600" y="1098"/>
                </a:lnTo>
                <a:lnTo>
                  <a:pt x="18600" y="1098"/>
                </a:lnTo>
                <a:lnTo>
                  <a:pt x="18564" y="1058"/>
                </a:lnTo>
                <a:lnTo>
                  <a:pt x="18526" y="1021"/>
                </a:lnTo>
                <a:lnTo>
                  <a:pt x="18486" y="985"/>
                </a:lnTo>
                <a:lnTo>
                  <a:pt x="18446" y="954"/>
                </a:lnTo>
                <a:lnTo>
                  <a:pt x="18404" y="924"/>
                </a:lnTo>
                <a:lnTo>
                  <a:pt x="18360" y="898"/>
                </a:lnTo>
                <a:lnTo>
                  <a:pt x="18315" y="874"/>
                </a:lnTo>
                <a:lnTo>
                  <a:pt x="18270" y="852"/>
                </a:lnTo>
                <a:lnTo>
                  <a:pt x="18270" y="852"/>
                </a:lnTo>
                <a:lnTo>
                  <a:pt x="18223" y="833"/>
                </a:lnTo>
                <a:lnTo>
                  <a:pt x="18174" y="817"/>
                </a:lnTo>
                <a:lnTo>
                  <a:pt x="18125" y="803"/>
                </a:lnTo>
                <a:lnTo>
                  <a:pt x="18076" y="791"/>
                </a:lnTo>
                <a:lnTo>
                  <a:pt x="18026" y="783"/>
                </a:lnTo>
                <a:lnTo>
                  <a:pt x="17974" y="776"/>
                </a:lnTo>
                <a:lnTo>
                  <a:pt x="17922" y="772"/>
                </a:lnTo>
                <a:lnTo>
                  <a:pt x="17870" y="771"/>
                </a:lnTo>
                <a:close/>
                <a:moveTo>
                  <a:pt x="20237" y="814"/>
                </a:moveTo>
                <a:lnTo>
                  <a:pt x="19851" y="814"/>
                </a:lnTo>
                <a:lnTo>
                  <a:pt x="19851" y="2915"/>
                </a:lnTo>
                <a:lnTo>
                  <a:pt x="20237" y="2915"/>
                </a:lnTo>
                <a:lnTo>
                  <a:pt x="20237" y="814"/>
                </a:lnTo>
                <a:close/>
                <a:moveTo>
                  <a:pt x="19823" y="271"/>
                </a:moveTo>
                <a:lnTo>
                  <a:pt x="19823" y="271"/>
                </a:lnTo>
                <a:lnTo>
                  <a:pt x="19825" y="294"/>
                </a:lnTo>
                <a:lnTo>
                  <a:pt x="19827" y="315"/>
                </a:lnTo>
                <a:lnTo>
                  <a:pt x="19832" y="337"/>
                </a:lnTo>
                <a:lnTo>
                  <a:pt x="19839" y="357"/>
                </a:lnTo>
                <a:lnTo>
                  <a:pt x="19847" y="376"/>
                </a:lnTo>
                <a:lnTo>
                  <a:pt x="19859" y="395"/>
                </a:lnTo>
                <a:lnTo>
                  <a:pt x="19872" y="413"/>
                </a:lnTo>
                <a:lnTo>
                  <a:pt x="19887" y="430"/>
                </a:lnTo>
                <a:lnTo>
                  <a:pt x="19887" y="430"/>
                </a:lnTo>
                <a:lnTo>
                  <a:pt x="19903" y="446"/>
                </a:lnTo>
                <a:lnTo>
                  <a:pt x="19921" y="460"/>
                </a:lnTo>
                <a:lnTo>
                  <a:pt x="19939" y="471"/>
                </a:lnTo>
                <a:lnTo>
                  <a:pt x="19958" y="480"/>
                </a:lnTo>
                <a:lnTo>
                  <a:pt x="19978" y="487"/>
                </a:lnTo>
                <a:lnTo>
                  <a:pt x="19998" y="492"/>
                </a:lnTo>
                <a:lnTo>
                  <a:pt x="20021" y="496"/>
                </a:lnTo>
                <a:lnTo>
                  <a:pt x="20043" y="498"/>
                </a:lnTo>
                <a:lnTo>
                  <a:pt x="20043" y="498"/>
                </a:lnTo>
                <a:lnTo>
                  <a:pt x="20065" y="496"/>
                </a:lnTo>
                <a:lnTo>
                  <a:pt x="20087" y="492"/>
                </a:lnTo>
                <a:lnTo>
                  <a:pt x="20109" y="487"/>
                </a:lnTo>
                <a:lnTo>
                  <a:pt x="20129" y="480"/>
                </a:lnTo>
                <a:lnTo>
                  <a:pt x="20148" y="471"/>
                </a:lnTo>
                <a:lnTo>
                  <a:pt x="20167" y="460"/>
                </a:lnTo>
                <a:lnTo>
                  <a:pt x="20185" y="446"/>
                </a:lnTo>
                <a:lnTo>
                  <a:pt x="20202" y="430"/>
                </a:lnTo>
                <a:lnTo>
                  <a:pt x="20202" y="430"/>
                </a:lnTo>
                <a:lnTo>
                  <a:pt x="20218" y="413"/>
                </a:lnTo>
                <a:lnTo>
                  <a:pt x="20230" y="395"/>
                </a:lnTo>
                <a:lnTo>
                  <a:pt x="20242" y="376"/>
                </a:lnTo>
                <a:lnTo>
                  <a:pt x="20252" y="357"/>
                </a:lnTo>
                <a:lnTo>
                  <a:pt x="20259" y="337"/>
                </a:lnTo>
                <a:lnTo>
                  <a:pt x="20264" y="315"/>
                </a:lnTo>
                <a:lnTo>
                  <a:pt x="20267" y="294"/>
                </a:lnTo>
                <a:lnTo>
                  <a:pt x="20268" y="271"/>
                </a:lnTo>
                <a:lnTo>
                  <a:pt x="20268" y="271"/>
                </a:lnTo>
                <a:lnTo>
                  <a:pt x="20267" y="248"/>
                </a:lnTo>
                <a:lnTo>
                  <a:pt x="20264" y="225"/>
                </a:lnTo>
                <a:lnTo>
                  <a:pt x="20259" y="204"/>
                </a:lnTo>
                <a:lnTo>
                  <a:pt x="20252" y="183"/>
                </a:lnTo>
                <a:lnTo>
                  <a:pt x="20242" y="164"/>
                </a:lnTo>
                <a:lnTo>
                  <a:pt x="20230" y="145"/>
                </a:lnTo>
                <a:lnTo>
                  <a:pt x="20218" y="128"/>
                </a:lnTo>
                <a:lnTo>
                  <a:pt x="20202" y="111"/>
                </a:lnTo>
                <a:lnTo>
                  <a:pt x="20202" y="111"/>
                </a:lnTo>
                <a:lnTo>
                  <a:pt x="20185" y="95"/>
                </a:lnTo>
                <a:lnTo>
                  <a:pt x="20167" y="81"/>
                </a:lnTo>
                <a:lnTo>
                  <a:pt x="20148" y="69"/>
                </a:lnTo>
                <a:lnTo>
                  <a:pt x="20129" y="60"/>
                </a:lnTo>
                <a:lnTo>
                  <a:pt x="20109" y="53"/>
                </a:lnTo>
                <a:lnTo>
                  <a:pt x="20087" y="48"/>
                </a:lnTo>
                <a:lnTo>
                  <a:pt x="20065" y="45"/>
                </a:lnTo>
                <a:lnTo>
                  <a:pt x="20043" y="44"/>
                </a:lnTo>
                <a:lnTo>
                  <a:pt x="20043" y="44"/>
                </a:lnTo>
                <a:lnTo>
                  <a:pt x="20021" y="45"/>
                </a:lnTo>
                <a:lnTo>
                  <a:pt x="19998" y="48"/>
                </a:lnTo>
                <a:lnTo>
                  <a:pt x="19978" y="53"/>
                </a:lnTo>
                <a:lnTo>
                  <a:pt x="19958" y="60"/>
                </a:lnTo>
                <a:lnTo>
                  <a:pt x="19939" y="71"/>
                </a:lnTo>
                <a:lnTo>
                  <a:pt x="19921" y="82"/>
                </a:lnTo>
                <a:lnTo>
                  <a:pt x="19903" y="95"/>
                </a:lnTo>
                <a:lnTo>
                  <a:pt x="19887" y="111"/>
                </a:lnTo>
                <a:lnTo>
                  <a:pt x="19887" y="111"/>
                </a:lnTo>
                <a:lnTo>
                  <a:pt x="19872" y="128"/>
                </a:lnTo>
                <a:lnTo>
                  <a:pt x="19859" y="145"/>
                </a:lnTo>
                <a:lnTo>
                  <a:pt x="19847" y="164"/>
                </a:lnTo>
                <a:lnTo>
                  <a:pt x="19839" y="183"/>
                </a:lnTo>
                <a:lnTo>
                  <a:pt x="19832" y="204"/>
                </a:lnTo>
                <a:lnTo>
                  <a:pt x="19827" y="225"/>
                </a:lnTo>
                <a:lnTo>
                  <a:pt x="19825" y="248"/>
                </a:lnTo>
                <a:lnTo>
                  <a:pt x="19823" y="271"/>
                </a:lnTo>
                <a:close/>
                <a:moveTo>
                  <a:pt x="22653" y="1870"/>
                </a:moveTo>
                <a:lnTo>
                  <a:pt x="22653" y="1870"/>
                </a:lnTo>
                <a:lnTo>
                  <a:pt x="22653" y="1906"/>
                </a:lnTo>
                <a:lnTo>
                  <a:pt x="22651" y="1943"/>
                </a:lnTo>
                <a:lnTo>
                  <a:pt x="22646" y="1979"/>
                </a:lnTo>
                <a:lnTo>
                  <a:pt x="22640" y="2014"/>
                </a:lnTo>
                <a:lnTo>
                  <a:pt x="22632" y="2050"/>
                </a:lnTo>
                <a:lnTo>
                  <a:pt x="22622" y="2083"/>
                </a:lnTo>
                <a:lnTo>
                  <a:pt x="22610" y="2117"/>
                </a:lnTo>
                <a:lnTo>
                  <a:pt x="22598" y="2150"/>
                </a:lnTo>
                <a:lnTo>
                  <a:pt x="22598" y="2150"/>
                </a:lnTo>
                <a:lnTo>
                  <a:pt x="22582" y="2183"/>
                </a:lnTo>
                <a:lnTo>
                  <a:pt x="22567" y="2213"/>
                </a:lnTo>
                <a:lnTo>
                  <a:pt x="22550" y="2243"/>
                </a:lnTo>
                <a:lnTo>
                  <a:pt x="22532" y="2273"/>
                </a:lnTo>
                <a:lnTo>
                  <a:pt x="22513" y="2300"/>
                </a:lnTo>
                <a:lnTo>
                  <a:pt x="22491" y="2328"/>
                </a:lnTo>
                <a:lnTo>
                  <a:pt x="22470" y="2355"/>
                </a:lnTo>
                <a:lnTo>
                  <a:pt x="22447" y="2380"/>
                </a:lnTo>
                <a:lnTo>
                  <a:pt x="22447" y="2380"/>
                </a:lnTo>
                <a:lnTo>
                  <a:pt x="22423" y="2404"/>
                </a:lnTo>
                <a:lnTo>
                  <a:pt x="22397" y="2427"/>
                </a:lnTo>
                <a:lnTo>
                  <a:pt x="22372" y="2447"/>
                </a:lnTo>
                <a:lnTo>
                  <a:pt x="22344" y="2468"/>
                </a:lnTo>
                <a:lnTo>
                  <a:pt x="22316" y="2487"/>
                </a:lnTo>
                <a:lnTo>
                  <a:pt x="22287" y="2504"/>
                </a:lnTo>
                <a:lnTo>
                  <a:pt x="22257" y="2521"/>
                </a:lnTo>
                <a:lnTo>
                  <a:pt x="22226" y="2535"/>
                </a:lnTo>
                <a:lnTo>
                  <a:pt x="22226" y="2535"/>
                </a:lnTo>
                <a:lnTo>
                  <a:pt x="22193" y="2549"/>
                </a:lnTo>
                <a:lnTo>
                  <a:pt x="22162" y="2560"/>
                </a:lnTo>
                <a:lnTo>
                  <a:pt x="22127" y="2569"/>
                </a:lnTo>
                <a:lnTo>
                  <a:pt x="22095" y="2578"/>
                </a:lnTo>
                <a:lnTo>
                  <a:pt x="22060" y="2583"/>
                </a:lnTo>
                <a:lnTo>
                  <a:pt x="22025" y="2588"/>
                </a:lnTo>
                <a:lnTo>
                  <a:pt x="21991" y="2591"/>
                </a:lnTo>
                <a:lnTo>
                  <a:pt x="21955" y="2592"/>
                </a:lnTo>
                <a:lnTo>
                  <a:pt x="21955" y="2592"/>
                </a:lnTo>
                <a:lnTo>
                  <a:pt x="21921" y="2591"/>
                </a:lnTo>
                <a:lnTo>
                  <a:pt x="21887" y="2588"/>
                </a:lnTo>
                <a:lnTo>
                  <a:pt x="21852" y="2583"/>
                </a:lnTo>
                <a:lnTo>
                  <a:pt x="21818" y="2577"/>
                </a:lnTo>
                <a:lnTo>
                  <a:pt x="21785" y="2569"/>
                </a:lnTo>
                <a:lnTo>
                  <a:pt x="21752" y="2559"/>
                </a:lnTo>
                <a:lnTo>
                  <a:pt x="21721" y="2546"/>
                </a:lnTo>
                <a:lnTo>
                  <a:pt x="21689" y="2532"/>
                </a:lnTo>
                <a:lnTo>
                  <a:pt x="21689" y="2532"/>
                </a:lnTo>
                <a:lnTo>
                  <a:pt x="21657" y="2517"/>
                </a:lnTo>
                <a:lnTo>
                  <a:pt x="21627" y="2501"/>
                </a:lnTo>
                <a:lnTo>
                  <a:pt x="21598" y="2483"/>
                </a:lnTo>
                <a:lnTo>
                  <a:pt x="21570" y="2464"/>
                </a:lnTo>
                <a:lnTo>
                  <a:pt x="21542" y="2444"/>
                </a:lnTo>
                <a:lnTo>
                  <a:pt x="21515" y="2422"/>
                </a:lnTo>
                <a:lnTo>
                  <a:pt x="21490" y="2399"/>
                </a:lnTo>
                <a:lnTo>
                  <a:pt x="21466" y="2375"/>
                </a:lnTo>
                <a:lnTo>
                  <a:pt x="21466" y="2375"/>
                </a:lnTo>
                <a:lnTo>
                  <a:pt x="21443" y="2350"/>
                </a:lnTo>
                <a:lnTo>
                  <a:pt x="21420" y="2325"/>
                </a:lnTo>
                <a:lnTo>
                  <a:pt x="21400" y="2297"/>
                </a:lnTo>
                <a:lnTo>
                  <a:pt x="21380" y="2269"/>
                </a:lnTo>
                <a:lnTo>
                  <a:pt x="21362" y="2240"/>
                </a:lnTo>
                <a:lnTo>
                  <a:pt x="21344" y="2209"/>
                </a:lnTo>
                <a:lnTo>
                  <a:pt x="21329" y="2178"/>
                </a:lnTo>
                <a:lnTo>
                  <a:pt x="21314" y="2146"/>
                </a:lnTo>
                <a:lnTo>
                  <a:pt x="21314" y="2146"/>
                </a:lnTo>
                <a:lnTo>
                  <a:pt x="21300" y="2113"/>
                </a:lnTo>
                <a:lnTo>
                  <a:pt x="21288" y="2080"/>
                </a:lnTo>
                <a:lnTo>
                  <a:pt x="21280" y="2046"/>
                </a:lnTo>
                <a:lnTo>
                  <a:pt x="21272" y="2012"/>
                </a:lnTo>
                <a:lnTo>
                  <a:pt x="21266" y="1977"/>
                </a:lnTo>
                <a:lnTo>
                  <a:pt x="21261" y="1942"/>
                </a:lnTo>
                <a:lnTo>
                  <a:pt x="21258" y="1906"/>
                </a:lnTo>
                <a:lnTo>
                  <a:pt x="21257" y="1870"/>
                </a:lnTo>
                <a:lnTo>
                  <a:pt x="21257" y="1870"/>
                </a:lnTo>
                <a:lnTo>
                  <a:pt x="21258" y="1833"/>
                </a:lnTo>
                <a:lnTo>
                  <a:pt x="21261" y="1796"/>
                </a:lnTo>
                <a:lnTo>
                  <a:pt x="21266" y="1759"/>
                </a:lnTo>
                <a:lnTo>
                  <a:pt x="21272" y="1724"/>
                </a:lnTo>
                <a:lnTo>
                  <a:pt x="21280" y="1690"/>
                </a:lnTo>
                <a:lnTo>
                  <a:pt x="21290" y="1654"/>
                </a:lnTo>
                <a:lnTo>
                  <a:pt x="21301" y="1620"/>
                </a:lnTo>
                <a:lnTo>
                  <a:pt x="21314" y="1587"/>
                </a:lnTo>
                <a:lnTo>
                  <a:pt x="21314" y="1587"/>
                </a:lnTo>
                <a:lnTo>
                  <a:pt x="21328" y="1554"/>
                </a:lnTo>
                <a:lnTo>
                  <a:pt x="21344" y="1523"/>
                </a:lnTo>
                <a:lnTo>
                  <a:pt x="21361" y="1492"/>
                </a:lnTo>
                <a:lnTo>
                  <a:pt x="21380" y="1462"/>
                </a:lnTo>
                <a:lnTo>
                  <a:pt x="21400" y="1434"/>
                </a:lnTo>
                <a:lnTo>
                  <a:pt x="21420" y="1406"/>
                </a:lnTo>
                <a:lnTo>
                  <a:pt x="21443" y="1379"/>
                </a:lnTo>
                <a:lnTo>
                  <a:pt x="21466" y="1353"/>
                </a:lnTo>
                <a:lnTo>
                  <a:pt x="21466" y="1353"/>
                </a:lnTo>
                <a:lnTo>
                  <a:pt x="21490" y="1329"/>
                </a:lnTo>
                <a:lnTo>
                  <a:pt x="21515" y="1306"/>
                </a:lnTo>
                <a:lnTo>
                  <a:pt x="21542" y="1283"/>
                </a:lnTo>
                <a:lnTo>
                  <a:pt x="21570" y="1263"/>
                </a:lnTo>
                <a:lnTo>
                  <a:pt x="21598" y="1244"/>
                </a:lnTo>
                <a:lnTo>
                  <a:pt x="21627" y="1226"/>
                </a:lnTo>
                <a:lnTo>
                  <a:pt x="21657" y="1210"/>
                </a:lnTo>
                <a:lnTo>
                  <a:pt x="21689" y="1193"/>
                </a:lnTo>
                <a:lnTo>
                  <a:pt x="21689" y="1193"/>
                </a:lnTo>
                <a:lnTo>
                  <a:pt x="21721" y="1180"/>
                </a:lnTo>
                <a:lnTo>
                  <a:pt x="21752" y="1168"/>
                </a:lnTo>
                <a:lnTo>
                  <a:pt x="21784" y="1158"/>
                </a:lnTo>
                <a:lnTo>
                  <a:pt x="21817" y="1150"/>
                </a:lnTo>
                <a:lnTo>
                  <a:pt x="21851" y="1144"/>
                </a:lnTo>
                <a:lnTo>
                  <a:pt x="21884" y="1139"/>
                </a:lnTo>
                <a:lnTo>
                  <a:pt x="21920" y="1136"/>
                </a:lnTo>
                <a:lnTo>
                  <a:pt x="21955" y="1135"/>
                </a:lnTo>
                <a:lnTo>
                  <a:pt x="21955" y="1135"/>
                </a:lnTo>
                <a:lnTo>
                  <a:pt x="21991" y="1136"/>
                </a:lnTo>
                <a:lnTo>
                  <a:pt x="22026" y="1139"/>
                </a:lnTo>
                <a:lnTo>
                  <a:pt x="22062" y="1144"/>
                </a:lnTo>
                <a:lnTo>
                  <a:pt x="22095" y="1150"/>
                </a:lnTo>
                <a:lnTo>
                  <a:pt x="22129" y="1158"/>
                </a:lnTo>
                <a:lnTo>
                  <a:pt x="22162" y="1168"/>
                </a:lnTo>
                <a:lnTo>
                  <a:pt x="22195" y="1180"/>
                </a:lnTo>
                <a:lnTo>
                  <a:pt x="22226" y="1193"/>
                </a:lnTo>
                <a:lnTo>
                  <a:pt x="22226" y="1193"/>
                </a:lnTo>
                <a:lnTo>
                  <a:pt x="22257" y="1210"/>
                </a:lnTo>
                <a:lnTo>
                  <a:pt x="22287" y="1226"/>
                </a:lnTo>
                <a:lnTo>
                  <a:pt x="22316" y="1244"/>
                </a:lnTo>
                <a:lnTo>
                  <a:pt x="22344" y="1263"/>
                </a:lnTo>
                <a:lnTo>
                  <a:pt x="22372" y="1283"/>
                </a:lnTo>
                <a:lnTo>
                  <a:pt x="22397" y="1306"/>
                </a:lnTo>
                <a:lnTo>
                  <a:pt x="22423" y="1329"/>
                </a:lnTo>
                <a:lnTo>
                  <a:pt x="22447" y="1353"/>
                </a:lnTo>
                <a:lnTo>
                  <a:pt x="22447" y="1353"/>
                </a:lnTo>
                <a:lnTo>
                  <a:pt x="22470" y="1379"/>
                </a:lnTo>
                <a:lnTo>
                  <a:pt x="22491" y="1406"/>
                </a:lnTo>
                <a:lnTo>
                  <a:pt x="22513" y="1434"/>
                </a:lnTo>
                <a:lnTo>
                  <a:pt x="22532" y="1462"/>
                </a:lnTo>
                <a:lnTo>
                  <a:pt x="22550" y="1492"/>
                </a:lnTo>
                <a:lnTo>
                  <a:pt x="22567" y="1523"/>
                </a:lnTo>
                <a:lnTo>
                  <a:pt x="22582" y="1554"/>
                </a:lnTo>
                <a:lnTo>
                  <a:pt x="22598" y="1587"/>
                </a:lnTo>
                <a:lnTo>
                  <a:pt x="22598" y="1587"/>
                </a:lnTo>
                <a:lnTo>
                  <a:pt x="22610" y="1620"/>
                </a:lnTo>
                <a:lnTo>
                  <a:pt x="22622" y="1654"/>
                </a:lnTo>
                <a:lnTo>
                  <a:pt x="22632" y="1688"/>
                </a:lnTo>
                <a:lnTo>
                  <a:pt x="22640" y="1724"/>
                </a:lnTo>
                <a:lnTo>
                  <a:pt x="22646" y="1759"/>
                </a:lnTo>
                <a:lnTo>
                  <a:pt x="22651" y="1795"/>
                </a:lnTo>
                <a:lnTo>
                  <a:pt x="22653" y="1832"/>
                </a:lnTo>
                <a:lnTo>
                  <a:pt x="22653" y="1870"/>
                </a:lnTo>
                <a:close/>
                <a:moveTo>
                  <a:pt x="20874" y="1870"/>
                </a:moveTo>
                <a:lnTo>
                  <a:pt x="20874" y="1870"/>
                </a:lnTo>
                <a:lnTo>
                  <a:pt x="20875" y="1925"/>
                </a:lnTo>
                <a:lnTo>
                  <a:pt x="20879" y="1980"/>
                </a:lnTo>
                <a:lnTo>
                  <a:pt x="20885" y="2034"/>
                </a:lnTo>
                <a:lnTo>
                  <a:pt x="20894" y="2088"/>
                </a:lnTo>
                <a:lnTo>
                  <a:pt x="20907" y="2141"/>
                </a:lnTo>
                <a:lnTo>
                  <a:pt x="20921" y="2193"/>
                </a:lnTo>
                <a:lnTo>
                  <a:pt x="20937" y="2243"/>
                </a:lnTo>
                <a:lnTo>
                  <a:pt x="20958" y="2293"/>
                </a:lnTo>
                <a:lnTo>
                  <a:pt x="20958" y="2293"/>
                </a:lnTo>
                <a:lnTo>
                  <a:pt x="20979" y="2341"/>
                </a:lnTo>
                <a:lnTo>
                  <a:pt x="21003" y="2389"/>
                </a:lnTo>
                <a:lnTo>
                  <a:pt x="21030" y="2435"/>
                </a:lnTo>
                <a:lnTo>
                  <a:pt x="21058" y="2478"/>
                </a:lnTo>
                <a:lnTo>
                  <a:pt x="21088" y="2521"/>
                </a:lnTo>
                <a:lnTo>
                  <a:pt x="21120" y="2561"/>
                </a:lnTo>
                <a:lnTo>
                  <a:pt x="21154" y="2601"/>
                </a:lnTo>
                <a:lnTo>
                  <a:pt x="21190" y="2639"/>
                </a:lnTo>
                <a:lnTo>
                  <a:pt x="21190" y="2639"/>
                </a:lnTo>
                <a:lnTo>
                  <a:pt x="21228" y="2674"/>
                </a:lnTo>
                <a:lnTo>
                  <a:pt x="21267" y="2708"/>
                </a:lnTo>
                <a:lnTo>
                  <a:pt x="21309" y="2740"/>
                </a:lnTo>
                <a:lnTo>
                  <a:pt x="21351" y="2770"/>
                </a:lnTo>
                <a:lnTo>
                  <a:pt x="21395" y="2798"/>
                </a:lnTo>
                <a:lnTo>
                  <a:pt x="21441" y="2824"/>
                </a:lnTo>
                <a:lnTo>
                  <a:pt x="21487" y="2848"/>
                </a:lnTo>
                <a:lnTo>
                  <a:pt x="21536" y="2871"/>
                </a:lnTo>
                <a:lnTo>
                  <a:pt x="21536" y="2871"/>
                </a:lnTo>
                <a:lnTo>
                  <a:pt x="21585" y="2891"/>
                </a:lnTo>
                <a:lnTo>
                  <a:pt x="21636" y="2907"/>
                </a:lnTo>
                <a:lnTo>
                  <a:pt x="21686" y="2923"/>
                </a:lnTo>
                <a:lnTo>
                  <a:pt x="21740" y="2934"/>
                </a:lnTo>
                <a:lnTo>
                  <a:pt x="21792" y="2944"/>
                </a:lnTo>
                <a:lnTo>
                  <a:pt x="21846" y="2950"/>
                </a:lnTo>
                <a:lnTo>
                  <a:pt x="21901" y="2954"/>
                </a:lnTo>
                <a:lnTo>
                  <a:pt x="21956" y="2955"/>
                </a:lnTo>
                <a:lnTo>
                  <a:pt x="21956" y="2955"/>
                </a:lnTo>
                <a:lnTo>
                  <a:pt x="22012" y="2954"/>
                </a:lnTo>
                <a:lnTo>
                  <a:pt x="22068" y="2950"/>
                </a:lnTo>
                <a:lnTo>
                  <a:pt x="22121" y="2944"/>
                </a:lnTo>
                <a:lnTo>
                  <a:pt x="22174" y="2934"/>
                </a:lnTo>
                <a:lnTo>
                  <a:pt x="22228" y="2923"/>
                </a:lnTo>
                <a:lnTo>
                  <a:pt x="22278" y="2907"/>
                </a:lnTo>
                <a:lnTo>
                  <a:pt x="22330" y="2891"/>
                </a:lnTo>
                <a:lnTo>
                  <a:pt x="22380" y="2871"/>
                </a:lnTo>
                <a:lnTo>
                  <a:pt x="22380" y="2871"/>
                </a:lnTo>
                <a:lnTo>
                  <a:pt x="22429" y="2848"/>
                </a:lnTo>
                <a:lnTo>
                  <a:pt x="22476" y="2824"/>
                </a:lnTo>
                <a:lnTo>
                  <a:pt x="22522" y="2798"/>
                </a:lnTo>
                <a:lnTo>
                  <a:pt x="22566" y="2770"/>
                </a:lnTo>
                <a:lnTo>
                  <a:pt x="22608" y="2740"/>
                </a:lnTo>
                <a:lnTo>
                  <a:pt x="22648" y="2708"/>
                </a:lnTo>
                <a:lnTo>
                  <a:pt x="22688" y="2674"/>
                </a:lnTo>
                <a:lnTo>
                  <a:pt x="22724" y="2639"/>
                </a:lnTo>
                <a:lnTo>
                  <a:pt x="22724" y="2639"/>
                </a:lnTo>
                <a:lnTo>
                  <a:pt x="22761" y="2601"/>
                </a:lnTo>
                <a:lnTo>
                  <a:pt x="22794" y="2561"/>
                </a:lnTo>
                <a:lnTo>
                  <a:pt x="22826" y="2521"/>
                </a:lnTo>
                <a:lnTo>
                  <a:pt x="22856" y="2478"/>
                </a:lnTo>
                <a:lnTo>
                  <a:pt x="22884" y="2435"/>
                </a:lnTo>
                <a:lnTo>
                  <a:pt x="22909" y="2389"/>
                </a:lnTo>
                <a:lnTo>
                  <a:pt x="22934" y="2341"/>
                </a:lnTo>
                <a:lnTo>
                  <a:pt x="22956" y="2293"/>
                </a:lnTo>
                <a:lnTo>
                  <a:pt x="22956" y="2293"/>
                </a:lnTo>
                <a:lnTo>
                  <a:pt x="22975" y="2243"/>
                </a:lnTo>
                <a:lnTo>
                  <a:pt x="22993" y="2193"/>
                </a:lnTo>
                <a:lnTo>
                  <a:pt x="23007" y="2142"/>
                </a:lnTo>
                <a:lnTo>
                  <a:pt x="23020" y="2089"/>
                </a:lnTo>
                <a:lnTo>
                  <a:pt x="23029" y="2036"/>
                </a:lnTo>
                <a:lnTo>
                  <a:pt x="23035" y="1982"/>
                </a:lnTo>
                <a:lnTo>
                  <a:pt x="23039" y="1927"/>
                </a:lnTo>
                <a:lnTo>
                  <a:pt x="23040" y="1870"/>
                </a:lnTo>
                <a:lnTo>
                  <a:pt x="23040" y="1870"/>
                </a:lnTo>
                <a:lnTo>
                  <a:pt x="23039" y="1813"/>
                </a:lnTo>
                <a:lnTo>
                  <a:pt x="23035" y="1756"/>
                </a:lnTo>
                <a:lnTo>
                  <a:pt x="23029" y="1701"/>
                </a:lnTo>
                <a:lnTo>
                  <a:pt x="23020" y="1647"/>
                </a:lnTo>
                <a:lnTo>
                  <a:pt x="23007" y="1593"/>
                </a:lnTo>
                <a:lnTo>
                  <a:pt x="22993" y="1542"/>
                </a:lnTo>
                <a:lnTo>
                  <a:pt x="22975" y="1490"/>
                </a:lnTo>
                <a:lnTo>
                  <a:pt x="22956" y="1439"/>
                </a:lnTo>
                <a:lnTo>
                  <a:pt x="22956" y="1439"/>
                </a:lnTo>
                <a:lnTo>
                  <a:pt x="22934" y="1389"/>
                </a:lnTo>
                <a:lnTo>
                  <a:pt x="22909" y="1343"/>
                </a:lnTo>
                <a:lnTo>
                  <a:pt x="22883" y="1296"/>
                </a:lnTo>
                <a:lnTo>
                  <a:pt x="22855" y="1253"/>
                </a:lnTo>
                <a:lnTo>
                  <a:pt x="22825" y="1210"/>
                </a:lnTo>
                <a:lnTo>
                  <a:pt x="22793" y="1169"/>
                </a:lnTo>
                <a:lnTo>
                  <a:pt x="22759" y="1128"/>
                </a:lnTo>
                <a:lnTo>
                  <a:pt x="22723" y="1092"/>
                </a:lnTo>
                <a:lnTo>
                  <a:pt x="22723" y="1092"/>
                </a:lnTo>
                <a:lnTo>
                  <a:pt x="22685" y="1056"/>
                </a:lnTo>
                <a:lnTo>
                  <a:pt x="22646" y="1022"/>
                </a:lnTo>
                <a:lnTo>
                  <a:pt x="22604" y="989"/>
                </a:lnTo>
                <a:lnTo>
                  <a:pt x="22562" y="960"/>
                </a:lnTo>
                <a:lnTo>
                  <a:pt x="22518" y="931"/>
                </a:lnTo>
                <a:lnTo>
                  <a:pt x="22472" y="904"/>
                </a:lnTo>
                <a:lnTo>
                  <a:pt x="22425" y="880"/>
                </a:lnTo>
                <a:lnTo>
                  <a:pt x="22377" y="857"/>
                </a:lnTo>
                <a:lnTo>
                  <a:pt x="22377" y="857"/>
                </a:lnTo>
                <a:lnTo>
                  <a:pt x="22328" y="837"/>
                </a:lnTo>
                <a:lnTo>
                  <a:pt x="22277" y="819"/>
                </a:lnTo>
                <a:lnTo>
                  <a:pt x="22225" y="804"/>
                </a:lnTo>
                <a:lnTo>
                  <a:pt x="22173" y="793"/>
                </a:lnTo>
                <a:lnTo>
                  <a:pt x="22120" y="783"/>
                </a:lnTo>
                <a:lnTo>
                  <a:pt x="22065" y="776"/>
                </a:lnTo>
                <a:lnTo>
                  <a:pt x="22011" y="772"/>
                </a:lnTo>
                <a:lnTo>
                  <a:pt x="21956" y="771"/>
                </a:lnTo>
                <a:lnTo>
                  <a:pt x="21956" y="771"/>
                </a:lnTo>
                <a:lnTo>
                  <a:pt x="21901" y="772"/>
                </a:lnTo>
                <a:lnTo>
                  <a:pt x="21847" y="776"/>
                </a:lnTo>
                <a:lnTo>
                  <a:pt x="21793" y="783"/>
                </a:lnTo>
                <a:lnTo>
                  <a:pt x="21741" y="793"/>
                </a:lnTo>
                <a:lnTo>
                  <a:pt x="21689" y="804"/>
                </a:lnTo>
                <a:lnTo>
                  <a:pt x="21637" y="819"/>
                </a:lnTo>
                <a:lnTo>
                  <a:pt x="21586" y="837"/>
                </a:lnTo>
                <a:lnTo>
                  <a:pt x="21537" y="857"/>
                </a:lnTo>
                <a:lnTo>
                  <a:pt x="21537" y="857"/>
                </a:lnTo>
                <a:lnTo>
                  <a:pt x="21487" y="880"/>
                </a:lnTo>
                <a:lnTo>
                  <a:pt x="21441" y="904"/>
                </a:lnTo>
                <a:lnTo>
                  <a:pt x="21395" y="931"/>
                </a:lnTo>
                <a:lnTo>
                  <a:pt x="21351" y="960"/>
                </a:lnTo>
                <a:lnTo>
                  <a:pt x="21307" y="989"/>
                </a:lnTo>
                <a:lnTo>
                  <a:pt x="21267" y="1022"/>
                </a:lnTo>
                <a:lnTo>
                  <a:pt x="21229" y="1056"/>
                </a:lnTo>
                <a:lnTo>
                  <a:pt x="21191" y="1092"/>
                </a:lnTo>
                <a:lnTo>
                  <a:pt x="21191" y="1092"/>
                </a:lnTo>
                <a:lnTo>
                  <a:pt x="21155" y="1130"/>
                </a:lnTo>
                <a:lnTo>
                  <a:pt x="21121" y="1169"/>
                </a:lnTo>
                <a:lnTo>
                  <a:pt x="21089" y="1210"/>
                </a:lnTo>
                <a:lnTo>
                  <a:pt x="21059" y="1253"/>
                </a:lnTo>
                <a:lnTo>
                  <a:pt x="21031" y="1297"/>
                </a:lnTo>
                <a:lnTo>
                  <a:pt x="21005" y="1343"/>
                </a:lnTo>
                <a:lnTo>
                  <a:pt x="20980" y="1389"/>
                </a:lnTo>
                <a:lnTo>
                  <a:pt x="20958" y="1439"/>
                </a:lnTo>
                <a:lnTo>
                  <a:pt x="20958" y="1439"/>
                </a:lnTo>
                <a:lnTo>
                  <a:pt x="20937" y="1490"/>
                </a:lnTo>
                <a:lnTo>
                  <a:pt x="20921" y="1542"/>
                </a:lnTo>
                <a:lnTo>
                  <a:pt x="20906" y="1593"/>
                </a:lnTo>
                <a:lnTo>
                  <a:pt x="20893" y="1647"/>
                </a:lnTo>
                <a:lnTo>
                  <a:pt x="20884" y="1701"/>
                </a:lnTo>
                <a:lnTo>
                  <a:pt x="20878" y="1756"/>
                </a:lnTo>
                <a:lnTo>
                  <a:pt x="20873" y="1813"/>
                </a:lnTo>
                <a:lnTo>
                  <a:pt x="20871" y="1870"/>
                </a:lnTo>
                <a:lnTo>
                  <a:pt x="20874" y="1870"/>
                </a:lnTo>
                <a:close/>
                <a:moveTo>
                  <a:pt x="6025" y="1884"/>
                </a:moveTo>
                <a:lnTo>
                  <a:pt x="6025" y="1884"/>
                </a:lnTo>
                <a:lnTo>
                  <a:pt x="6000" y="1882"/>
                </a:lnTo>
                <a:lnTo>
                  <a:pt x="5975" y="1879"/>
                </a:lnTo>
                <a:lnTo>
                  <a:pt x="5949" y="1872"/>
                </a:lnTo>
                <a:lnTo>
                  <a:pt x="5926" y="1863"/>
                </a:lnTo>
                <a:lnTo>
                  <a:pt x="5904" y="1853"/>
                </a:lnTo>
                <a:lnTo>
                  <a:pt x="5883" y="1841"/>
                </a:lnTo>
                <a:lnTo>
                  <a:pt x="5863" y="1825"/>
                </a:lnTo>
                <a:lnTo>
                  <a:pt x="5845" y="1809"/>
                </a:lnTo>
                <a:lnTo>
                  <a:pt x="5829" y="1791"/>
                </a:lnTo>
                <a:lnTo>
                  <a:pt x="5815" y="1771"/>
                </a:lnTo>
                <a:lnTo>
                  <a:pt x="5802" y="1751"/>
                </a:lnTo>
                <a:lnTo>
                  <a:pt x="5791" y="1728"/>
                </a:lnTo>
                <a:lnTo>
                  <a:pt x="5782" y="1704"/>
                </a:lnTo>
                <a:lnTo>
                  <a:pt x="5776" y="1680"/>
                </a:lnTo>
                <a:lnTo>
                  <a:pt x="5772" y="1654"/>
                </a:lnTo>
                <a:lnTo>
                  <a:pt x="5770" y="1628"/>
                </a:lnTo>
                <a:lnTo>
                  <a:pt x="5770" y="256"/>
                </a:lnTo>
                <a:lnTo>
                  <a:pt x="5770" y="256"/>
                </a:lnTo>
                <a:lnTo>
                  <a:pt x="5772" y="229"/>
                </a:lnTo>
                <a:lnTo>
                  <a:pt x="5776" y="204"/>
                </a:lnTo>
                <a:lnTo>
                  <a:pt x="5782" y="180"/>
                </a:lnTo>
                <a:lnTo>
                  <a:pt x="5791" y="155"/>
                </a:lnTo>
                <a:lnTo>
                  <a:pt x="5802" y="134"/>
                </a:lnTo>
                <a:lnTo>
                  <a:pt x="5815" y="112"/>
                </a:lnTo>
                <a:lnTo>
                  <a:pt x="5829" y="92"/>
                </a:lnTo>
                <a:lnTo>
                  <a:pt x="5845" y="74"/>
                </a:lnTo>
                <a:lnTo>
                  <a:pt x="5863" y="58"/>
                </a:lnTo>
                <a:lnTo>
                  <a:pt x="5883" y="43"/>
                </a:lnTo>
                <a:lnTo>
                  <a:pt x="5904" y="30"/>
                </a:lnTo>
                <a:lnTo>
                  <a:pt x="5926" y="20"/>
                </a:lnTo>
                <a:lnTo>
                  <a:pt x="5949" y="11"/>
                </a:lnTo>
                <a:lnTo>
                  <a:pt x="5975" y="5"/>
                </a:lnTo>
                <a:lnTo>
                  <a:pt x="6000" y="1"/>
                </a:lnTo>
                <a:lnTo>
                  <a:pt x="6025" y="0"/>
                </a:lnTo>
                <a:lnTo>
                  <a:pt x="6025" y="0"/>
                </a:lnTo>
                <a:lnTo>
                  <a:pt x="6052" y="1"/>
                </a:lnTo>
                <a:lnTo>
                  <a:pt x="6077" y="5"/>
                </a:lnTo>
                <a:lnTo>
                  <a:pt x="6101" y="11"/>
                </a:lnTo>
                <a:lnTo>
                  <a:pt x="6124" y="20"/>
                </a:lnTo>
                <a:lnTo>
                  <a:pt x="6147" y="30"/>
                </a:lnTo>
                <a:lnTo>
                  <a:pt x="6167" y="43"/>
                </a:lnTo>
                <a:lnTo>
                  <a:pt x="6187" y="58"/>
                </a:lnTo>
                <a:lnTo>
                  <a:pt x="6205" y="74"/>
                </a:lnTo>
                <a:lnTo>
                  <a:pt x="6222" y="92"/>
                </a:lnTo>
                <a:lnTo>
                  <a:pt x="6237" y="112"/>
                </a:lnTo>
                <a:lnTo>
                  <a:pt x="6250" y="134"/>
                </a:lnTo>
                <a:lnTo>
                  <a:pt x="6260" y="155"/>
                </a:lnTo>
                <a:lnTo>
                  <a:pt x="6269" y="180"/>
                </a:lnTo>
                <a:lnTo>
                  <a:pt x="6275" y="204"/>
                </a:lnTo>
                <a:lnTo>
                  <a:pt x="6279" y="229"/>
                </a:lnTo>
                <a:lnTo>
                  <a:pt x="6280" y="256"/>
                </a:lnTo>
                <a:lnTo>
                  <a:pt x="6280" y="1628"/>
                </a:lnTo>
                <a:lnTo>
                  <a:pt x="6280" y="1628"/>
                </a:lnTo>
                <a:lnTo>
                  <a:pt x="6279" y="1653"/>
                </a:lnTo>
                <a:lnTo>
                  <a:pt x="6275" y="1678"/>
                </a:lnTo>
                <a:lnTo>
                  <a:pt x="6269" y="1704"/>
                </a:lnTo>
                <a:lnTo>
                  <a:pt x="6260" y="1726"/>
                </a:lnTo>
                <a:lnTo>
                  <a:pt x="6250" y="1749"/>
                </a:lnTo>
                <a:lnTo>
                  <a:pt x="6237" y="1771"/>
                </a:lnTo>
                <a:lnTo>
                  <a:pt x="6222" y="1790"/>
                </a:lnTo>
                <a:lnTo>
                  <a:pt x="6205" y="1809"/>
                </a:lnTo>
                <a:lnTo>
                  <a:pt x="6187" y="1825"/>
                </a:lnTo>
                <a:lnTo>
                  <a:pt x="6167" y="1839"/>
                </a:lnTo>
                <a:lnTo>
                  <a:pt x="6147" y="1852"/>
                </a:lnTo>
                <a:lnTo>
                  <a:pt x="6124" y="1863"/>
                </a:lnTo>
                <a:lnTo>
                  <a:pt x="6101" y="1872"/>
                </a:lnTo>
                <a:lnTo>
                  <a:pt x="6077" y="1879"/>
                </a:lnTo>
                <a:lnTo>
                  <a:pt x="6052" y="1882"/>
                </a:lnTo>
                <a:lnTo>
                  <a:pt x="6025" y="1884"/>
                </a:lnTo>
                <a:close/>
                <a:moveTo>
                  <a:pt x="1933" y="2949"/>
                </a:moveTo>
                <a:lnTo>
                  <a:pt x="1933" y="2949"/>
                </a:lnTo>
                <a:lnTo>
                  <a:pt x="1989" y="2948"/>
                </a:lnTo>
                <a:lnTo>
                  <a:pt x="2044" y="2944"/>
                </a:lnTo>
                <a:lnTo>
                  <a:pt x="2099" y="2936"/>
                </a:lnTo>
                <a:lnTo>
                  <a:pt x="2153" y="2928"/>
                </a:lnTo>
                <a:lnTo>
                  <a:pt x="2205" y="2915"/>
                </a:lnTo>
                <a:lnTo>
                  <a:pt x="2257" y="2900"/>
                </a:lnTo>
                <a:lnTo>
                  <a:pt x="2308" y="2883"/>
                </a:lnTo>
                <a:lnTo>
                  <a:pt x="2357" y="2863"/>
                </a:lnTo>
                <a:lnTo>
                  <a:pt x="2407" y="2841"/>
                </a:lnTo>
                <a:lnTo>
                  <a:pt x="2454" y="2816"/>
                </a:lnTo>
                <a:lnTo>
                  <a:pt x="2499" y="2789"/>
                </a:lnTo>
                <a:lnTo>
                  <a:pt x="2544" y="2762"/>
                </a:lnTo>
                <a:lnTo>
                  <a:pt x="2587" y="2731"/>
                </a:lnTo>
                <a:lnTo>
                  <a:pt x="2627" y="2698"/>
                </a:lnTo>
                <a:lnTo>
                  <a:pt x="2668" y="2663"/>
                </a:lnTo>
                <a:lnTo>
                  <a:pt x="2706" y="2627"/>
                </a:lnTo>
                <a:lnTo>
                  <a:pt x="2741" y="2589"/>
                </a:lnTo>
                <a:lnTo>
                  <a:pt x="2776" y="2549"/>
                </a:lnTo>
                <a:lnTo>
                  <a:pt x="2809" y="2507"/>
                </a:lnTo>
                <a:lnTo>
                  <a:pt x="2839" y="2464"/>
                </a:lnTo>
                <a:lnTo>
                  <a:pt x="2868" y="2420"/>
                </a:lnTo>
                <a:lnTo>
                  <a:pt x="2893" y="2374"/>
                </a:lnTo>
                <a:lnTo>
                  <a:pt x="2918" y="2326"/>
                </a:lnTo>
                <a:lnTo>
                  <a:pt x="2940" y="2278"/>
                </a:lnTo>
                <a:lnTo>
                  <a:pt x="2959" y="2227"/>
                </a:lnTo>
                <a:lnTo>
                  <a:pt x="2977" y="2176"/>
                </a:lnTo>
                <a:lnTo>
                  <a:pt x="2991" y="2124"/>
                </a:lnTo>
                <a:lnTo>
                  <a:pt x="3004" y="2071"/>
                </a:lnTo>
                <a:lnTo>
                  <a:pt x="3014" y="2017"/>
                </a:lnTo>
                <a:lnTo>
                  <a:pt x="3020" y="1962"/>
                </a:lnTo>
                <a:lnTo>
                  <a:pt x="3024" y="1906"/>
                </a:lnTo>
                <a:lnTo>
                  <a:pt x="3027" y="1849"/>
                </a:lnTo>
                <a:lnTo>
                  <a:pt x="3027" y="1849"/>
                </a:lnTo>
                <a:lnTo>
                  <a:pt x="3024" y="1794"/>
                </a:lnTo>
                <a:lnTo>
                  <a:pt x="3020" y="1738"/>
                </a:lnTo>
                <a:lnTo>
                  <a:pt x="3014" y="1682"/>
                </a:lnTo>
                <a:lnTo>
                  <a:pt x="3004" y="1629"/>
                </a:lnTo>
                <a:lnTo>
                  <a:pt x="2991" y="1576"/>
                </a:lnTo>
                <a:lnTo>
                  <a:pt x="2977" y="1523"/>
                </a:lnTo>
                <a:lnTo>
                  <a:pt x="2959" y="1472"/>
                </a:lnTo>
                <a:lnTo>
                  <a:pt x="2940" y="1422"/>
                </a:lnTo>
                <a:lnTo>
                  <a:pt x="2918" y="1373"/>
                </a:lnTo>
                <a:lnTo>
                  <a:pt x="2893" y="1326"/>
                </a:lnTo>
                <a:lnTo>
                  <a:pt x="2868" y="1281"/>
                </a:lnTo>
                <a:lnTo>
                  <a:pt x="2839" y="1235"/>
                </a:lnTo>
                <a:lnTo>
                  <a:pt x="2809" y="1192"/>
                </a:lnTo>
                <a:lnTo>
                  <a:pt x="2776" y="1151"/>
                </a:lnTo>
                <a:lnTo>
                  <a:pt x="2741" y="1111"/>
                </a:lnTo>
                <a:lnTo>
                  <a:pt x="2706" y="1073"/>
                </a:lnTo>
                <a:lnTo>
                  <a:pt x="2668" y="1036"/>
                </a:lnTo>
                <a:lnTo>
                  <a:pt x="2627" y="1002"/>
                </a:lnTo>
                <a:lnTo>
                  <a:pt x="2587" y="969"/>
                </a:lnTo>
                <a:lnTo>
                  <a:pt x="2544" y="938"/>
                </a:lnTo>
                <a:lnTo>
                  <a:pt x="2499" y="909"/>
                </a:lnTo>
                <a:lnTo>
                  <a:pt x="2454" y="883"/>
                </a:lnTo>
                <a:lnTo>
                  <a:pt x="2407" y="859"/>
                </a:lnTo>
                <a:lnTo>
                  <a:pt x="2357" y="837"/>
                </a:lnTo>
                <a:lnTo>
                  <a:pt x="2308" y="817"/>
                </a:lnTo>
                <a:lnTo>
                  <a:pt x="2257" y="800"/>
                </a:lnTo>
                <a:lnTo>
                  <a:pt x="2205" y="785"/>
                </a:lnTo>
                <a:lnTo>
                  <a:pt x="2153" y="772"/>
                </a:lnTo>
                <a:lnTo>
                  <a:pt x="2099" y="764"/>
                </a:lnTo>
                <a:lnTo>
                  <a:pt x="2044" y="756"/>
                </a:lnTo>
                <a:lnTo>
                  <a:pt x="1989" y="752"/>
                </a:lnTo>
                <a:lnTo>
                  <a:pt x="1933" y="751"/>
                </a:lnTo>
                <a:lnTo>
                  <a:pt x="1933" y="751"/>
                </a:lnTo>
                <a:lnTo>
                  <a:pt x="1877" y="752"/>
                </a:lnTo>
                <a:lnTo>
                  <a:pt x="1821" y="756"/>
                </a:lnTo>
                <a:lnTo>
                  <a:pt x="1767" y="764"/>
                </a:lnTo>
                <a:lnTo>
                  <a:pt x="1712" y="772"/>
                </a:lnTo>
                <a:lnTo>
                  <a:pt x="1660" y="785"/>
                </a:lnTo>
                <a:lnTo>
                  <a:pt x="1608" y="800"/>
                </a:lnTo>
                <a:lnTo>
                  <a:pt x="1558" y="817"/>
                </a:lnTo>
                <a:lnTo>
                  <a:pt x="1508" y="837"/>
                </a:lnTo>
                <a:lnTo>
                  <a:pt x="1459" y="859"/>
                </a:lnTo>
                <a:lnTo>
                  <a:pt x="1412" y="883"/>
                </a:lnTo>
                <a:lnTo>
                  <a:pt x="1366" y="909"/>
                </a:lnTo>
                <a:lnTo>
                  <a:pt x="1322" y="938"/>
                </a:lnTo>
                <a:lnTo>
                  <a:pt x="1279" y="969"/>
                </a:lnTo>
                <a:lnTo>
                  <a:pt x="1238" y="1002"/>
                </a:lnTo>
                <a:lnTo>
                  <a:pt x="1198" y="1036"/>
                </a:lnTo>
                <a:lnTo>
                  <a:pt x="1160" y="1073"/>
                </a:lnTo>
                <a:lnTo>
                  <a:pt x="1124" y="1111"/>
                </a:lnTo>
                <a:lnTo>
                  <a:pt x="1090" y="1150"/>
                </a:lnTo>
                <a:lnTo>
                  <a:pt x="1057" y="1192"/>
                </a:lnTo>
                <a:lnTo>
                  <a:pt x="1027" y="1235"/>
                </a:lnTo>
                <a:lnTo>
                  <a:pt x="999" y="1279"/>
                </a:lnTo>
                <a:lnTo>
                  <a:pt x="972" y="1326"/>
                </a:lnTo>
                <a:lnTo>
                  <a:pt x="948" y="1373"/>
                </a:lnTo>
                <a:lnTo>
                  <a:pt x="925" y="1422"/>
                </a:lnTo>
                <a:lnTo>
                  <a:pt x="906" y="1472"/>
                </a:lnTo>
                <a:lnTo>
                  <a:pt x="888" y="1523"/>
                </a:lnTo>
                <a:lnTo>
                  <a:pt x="875" y="1574"/>
                </a:lnTo>
                <a:lnTo>
                  <a:pt x="862" y="1628"/>
                </a:lnTo>
                <a:lnTo>
                  <a:pt x="853" y="1682"/>
                </a:lnTo>
                <a:lnTo>
                  <a:pt x="845" y="1738"/>
                </a:lnTo>
                <a:lnTo>
                  <a:pt x="842" y="1794"/>
                </a:lnTo>
                <a:lnTo>
                  <a:pt x="840" y="1849"/>
                </a:lnTo>
                <a:lnTo>
                  <a:pt x="840" y="1849"/>
                </a:lnTo>
                <a:lnTo>
                  <a:pt x="842" y="1906"/>
                </a:lnTo>
                <a:lnTo>
                  <a:pt x="845" y="1962"/>
                </a:lnTo>
                <a:lnTo>
                  <a:pt x="853" y="2017"/>
                </a:lnTo>
                <a:lnTo>
                  <a:pt x="862" y="2071"/>
                </a:lnTo>
                <a:lnTo>
                  <a:pt x="875" y="2124"/>
                </a:lnTo>
                <a:lnTo>
                  <a:pt x="888" y="2176"/>
                </a:lnTo>
                <a:lnTo>
                  <a:pt x="906" y="2227"/>
                </a:lnTo>
                <a:lnTo>
                  <a:pt x="925" y="2278"/>
                </a:lnTo>
                <a:lnTo>
                  <a:pt x="948" y="2326"/>
                </a:lnTo>
                <a:lnTo>
                  <a:pt x="972" y="2374"/>
                </a:lnTo>
                <a:lnTo>
                  <a:pt x="999" y="2420"/>
                </a:lnTo>
                <a:lnTo>
                  <a:pt x="1027" y="2464"/>
                </a:lnTo>
                <a:lnTo>
                  <a:pt x="1057" y="2507"/>
                </a:lnTo>
                <a:lnTo>
                  <a:pt x="1090" y="2549"/>
                </a:lnTo>
                <a:lnTo>
                  <a:pt x="1124" y="2589"/>
                </a:lnTo>
                <a:lnTo>
                  <a:pt x="1160" y="2627"/>
                </a:lnTo>
                <a:lnTo>
                  <a:pt x="1198" y="2664"/>
                </a:lnTo>
                <a:lnTo>
                  <a:pt x="1238" y="2698"/>
                </a:lnTo>
                <a:lnTo>
                  <a:pt x="1279" y="2731"/>
                </a:lnTo>
                <a:lnTo>
                  <a:pt x="1322" y="2762"/>
                </a:lnTo>
                <a:lnTo>
                  <a:pt x="1366" y="2791"/>
                </a:lnTo>
                <a:lnTo>
                  <a:pt x="1412" y="2817"/>
                </a:lnTo>
                <a:lnTo>
                  <a:pt x="1459" y="2841"/>
                </a:lnTo>
                <a:lnTo>
                  <a:pt x="1508" y="2863"/>
                </a:lnTo>
                <a:lnTo>
                  <a:pt x="1558" y="2883"/>
                </a:lnTo>
                <a:lnTo>
                  <a:pt x="1608" y="2900"/>
                </a:lnTo>
                <a:lnTo>
                  <a:pt x="1660" y="2915"/>
                </a:lnTo>
                <a:lnTo>
                  <a:pt x="1712" y="2928"/>
                </a:lnTo>
                <a:lnTo>
                  <a:pt x="1767" y="2936"/>
                </a:lnTo>
                <a:lnTo>
                  <a:pt x="1821" y="2944"/>
                </a:lnTo>
                <a:lnTo>
                  <a:pt x="1877" y="2948"/>
                </a:lnTo>
                <a:lnTo>
                  <a:pt x="1933" y="2949"/>
                </a:lnTo>
                <a:close/>
                <a:moveTo>
                  <a:pt x="7943" y="2375"/>
                </a:moveTo>
                <a:lnTo>
                  <a:pt x="7535" y="2375"/>
                </a:lnTo>
                <a:lnTo>
                  <a:pt x="7535" y="2375"/>
                </a:lnTo>
                <a:lnTo>
                  <a:pt x="7513" y="2435"/>
                </a:lnTo>
                <a:lnTo>
                  <a:pt x="7490" y="2492"/>
                </a:lnTo>
                <a:lnTo>
                  <a:pt x="7464" y="2549"/>
                </a:lnTo>
                <a:lnTo>
                  <a:pt x="7436" y="2603"/>
                </a:lnTo>
                <a:lnTo>
                  <a:pt x="7407" y="2658"/>
                </a:lnTo>
                <a:lnTo>
                  <a:pt x="7375" y="2710"/>
                </a:lnTo>
                <a:lnTo>
                  <a:pt x="7341" y="2762"/>
                </a:lnTo>
                <a:lnTo>
                  <a:pt x="7305" y="2811"/>
                </a:lnTo>
                <a:lnTo>
                  <a:pt x="7269" y="2860"/>
                </a:lnTo>
                <a:lnTo>
                  <a:pt x="7229" y="2907"/>
                </a:lnTo>
                <a:lnTo>
                  <a:pt x="7187" y="2953"/>
                </a:lnTo>
                <a:lnTo>
                  <a:pt x="7146" y="2996"/>
                </a:lnTo>
                <a:lnTo>
                  <a:pt x="7101" y="3039"/>
                </a:lnTo>
                <a:lnTo>
                  <a:pt x="7056" y="3080"/>
                </a:lnTo>
                <a:lnTo>
                  <a:pt x="7009" y="3118"/>
                </a:lnTo>
                <a:lnTo>
                  <a:pt x="6959" y="3156"/>
                </a:lnTo>
                <a:lnTo>
                  <a:pt x="6910" y="3190"/>
                </a:lnTo>
                <a:lnTo>
                  <a:pt x="6858" y="3224"/>
                </a:lnTo>
                <a:lnTo>
                  <a:pt x="6805" y="3254"/>
                </a:lnTo>
                <a:lnTo>
                  <a:pt x="6750" y="3284"/>
                </a:lnTo>
                <a:lnTo>
                  <a:pt x="6696" y="3311"/>
                </a:lnTo>
                <a:lnTo>
                  <a:pt x="6639" y="3337"/>
                </a:lnTo>
                <a:lnTo>
                  <a:pt x="6582" y="3360"/>
                </a:lnTo>
                <a:lnTo>
                  <a:pt x="6523" y="3380"/>
                </a:lnTo>
                <a:lnTo>
                  <a:pt x="6462" y="3399"/>
                </a:lnTo>
                <a:lnTo>
                  <a:pt x="6403" y="3415"/>
                </a:lnTo>
                <a:lnTo>
                  <a:pt x="6341" y="3429"/>
                </a:lnTo>
                <a:lnTo>
                  <a:pt x="6279" y="3441"/>
                </a:lnTo>
                <a:lnTo>
                  <a:pt x="6215" y="3450"/>
                </a:lnTo>
                <a:lnTo>
                  <a:pt x="6151" y="3456"/>
                </a:lnTo>
                <a:lnTo>
                  <a:pt x="6086" y="3460"/>
                </a:lnTo>
                <a:lnTo>
                  <a:pt x="6021" y="3461"/>
                </a:lnTo>
                <a:lnTo>
                  <a:pt x="6021" y="3461"/>
                </a:lnTo>
                <a:lnTo>
                  <a:pt x="5986" y="3461"/>
                </a:lnTo>
                <a:lnTo>
                  <a:pt x="5950" y="3460"/>
                </a:lnTo>
                <a:lnTo>
                  <a:pt x="5916" y="3457"/>
                </a:lnTo>
                <a:lnTo>
                  <a:pt x="5881" y="3455"/>
                </a:lnTo>
                <a:lnTo>
                  <a:pt x="5812" y="3447"/>
                </a:lnTo>
                <a:lnTo>
                  <a:pt x="5744" y="3437"/>
                </a:lnTo>
                <a:lnTo>
                  <a:pt x="5677" y="3423"/>
                </a:lnTo>
                <a:lnTo>
                  <a:pt x="5611" y="3408"/>
                </a:lnTo>
                <a:lnTo>
                  <a:pt x="5546" y="3389"/>
                </a:lnTo>
                <a:lnTo>
                  <a:pt x="5481" y="3367"/>
                </a:lnTo>
                <a:lnTo>
                  <a:pt x="5419" y="3343"/>
                </a:lnTo>
                <a:lnTo>
                  <a:pt x="5359" y="3317"/>
                </a:lnTo>
                <a:lnTo>
                  <a:pt x="5298" y="3287"/>
                </a:lnTo>
                <a:lnTo>
                  <a:pt x="5239" y="3256"/>
                </a:lnTo>
                <a:lnTo>
                  <a:pt x="5182" y="3222"/>
                </a:lnTo>
                <a:lnTo>
                  <a:pt x="5127" y="3186"/>
                </a:lnTo>
                <a:lnTo>
                  <a:pt x="5073" y="3148"/>
                </a:lnTo>
                <a:lnTo>
                  <a:pt x="5020" y="3108"/>
                </a:lnTo>
                <a:lnTo>
                  <a:pt x="4971" y="3064"/>
                </a:lnTo>
                <a:lnTo>
                  <a:pt x="4921" y="3020"/>
                </a:lnTo>
                <a:lnTo>
                  <a:pt x="4874" y="2973"/>
                </a:lnTo>
                <a:lnTo>
                  <a:pt x="4830" y="2925"/>
                </a:lnTo>
                <a:lnTo>
                  <a:pt x="4787" y="2876"/>
                </a:lnTo>
                <a:lnTo>
                  <a:pt x="4745" y="2824"/>
                </a:lnTo>
                <a:lnTo>
                  <a:pt x="4707" y="2769"/>
                </a:lnTo>
                <a:lnTo>
                  <a:pt x="4670" y="2715"/>
                </a:lnTo>
                <a:lnTo>
                  <a:pt x="4636" y="2658"/>
                </a:lnTo>
                <a:lnTo>
                  <a:pt x="4603" y="2599"/>
                </a:lnTo>
                <a:lnTo>
                  <a:pt x="4574" y="2539"/>
                </a:lnTo>
                <a:lnTo>
                  <a:pt x="4546" y="2478"/>
                </a:lnTo>
                <a:lnTo>
                  <a:pt x="4522" y="2416"/>
                </a:lnTo>
                <a:lnTo>
                  <a:pt x="4499" y="2352"/>
                </a:lnTo>
                <a:lnTo>
                  <a:pt x="4480" y="2287"/>
                </a:lnTo>
                <a:lnTo>
                  <a:pt x="4463" y="2221"/>
                </a:lnTo>
                <a:lnTo>
                  <a:pt x="4463" y="2221"/>
                </a:lnTo>
                <a:lnTo>
                  <a:pt x="4433" y="2209"/>
                </a:lnTo>
                <a:lnTo>
                  <a:pt x="4404" y="2199"/>
                </a:lnTo>
                <a:lnTo>
                  <a:pt x="4343" y="2180"/>
                </a:lnTo>
                <a:lnTo>
                  <a:pt x="4283" y="2164"/>
                </a:lnTo>
                <a:lnTo>
                  <a:pt x="4220" y="2151"/>
                </a:lnTo>
                <a:lnTo>
                  <a:pt x="4158" y="2141"/>
                </a:lnTo>
                <a:lnTo>
                  <a:pt x="4096" y="2133"/>
                </a:lnTo>
                <a:lnTo>
                  <a:pt x="4034" y="2128"/>
                </a:lnTo>
                <a:lnTo>
                  <a:pt x="3972" y="2127"/>
                </a:lnTo>
                <a:lnTo>
                  <a:pt x="3972" y="2127"/>
                </a:lnTo>
                <a:lnTo>
                  <a:pt x="3911" y="2128"/>
                </a:lnTo>
                <a:lnTo>
                  <a:pt x="3849" y="2133"/>
                </a:lnTo>
                <a:lnTo>
                  <a:pt x="3788" y="2140"/>
                </a:lnTo>
                <a:lnTo>
                  <a:pt x="3727" y="2150"/>
                </a:lnTo>
                <a:lnTo>
                  <a:pt x="3668" y="2162"/>
                </a:lnTo>
                <a:lnTo>
                  <a:pt x="3608" y="2178"/>
                </a:lnTo>
                <a:lnTo>
                  <a:pt x="3550" y="2197"/>
                </a:lnTo>
                <a:lnTo>
                  <a:pt x="3492" y="2217"/>
                </a:lnTo>
                <a:lnTo>
                  <a:pt x="3492" y="2217"/>
                </a:lnTo>
                <a:lnTo>
                  <a:pt x="3475" y="2283"/>
                </a:lnTo>
                <a:lnTo>
                  <a:pt x="3456" y="2349"/>
                </a:lnTo>
                <a:lnTo>
                  <a:pt x="3433" y="2412"/>
                </a:lnTo>
                <a:lnTo>
                  <a:pt x="3408" y="2475"/>
                </a:lnTo>
                <a:lnTo>
                  <a:pt x="3381" y="2536"/>
                </a:lnTo>
                <a:lnTo>
                  <a:pt x="3351" y="2596"/>
                </a:lnTo>
                <a:lnTo>
                  <a:pt x="3319" y="2655"/>
                </a:lnTo>
                <a:lnTo>
                  <a:pt x="3285" y="2712"/>
                </a:lnTo>
                <a:lnTo>
                  <a:pt x="3248" y="2767"/>
                </a:lnTo>
                <a:lnTo>
                  <a:pt x="3209" y="2821"/>
                </a:lnTo>
                <a:lnTo>
                  <a:pt x="3168" y="2873"/>
                </a:lnTo>
                <a:lnTo>
                  <a:pt x="3125" y="2924"/>
                </a:lnTo>
                <a:lnTo>
                  <a:pt x="3081" y="2972"/>
                </a:lnTo>
                <a:lnTo>
                  <a:pt x="3034" y="3019"/>
                </a:lnTo>
                <a:lnTo>
                  <a:pt x="2985" y="3063"/>
                </a:lnTo>
                <a:lnTo>
                  <a:pt x="2934" y="3106"/>
                </a:lnTo>
                <a:lnTo>
                  <a:pt x="2882" y="3147"/>
                </a:lnTo>
                <a:lnTo>
                  <a:pt x="2828" y="3185"/>
                </a:lnTo>
                <a:lnTo>
                  <a:pt x="2773" y="3222"/>
                </a:lnTo>
                <a:lnTo>
                  <a:pt x="2715" y="3256"/>
                </a:lnTo>
                <a:lnTo>
                  <a:pt x="2656" y="3286"/>
                </a:lnTo>
                <a:lnTo>
                  <a:pt x="2597" y="3315"/>
                </a:lnTo>
                <a:lnTo>
                  <a:pt x="2535" y="3343"/>
                </a:lnTo>
                <a:lnTo>
                  <a:pt x="2473" y="3367"/>
                </a:lnTo>
                <a:lnTo>
                  <a:pt x="2409" y="3389"/>
                </a:lnTo>
                <a:lnTo>
                  <a:pt x="2343" y="3408"/>
                </a:lnTo>
                <a:lnTo>
                  <a:pt x="2278" y="3423"/>
                </a:lnTo>
                <a:lnTo>
                  <a:pt x="2210" y="3437"/>
                </a:lnTo>
                <a:lnTo>
                  <a:pt x="2142" y="3447"/>
                </a:lnTo>
                <a:lnTo>
                  <a:pt x="2108" y="3451"/>
                </a:lnTo>
                <a:lnTo>
                  <a:pt x="2073" y="3455"/>
                </a:lnTo>
                <a:lnTo>
                  <a:pt x="2038" y="3457"/>
                </a:lnTo>
                <a:lnTo>
                  <a:pt x="2004" y="3460"/>
                </a:lnTo>
                <a:lnTo>
                  <a:pt x="1968" y="3461"/>
                </a:lnTo>
                <a:lnTo>
                  <a:pt x="1933" y="3461"/>
                </a:lnTo>
                <a:lnTo>
                  <a:pt x="1933" y="3461"/>
                </a:lnTo>
                <a:lnTo>
                  <a:pt x="1867" y="3460"/>
                </a:lnTo>
                <a:lnTo>
                  <a:pt x="1802" y="3456"/>
                </a:lnTo>
                <a:lnTo>
                  <a:pt x="1739" y="3450"/>
                </a:lnTo>
                <a:lnTo>
                  <a:pt x="1675" y="3441"/>
                </a:lnTo>
                <a:lnTo>
                  <a:pt x="1613" y="3428"/>
                </a:lnTo>
                <a:lnTo>
                  <a:pt x="1551" y="3415"/>
                </a:lnTo>
                <a:lnTo>
                  <a:pt x="1490" y="3399"/>
                </a:lnTo>
                <a:lnTo>
                  <a:pt x="1431" y="3380"/>
                </a:lnTo>
                <a:lnTo>
                  <a:pt x="1373" y="3360"/>
                </a:lnTo>
                <a:lnTo>
                  <a:pt x="1316" y="3336"/>
                </a:lnTo>
                <a:lnTo>
                  <a:pt x="1259" y="3311"/>
                </a:lnTo>
                <a:lnTo>
                  <a:pt x="1204" y="3284"/>
                </a:lnTo>
                <a:lnTo>
                  <a:pt x="1150" y="3254"/>
                </a:lnTo>
                <a:lnTo>
                  <a:pt x="1096" y="3223"/>
                </a:lnTo>
                <a:lnTo>
                  <a:pt x="1046" y="3190"/>
                </a:lnTo>
                <a:lnTo>
                  <a:pt x="995" y="3154"/>
                </a:lnTo>
                <a:lnTo>
                  <a:pt x="947" y="3118"/>
                </a:lnTo>
                <a:lnTo>
                  <a:pt x="899" y="3078"/>
                </a:lnTo>
                <a:lnTo>
                  <a:pt x="853" y="3038"/>
                </a:lnTo>
                <a:lnTo>
                  <a:pt x="809" y="2996"/>
                </a:lnTo>
                <a:lnTo>
                  <a:pt x="767" y="2952"/>
                </a:lnTo>
                <a:lnTo>
                  <a:pt x="726" y="2907"/>
                </a:lnTo>
                <a:lnTo>
                  <a:pt x="687" y="2859"/>
                </a:lnTo>
                <a:lnTo>
                  <a:pt x="649" y="2811"/>
                </a:lnTo>
                <a:lnTo>
                  <a:pt x="613" y="2762"/>
                </a:lnTo>
                <a:lnTo>
                  <a:pt x="579" y="2710"/>
                </a:lnTo>
                <a:lnTo>
                  <a:pt x="548" y="2658"/>
                </a:lnTo>
                <a:lnTo>
                  <a:pt x="518" y="2603"/>
                </a:lnTo>
                <a:lnTo>
                  <a:pt x="490" y="2548"/>
                </a:lnTo>
                <a:lnTo>
                  <a:pt x="464" y="2492"/>
                </a:lnTo>
                <a:lnTo>
                  <a:pt x="441" y="2435"/>
                </a:lnTo>
                <a:lnTo>
                  <a:pt x="420" y="2375"/>
                </a:lnTo>
                <a:lnTo>
                  <a:pt x="0" y="2375"/>
                </a:lnTo>
                <a:lnTo>
                  <a:pt x="0" y="1865"/>
                </a:lnTo>
                <a:lnTo>
                  <a:pt x="332" y="1865"/>
                </a:lnTo>
                <a:lnTo>
                  <a:pt x="332" y="1849"/>
                </a:lnTo>
                <a:lnTo>
                  <a:pt x="332" y="1849"/>
                </a:lnTo>
                <a:lnTo>
                  <a:pt x="332" y="1808"/>
                </a:lnTo>
                <a:lnTo>
                  <a:pt x="333" y="1767"/>
                </a:lnTo>
                <a:lnTo>
                  <a:pt x="336" y="1726"/>
                </a:lnTo>
                <a:lnTo>
                  <a:pt x="340" y="1685"/>
                </a:lnTo>
                <a:lnTo>
                  <a:pt x="345" y="1644"/>
                </a:lnTo>
                <a:lnTo>
                  <a:pt x="350" y="1605"/>
                </a:lnTo>
                <a:lnTo>
                  <a:pt x="356" y="1564"/>
                </a:lnTo>
                <a:lnTo>
                  <a:pt x="364" y="1525"/>
                </a:lnTo>
                <a:lnTo>
                  <a:pt x="373" y="1486"/>
                </a:lnTo>
                <a:lnTo>
                  <a:pt x="383" y="1448"/>
                </a:lnTo>
                <a:lnTo>
                  <a:pt x="393" y="1410"/>
                </a:lnTo>
                <a:lnTo>
                  <a:pt x="404" y="1372"/>
                </a:lnTo>
                <a:lnTo>
                  <a:pt x="416" y="1334"/>
                </a:lnTo>
                <a:lnTo>
                  <a:pt x="428" y="1296"/>
                </a:lnTo>
                <a:lnTo>
                  <a:pt x="442" y="1259"/>
                </a:lnTo>
                <a:lnTo>
                  <a:pt x="458" y="1224"/>
                </a:lnTo>
                <a:lnTo>
                  <a:pt x="473" y="1187"/>
                </a:lnTo>
                <a:lnTo>
                  <a:pt x="489" y="1151"/>
                </a:lnTo>
                <a:lnTo>
                  <a:pt x="507" y="1117"/>
                </a:lnTo>
                <a:lnTo>
                  <a:pt x="525" y="1083"/>
                </a:lnTo>
                <a:lnTo>
                  <a:pt x="544" y="1049"/>
                </a:lnTo>
                <a:lnTo>
                  <a:pt x="564" y="1014"/>
                </a:lnTo>
                <a:lnTo>
                  <a:pt x="584" y="982"/>
                </a:lnTo>
                <a:lnTo>
                  <a:pt x="606" y="950"/>
                </a:lnTo>
                <a:lnTo>
                  <a:pt x="627" y="918"/>
                </a:lnTo>
                <a:lnTo>
                  <a:pt x="650" y="886"/>
                </a:lnTo>
                <a:lnTo>
                  <a:pt x="674" y="856"/>
                </a:lnTo>
                <a:lnTo>
                  <a:pt x="698" y="826"/>
                </a:lnTo>
                <a:lnTo>
                  <a:pt x="722" y="797"/>
                </a:lnTo>
                <a:lnTo>
                  <a:pt x="748" y="767"/>
                </a:lnTo>
                <a:lnTo>
                  <a:pt x="774" y="738"/>
                </a:lnTo>
                <a:lnTo>
                  <a:pt x="801" y="712"/>
                </a:lnTo>
                <a:lnTo>
                  <a:pt x="829" y="684"/>
                </a:lnTo>
                <a:lnTo>
                  <a:pt x="857" y="657"/>
                </a:lnTo>
                <a:lnTo>
                  <a:pt x="886" y="632"/>
                </a:lnTo>
                <a:lnTo>
                  <a:pt x="915" y="606"/>
                </a:lnTo>
                <a:lnTo>
                  <a:pt x="945" y="582"/>
                </a:lnTo>
                <a:lnTo>
                  <a:pt x="976" y="560"/>
                </a:lnTo>
                <a:lnTo>
                  <a:pt x="1006" y="537"/>
                </a:lnTo>
                <a:lnTo>
                  <a:pt x="1038" y="514"/>
                </a:lnTo>
                <a:lnTo>
                  <a:pt x="1071" y="492"/>
                </a:lnTo>
                <a:lnTo>
                  <a:pt x="1104" y="472"/>
                </a:lnTo>
                <a:lnTo>
                  <a:pt x="1137" y="452"/>
                </a:lnTo>
                <a:lnTo>
                  <a:pt x="1171" y="433"/>
                </a:lnTo>
                <a:lnTo>
                  <a:pt x="1205" y="415"/>
                </a:lnTo>
                <a:lnTo>
                  <a:pt x="1240" y="397"/>
                </a:lnTo>
                <a:lnTo>
                  <a:pt x="1275" y="381"/>
                </a:lnTo>
                <a:lnTo>
                  <a:pt x="1310" y="366"/>
                </a:lnTo>
                <a:lnTo>
                  <a:pt x="1347" y="351"/>
                </a:lnTo>
                <a:lnTo>
                  <a:pt x="1384" y="337"/>
                </a:lnTo>
                <a:lnTo>
                  <a:pt x="1421" y="324"/>
                </a:lnTo>
                <a:lnTo>
                  <a:pt x="1458" y="311"/>
                </a:lnTo>
                <a:lnTo>
                  <a:pt x="1496" y="300"/>
                </a:lnTo>
                <a:lnTo>
                  <a:pt x="1534" y="290"/>
                </a:lnTo>
                <a:lnTo>
                  <a:pt x="1573" y="280"/>
                </a:lnTo>
                <a:lnTo>
                  <a:pt x="1612" y="272"/>
                </a:lnTo>
                <a:lnTo>
                  <a:pt x="1651" y="263"/>
                </a:lnTo>
                <a:lnTo>
                  <a:pt x="1691" y="257"/>
                </a:lnTo>
                <a:lnTo>
                  <a:pt x="1730" y="252"/>
                </a:lnTo>
                <a:lnTo>
                  <a:pt x="1771" y="247"/>
                </a:lnTo>
                <a:lnTo>
                  <a:pt x="1811" y="243"/>
                </a:lnTo>
                <a:lnTo>
                  <a:pt x="1852" y="240"/>
                </a:lnTo>
                <a:lnTo>
                  <a:pt x="1893" y="239"/>
                </a:lnTo>
                <a:lnTo>
                  <a:pt x="1934" y="238"/>
                </a:lnTo>
                <a:lnTo>
                  <a:pt x="1934" y="238"/>
                </a:lnTo>
                <a:lnTo>
                  <a:pt x="1973" y="239"/>
                </a:lnTo>
                <a:lnTo>
                  <a:pt x="2011" y="240"/>
                </a:lnTo>
                <a:lnTo>
                  <a:pt x="2049" y="243"/>
                </a:lnTo>
                <a:lnTo>
                  <a:pt x="2087" y="245"/>
                </a:lnTo>
                <a:lnTo>
                  <a:pt x="2124" y="249"/>
                </a:lnTo>
                <a:lnTo>
                  <a:pt x="2162" y="254"/>
                </a:lnTo>
                <a:lnTo>
                  <a:pt x="2199" y="261"/>
                </a:lnTo>
                <a:lnTo>
                  <a:pt x="2236" y="267"/>
                </a:lnTo>
                <a:lnTo>
                  <a:pt x="2272" y="275"/>
                </a:lnTo>
                <a:lnTo>
                  <a:pt x="2308" y="282"/>
                </a:lnTo>
                <a:lnTo>
                  <a:pt x="2343" y="292"/>
                </a:lnTo>
                <a:lnTo>
                  <a:pt x="2379" y="301"/>
                </a:lnTo>
                <a:lnTo>
                  <a:pt x="2414" y="313"/>
                </a:lnTo>
                <a:lnTo>
                  <a:pt x="2450" y="324"/>
                </a:lnTo>
                <a:lnTo>
                  <a:pt x="2484" y="337"/>
                </a:lnTo>
                <a:lnTo>
                  <a:pt x="2518" y="349"/>
                </a:lnTo>
                <a:lnTo>
                  <a:pt x="2551" y="363"/>
                </a:lnTo>
                <a:lnTo>
                  <a:pt x="2585" y="377"/>
                </a:lnTo>
                <a:lnTo>
                  <a:pt x="2618" y="392"/>
                </a:lnTo>
                <a:lnTo>
                  <a:pt x="2650" y="409"/>
                </a:lnTo>
                <a:lnTo>
                  <a:pt x="2683" y="425"/>
                </a:lnTo>
                <a:lnTo>
                  <a:pt x="2715" y="443"/>
                </a:lnTo>
                <a:lnTo>
                  <a:pt x="2745" y="461"/>
                </a:lnTo>
                <a:lnTo>
                  <a:pt x="2777" y="480"/>
                </a:lnTo>
                <a:lnTo>
                  <a:pt x="2807" y="499"/>
                </a:lnTo>
                <a:lnTo>
                  <a:pt x="2836" y="519"/>
                </a:lnTo>
                <a:lnTo>
                  <a:pt x="2866" y="539"/>
                </a:lnTo>
                <a:lnTo>
                  <a:pt x="2895" y="561"/>
                </a:lnTo>
                <a:lnTo>
                  <a:pt x="2924" y="584"/>
                </a:lnTo>
                <a:lnTo>
                  <a:pt x="2952" y="606"/>
                </a:lnTo>
                <a:lnTo>
                  <a:pt x="2978" y="629"/>
                </a:lnTo>
                <a:lnTo>
                  <a:pt x="3006" y="653"/>
                </a:lnTo>
                <a:lnTo>
                  <a:pt x="3032" y="677"/>
                </a:lnTo>
                <a:lnTo>
                  <a:pt x="3058" y="703"/>
                </a:lnTo>
                <a:lnTo>
                  <a:pt x="3084" y="728"/>
                </a:lnTo>
                <a:lnTo>
                  <a:pt x="3108" y="755"/>
                </a:lnTo>
                <a:lnTo>
                  <a:pt x="3132" y="781"/>
                </a:lnTo>
                <a:lnTo>
                  <a:pt x="3156" y="808"/>
                </a:lnTo>
                <a:lnTo>
                  <a:pt x="3179" y="836"/>
                </a:lnTo>
                <a:lnTo>
                  <a:pt x="3200" y="864"/>
                </a:lnTo>
                <a:lnTo>
                  <a:pt x="3222" y="893"/>
                </a:lnTo>
                <a:lnTo>
                  <a:pt x="3243" y="922"/>
                </a:lnTo>
                <a:lnTo>
                  <a:pt x="3264" y="952"/>
                </a:lnTo>
                <a:lnTo>
                  <a:pt x="3284" y="983"/>
                </a:lnTo>
                <a:lnTo>
                  <a:pt x="3303" y="1013"/>
                </a:lnTo>
                <a:lnTo>
                  <a:pt x="3321" y="1044"/>
                </a:lnTo>
                <a:lnTo>
                  <a:pt x="3338" y="1075"/>
                </a:lnTo>
                <a:lnTo>
                  <a:pt x="3356" y="1108"/>
                </a:lnTo>
                <a:lnTo>
                  <a:pt x="3373" y="1140"/>
                </a:lnTo>
                <a:lnTo>
                  <a:pt x="3388" y="1173"/>
                </a:lnTo>
                <a:lnTo>
                  <a:pt x="3403" y="1207"/>
                </a:lnTo>
                <a:lnTo>
                  <a:pt x="3417" y="1240"/>
                </a:lnTo>
                <a:lnTo>
                  <a:pt x="3430" y="1274"/>
                </a:lnTo>
                <a:lnTo>
                  <a:pt x="3442" y="1308"/>
                </a:lnTo>
                <a:lnTo>
                  <a:pt x="3455" y="1344"/>
                </a:lnTo>
                <a:lnTo>
                  <a:pt x="3466" y="1378"/>
                </a:lnTo>
                <a:lnTo>
                  <a:pt x="3476" y="1414"/>
                </a:lnTo>
                <a:lnTo>
                  <a:pt x="3485" y="1450"/>
                </a:lnTo>
                <a:lnTo>
                  <a:pt x="3494" y="1486"/>
                </a:lnTo>
                <a:lnTo>
                  <a:pt x="3502" y="1523"/>
                </a:lnTo>
                <a:lnTo>
                  <a:pt x="3509" y="1559"/>
                </a:lnTo>
                <a:lnTo>
                  <a:pt x="3516" y="1596"/>
                </a:lnTo>
                <a:lnTo>
                  <a:pt x="3521" y="1634"/>
                </a:lnTo>
                <a:lnTo>
                  <a:pt x="3526" y="1671"/>
                </a:lnTo>
                <a:lnTo>
                  <a:pt x="3526" y="1671"/>
                </a:lnTo>
                <a:lnTo>
                  <a:pt x="3580" y="1658"/>
                </a:lnTo>
                <a:lnTo>
                  <a:pt x="3636" y="1647"/>
                </a:lnTo>
                <a:lnTo>
                  <a:pt x="3691" y="1638"/>
                </a:lnTo>
                <a:lnTo>
                  <a:pt x="3746" y="1630"/>
                </a:lnTo>
                <a:lnTo>
                  <a:pt x="3803" y="1624"/>
                </a:lnTo>
                <a:lnTo>
                  <a:pt x="3859" y="1619"/>
                </a:lnTo>
                <a:lnTo>
                  <a:pt x="3916" y="1616"/>
                </a:lnTo>
                <a:lnTo>
                  <a:pt x="3975" y="1615"/>
                </a:lnTo>
                <a:lnTo>
                  <a:pt x="3975" y="1615"/>
                </a:lnTo>
                <a:lnTo>
                  <a:pt x="4032" y="1616"/>
                </a:lnTo>
                <a:lnTo>
                  <a:pt x="4090" y="1619"/>
                </a:lnTo>
                <a:lnTo>
                  <a:pt x="4147" y="1624"/>
                </a:lnTo>
                <a:lnTo>
                  <a:pt x="4204" y="1630"/>
                </a:lnTo>
                <a:lnTo>
                  <a:pt x="4261" y="1639"/>
                </a:lnTo>
                <a:lnTo>
                  <a:pt x="4318" y="1648"/>
                </a:lnTo>
                <a:lnTo>
                  <a:pt x="4375" y="1661"/>
                </a:lnTo>
                <a:lnTo>
                  <a:pt x="4431" y="1673"/>
                </a:lnTo>
                <a:lnTo>
                  <a:pt x="4431" y="1673"/>
                </a:lnTo>
                <a:lnTo>
                  <a:pt x="4440" y="1607"/>
                </a:lnTo>
                <a:lnTo>
                  <a:pt x="4451" y="1542"/>
                </a:lnTo>
                <a:lnTo>
                  <a:pt x="4464" y="1476"/>
                </a:lnTo>
                <a:lnTo>
                  <a:pt x="4482" y="1412"/>
                </a:lnTo>
                <a:lnTo>
                  <a:pt x="4501" y="1349"/>
                </a:lnTo>
                <a:lnTo>
                  <a:pt x="4522" y="1286"/>
                </a:lnTo>
                <a:lnTo>
                  <a:pt x="4546" y="1225"/>
                </a:lnTo>
                <a:lnTo>
                  <a:pt x="4573" y="1164"/>
                </a:lnTo>
                <a:lnTo>
                  <a:pt x="4602" y="1104"/>
                </a:lnTo>
                <a:lnTo>
                  <a:pt x="4634" y="1046"/>
                </a:lnTo>
                <a:lnTo>
                  <a:pt x="4668" y="989"/>
                </a:lnTo>
                <a:lnTo>
                  <a:pt x="4705" y="933"/>
                </a:lnTo>
                <a:lnTo>
                  <a:pt x="4744" y="879"/>
                </a:lnTo>
                <a:lnTo>
                  <a:pt x="4786" y="827"/>
                </a:lnTo>
                <a:lnTo>
                  <a:pt x="4829" y="775"/>
                </a:lnTo>
                <a:lnTo>
                  <a:pt x="4874" y="726"/>
                </a:lnTo>
                <a:lnTo>
                  <a:pt x="4874" y="726"/>
                </a:lnTo>
                <a:lnTo>
                  <a:pt x="4893" y="708"/>
                </a:lnTo>
                <a:lnTo>
                  <a:pt x="4914" y="693"/>
                </a:lnTo>
                <a:lnTo>
                  <a:pt x="4935" y="680"/>
                </a:lnTo>
                <a:lnTo>
                  <a:pt x="4958" y="669"/>
                </a:lnTo>
                <a:lnTo>
                  <a:pt x="4981" y="660"/>
                </a:lnTo>
                <a:lnTo>
                  <a:pt x="5005" y="653"/>
                </a:lnTo>
                <a:lnTo>
                  <a:pt x="5029" y="650"/>
                </a:lnTo>
                <a:lnTo>
                  <a:pt x="5053" y="648"/>
                </a:lnTo>
                <a:lnTo>
                  <a:pt x="5077" y="650"/>
                </a:lnTo>
                <a:lnTo>
                  <a:pt x="5103" y="652"/>
                </a:lnTo>
                <a:lnTo>
                  <a:pt x="5125" y="658"/>
                </a:lnTo>
                <a:lnTo>
                  <a:pt x="5149" y="666"/>
                </a:lnTo>
                <a:lnTo>
                  <a:pt x="5172" y="676"/>
                </a:lnTo>
                <a:lnTo>
                  <a:pt x="5194" y="689"/>
                </a:lnTo>
                <a:lnTo>
                  <a:pt x="5214" y="704"/>
                </a:lnTo>
                <a:lnTo>
                  <a:pt x="5234" y="721"/>
                </a:lnTo>
                <a:lnTo>
                  <a:pt x="5234" y="721"/>
                </a:lnTo>
                <a:lnTo>
                  <a:pt x="5252" y="740"/>
                </a:lnTo>
                <a:lnTo>
                  <a:pt x="5267" y="761"/>
                </a:lnTo>
                <a:lnTo>
                  <a:pt x="5280" y="783"/>
                </a:lnTo>
                <a:lnTo>
                  <a:pt x="5291" y="804"/>
                </a:lnTo>
                <a:lnTo>
                  <a:pt x="5300" y="828"/>
                </a:lnTo>
                <a:lnTo>
                  <a:pt x="5305" y="852"/>
                </a:lnTo>
                <a:lnTo>
                  <a:pt x="5309" y="876"/>
                </a:lnTo>
                <a:lnTo>
                  <a:pt x="5312" y="900"/>
                </a:lnTo>
                <a:lnTo>
                  <a:pt x="5310" y="924"/>
                </a:lnTo>
                <a:lnTo>
                  <a:pt x="5308" y="950"/>
                </a:lnTo>
                <a:lnTo>
                  <a:pt x="5302" y="974"/>
                </a:lnTo>
                <a:lnTo>
                  <a:pt x="5294" y="997"/>
                </a:lnTo>
                <a:lnTo>
                  <a:pt x="5284" y="1020"/>
                </a:lnTo>
                <a:lnTo>
                  <a:pt x="5271" y="1042"/>
                </a:lnTo>
                <a:lnTo>
                  <a:pt x="5256" y="1063"/>
                </a:lnTo>
                <a:lnTo>
                  <a:pt x="5239" y="1083"/>
                </a:lnTo>
                <a:lnTo>
                  <a:pt x="5239" y="1083"/>
                </a:lnTo>
                <a:lnTo>
                  <a:pt x="5203" y="1122"/>
                </a:lnTo>
                <a:lnTo>
                  <a:pt x="5168" y="1163"/>
                </a:lnTo>
                <a:lnTo>
                  <a:pt x="5137" y="1206"/>
                </a:lnTo>
                <a:lnTo>
                  <a:pt x="5106" y="1249"/>
                </a:lnTo>
                <a:lnTo>
                  <a:pt x="5078" y="1294"/>
                </a:lnTo>
                <a:lnTo>
                  <a:pt x="5053" y="1340"/>
                </a:lnTo>
                <a:lnTo>
                  <a:pt x="5030" y="1387"/>
                </a:lnTo>
                <a:lnTo>
                  <a:pt x="5009" y="1435"/>
                </a:lnTo>
                <a:lnTo>
                  <a:pt x="4991" y="1485"/>
                </a:lnTo>
                <a:lnTo>
                  <a:pt x="4975" y="1535"/>
                </a:lnTo>
                <a:lnTo>
                  <a:pt x="4961" y="1586"/>
                </a:lnTo>
                <a:lnTo>
                  <a:pt x="4949" y="1638"/>
                </a:lnTo>
                <a:lnTo>
                  <a:pt x="4940" y="1690"/>
                </a:lnTo>
                <a:lnTo>
                  <a:pt x="4934" y="1743"/>
                </a:lnTo>
                <a:lnTo>
                  <a:pt x="4930" y="1796"/>
                </a:lnTo>
                <a:lnTo>
                  <a:pt x="4929" y="1849"/>
                </a:lnTo>
                <a:lnTo>
                  <a:pt x="4929" y="1849"/>
                </a:lnTo>
                <a:lnTo>
                  <a:pt x="4930" y="1906"/>
                </a:lnTo>
                <a:lnTo>
                  <a:pt x="4934" y="1962"/>
                </a:lnTo>
                <a:lnTo>
                  <a:pt x="4942" y="2017"/>
                </a:lnTo>
                <a:lnTo>
                  <a:pt x="4952" y="2071"/>
                </a:lnTo>
                <a:lnTo>
                  <a:pt x="4963" y="2124"/>
                </a:lnTo>
                <a:lnTo>
                  <a:pt x="4978" y="2176"/>
                </a:lnTo>
                <a:lnTo>
                  <a:pt x="4995" y="2227"/>
                </a:lnTo>
                <a:lnTo>
                  <a:pt x="5015" y="2278"/>
                </a:lnTo>
                <a:lnTo>
                  <a:pt x="5037" y="2326"/>
                </a:lnTo>
                <a:lnTo>
                  <a:pt x="5061" y="2374"/>
                </a:lnTo>
                <a:lnTo>
                  <a:pt x="5087" y="2420"/>
                </a:lnTo>
                <a:lnTo>
                  <a:pt x="5115" y="2464"/>
                </a:lnTo>
                <a:lnTo>
                  <a:pt x="5147" y="2507"/>
                </a:lnTo>
                <a:lnTo>
                  <a:pt x="5179" y="2549"/>
                </a:lnTo>
                <a:lnTo>
                  <a:pt x="5213" y="2589"/>
                </a:lnTo>
                <a:lnTo>
                  <a:pt x="5250" y="2627"/>
                </a:lnTo>
                <a:lnTo>
                  <a:pt x="5288" y="2664"/>
                </a:lnTo>
                <a:lnTo>
                  <a:pt x="5327" y="2698"/>
                </a:lnTo>
                <a:lnTo>
                  <a:pt x="5369" y="2731"/>
                </a:lnTo>
                <a:lnTo>
                  <a:pt x="5412" y="2762"/>
                </a:lnTo>
                <a:lnTo>
                  <a:pt x="5456" y="2791"/>
                </a:lnTo>
                <a:lnTo>
                  <a:pt x="5502" y="2817"/>
                </a:lnTo>
                <a:lnTo>
                  <a:pt x="5549" y="2841"/>
                </a:lnTo>
                <a:lnTo>
                  <a:pt x="5597" y="2863"/>
                </a:lnTo>
                <a:lnTo>
                  <a:pt x="5646" y="2883"/>
                </a:lnTo>
                <a:lnTo>
                  <a:pt x="5697" y="2900"/>
                </a:lnTo>
                <a:lnTo>
                  <a:pt x="5749" y="2915"/>
                </a:lnTo>
                <a:lnTo>
                  <a:pt x="5802" y="2928"/>
                </a:lnTo>
                <a:lnTo>
                  <a:pt x="5855" y="2936"/>
                </a:lnTo>
                <a:lnTo>
                  <a:pt x="5910" y="2944"/>
                </a:lnTo>
                <a:lnTo>
                  <a:pt x="5966" y="2948"/>
                </a:lnTo>
                <a:lnTo>
                  <a:pt x="6023" y="2949"/>
                </a:lnTo>
                <a:lnTo>
                  <a:pt x="6023" y="2949"/>
                </a:lnTo>
                <a:lnTo>
                  <a:pt x="6078" y="2948"/>
                </a:lnTo>
                <a:lnTo>
                  <a:pt x="6134" y="2944"/>
                </a:lnTo>
                <a:lnTo>
                  <a:pt x="6189" y="2936"/>
                </a:lnTo>
                <a:lnTo>
                  <a:pt x="6242" y="2928"/>
                </a:lnTo>
                <a:lnTo>
                  <a:pt x="6295" y="2915"/>
                </a:lnTo>
                <a:lnTo>
                  <a:pt x="6347" y="2900"/>
                </a:lnTo>
                <a:lnTo>
                  <a:pt x="6398" y="2883"/>
                </a:lnTo>
                <a:lnTo>
                  <a:pt x="6447" y="2863"/>
                </a:lnTo>
                <a:lnTo>
                  <a:pt x="6495" y="2841"/>
                </a:lnTo>
                <a:lnTo>
                  <a:pt x="6542" y="2816"/>
                </a:lnTo>
                <a:lnTo>
                  <a:pt x="6589" y="2789"/>
                </a:lnTo>
                <a:lnTo>
                  <a:pt x="6634" y="2762"/>
                </a:lnTo>
                <a:lnTo>
                  <a:pt x="6675" y="2731"/>
                </a:lnTo>
                <a:lnTo>
                  <a:pt x="6717" y="2698"/>
                </a:lnTo>
                <a:lnTo>
                  <a:pt x="6756" y="2663"/>
                </a:lnTo>
                <a:lnTo>
                  <a:pt x="6795" y="2627"/>
                </a:lnTo>
                <a:lnTo>
                  <a:pt x="6831" y="2589"/>
                </a:lnTo>
                <a:lnTo>
                  <a:pt x="6865" y="2549"/>
                </a:lnTo>
                <a:lnTo>
                  <a:pt x="6898" y="2507"/>
                </a:lnTo>
                <a:lnTo>
                  <a:pt x="6929" y="2464"/>
                </a:lnTo>
                <a:lnTo>
                  <a:pt x="6957" y="2420"/>
                </a:lnTo>
                <a:lnTo>
                  <a:pt x="6983" y="2374"/>
                </a:lnTo>
                <a:lnTo>
                  <a:pt x="7007" y="2326"/>
                </a:lnTo>
                <a:lnTo>
                  <a:pt x="7029" y="2278"/>
                </a:lnTo>
                <a:lnTo>
                  <a:pt x="7049" y="2227"/>
                </a:lnTo>
                <a:lnTo>
                  <a:pt x="7066" y="2176"/>
                </a:lnTo>
                <a:lnTo>
                  <a:pt x="7081" y="2124"/>
                </a:lnTo>
                <a:lnTo>
                  <a:pt x="7092" y="2071"/>
                </a:lnTo>
                <a:lnTo>
                  <a:pt x="7102" y="2017"/>
                </a:lnTo>
                <a:lnTo>
                  <a:pt x="7110" y="1962"/>
                </a:lnTo>
                <a:lnTo>
                  <a:pt x="7114" y="1906"/>
                </a:lnTo>
                <a:lnTo>
                  <a:pt x="7115" y="1849"/>
                </a:lnTo>
                <a:lnTo>
                  <a:pt x="7115" y="1849"/>
                </a:lnTo>
                <a:lnTo>
                  <a:pt x="7114" y="1795"/>
                </a:lnTo>
                <a:lnTo>
                  <a:pt x="7110" y="1740"/>
                </a:lnTo>
                <a:lnTo>
                  <a:pt x="7104" y="1687"/>
                </a:lnTo>
                <a:lnTo>
                  <a:pt x="7094" y="1634"/>
                </a:lnTo>
                <a:lnTo>
                  <a:pt x="7082" y="1581"/>
                </a:lnTo>
                <a:lnTo>
                  <a:pt x="7068" y="1529"/>
                </a:lnTo>
                <a:lnTo>
                  <a:pt x="7052" y="1478"/>
                </a:lnTo>
                <a:lnTo>
                  <a:pt x="7033" y="1429"/>
                </a:lnTo>
                <a:lnTo>
                  <a:pt x="7011" y="1379"/>
                </a:lnTo>
                <a:lnTo>
                  <a:pt x="6987" y="1332"/>
                </a:lnTo>
                <a:lnTo>
                  <a:pt x="6961" y="1286"/>
                </a:lnTo>
                <a:lnTo>
                  <a:pt x="6933" y="1240"/>
                </a:lnTo>
                <a:lnTo>
                  <a:pt x="6901" y="1196"/>
                </a:lnTo>
                <a:lnTo>
                  <a:pt x="6868" y="1153"/>
                </a:lnTo>
                <a:lnTo>
                  <a:pt x="6833" y="1112"/>
                </a:lnTo>
                <a:lnTo>
                  <a:pt x="6796" y="1071"/>
                </a:lnTo>
                <a:lnTo>
                  <a:pt x="6796" y="1071"/>
                </a:lnTo>
                <a:lnTo>
                  <a:pt x="6778" y="1052"/>
                </a:lnTo>
                <a:lnTo>
                  <a:pt x="6763" y="1032"/>
                </a:lnTo>
                <a:lnTo>
                  <a:pt x="6750" y="1009"/>
                </a:lnTo>
                <a:lnTo>
                  <a:pt x="6740" y="988"/>
                </a:lnTo>
                <a:lnTo>
                  <a:pt x="6731" y="964"/>
                </a:lnTo>
                <a:lnTo>
                  <a:pt x="6726" y="940"/>
                </a:lnTo>
                <a:lnTo>
                  <a:pt x="6722" y="916"/>
                </a:lnTo>
                <a:lnTo>
                  <a:pt x="6721" y="892"/>
                </a:lnTo>
                <a:lnTo>
                  <a:pt x="6722" y="866"/>
                </a:lnTo>
                <a:lnTo>
                  <a:pt x="6726" y="842"/>
                </a:lnTo>
                <a:lnTo>
                  <a:pt x="6731" y="818"/>
                </a:lnTo>
                <a:lnTo>
                  <a:pt x="6740" y="795"/>
                </a:lnTo>
                <a:lnTo>
                  <a:pt x="6750" y="772"/>
                </a:lnTo>
                <a:lnTo>
                  <a:pt x="6763" y="751"/>
                </a:lnTo>
                <a:lnTo>
                  <a:pt x="6778" y="729"/>
                </a:lnTo>
                <a:lnTo>
                  <a:pt x="6796" y="710"/>
                </a:lnTo>
                <a:lnTo>
                  <a:pt x="6796" y="710"/>
                </a:lnTo>
                <a:lnTo>
                  <a:pt x="6815" y="693"/>
                </a:lnTo>
                <a:lnTo>
                  <a:pt x="6835" y="677"/>
                </a:lnTo>
                <a:lnTo>
                  <a:pt x="6857" y="665"/>
                </a:lnTo>
                <a:lnTo>
                  <a:pt x="6879" y="655"/>
                </a:lnTo>
                <a:lnTo>
                  <a:pt x="6902" y="646"/>
                </a:lnTo>
                <a:lnTo>
                  <a:pt x="6926" y="641"/>
                </a:lnTo>
                <a:lnTo>
                  <a:pt x="6950" y="637"/>
                </a:lnTo>
                <a:lnTo>
                  <a:pt x="6974" y="636"/>
                </a:lnTo>
                <a:lnTo>
                  <a:pt x="6999" y="637"/>
                </a:lnTo>
                <a:lnTo>
                  <a:pt x="7024" y="641"/>
                </a:lnTo>
                <a:lnTo>
                  <a:pt x="7047" y="646"/>
                </a:lnTo>
                <a:lnTo>
                  <a:pt x="7071" y="655"/>
                </a:lnTo>
                <a:lnTo>
                  <a:pt x="7092" y="665"/>
                </a:lnTo>
                <a:lnTo>
                  <a:pt x="7115" y="677"/>
                </a:lnTo>
                <a:lnTo>
                  <a:pt x="7135" y="693"/>
                </a:lnTo>
                <a:lnTo>
                  <a:pt x="7154" y="710"/>
                </a:lnTo>
                <a:lnTo>
                  <a:pt x="7154" y="710"/>
                </a:lnTo>
                <a:lnTo>
                  <a:pt x="7182" y="740"/>
                </a:lnTo>
                <a:lnTo>
                  <a:pt x="7209" y="769"/>
                </a:lnTo>
                <a:lnTo>
                  <a:pt x="7236" y="798"/>
                </a:lnTo>
                <a:lnTo>
                  <a:pt x="7261" y="829"/>
                </a:lnTo>
                <a:lnTo>
                  <a:pt x="7286" y="860"/>
                </a:lnTo>
                <a:lnTo>
                  <a:pt x="7310" y="892"/>
                </a:lnTo>
                <a:lnTo>
                  <a:pt x="7333" y="923"/>
                </a:lnTo>
                <a:lnTo>
                  <a:pt x="7355" y="956"/>
                </a:lnTo>
                <a:lnTo>
                  <a:pt x="7376" y="989"/>
                </a:lnTo>
                <a:lnTo>
                  <a:pt x="7398" y="1023"/>
                </a:lnTo>
                <a:lnTo>
                  <a:pt x="7417" y="1056"/>
                </a:lnTo>
                <a:lnTo>
                  <a:pt x="7436" y="1090"/>
                </a:lnTo>
                <a:lnTo>
                  <a:pt x="7454" y="1126"/>
                </a:lnTo>
                <a:lnTo>
                  <a:pt x="7471" y="1161"/>
                </a:lnTo>
                <a:lnTo>
                  <a:pt x="7487" y="1197"/>
                </a:lnTo>
                <a:lnTo>
                  <a:pt x="7502" y="1232"/>
                </a:lnTo>
                <a:lnTo>
                  <a:pt x="7517" y="1269"/>
                </a:lnTo>
                <a:lnTo>
                  <a:pt x="7531" y="1306"/>
                </a:lnTo>
                <a:lnTo>
                  <a:pt x="7544" y="1343"/>
                </a:lnTo>
                <a:lnTo>
                  <a:pt x="7555" y="1381"/>
                </a:lnTo>
                <a:lnTo>
                  <a:pt x="7565" y="1419"/>
                </a:lnTo>
                <a:lnTo>
                  <a:pt x="7575" y="1457"/>
                </a:lnTo>
                <a:lnTo>
                  <a:pt x="7584" y="1495"/>
                </a:lnTo>
                <a:lnTo>
                  <a:pt x="7593" y="1533"/>
                </a:lnTo>
                <a:lnTo>
                  <a:pt x="7599" y="1572"/>
                </a:lnTo>
                <a:lnTo>
                  <a:pt x="7606" y="1611"/>
                </a:lnTo>
                <a:lnTo>
                  <a:pt x="7611" y="1650"/>
                </a:lnTo>
                <a:lnTo>
                  <a:pt x="7616" y="1690"/>
                </a:lnTo>
                <a:lnTo>
                  <a:pt x="7618" y="1729"/>
                </a:lnTo>
                <a:lnTo>
                  <a:pt x="7621" y="1770"/>
                </a:lnTo>
                <a:lnTo>
                  <a:pt x="7623" y="1809"/>
                </a:lnTo>
                <a:lnTo>
                  <a:pt x="7623" y="1849"/>
                </a:lnTo>
                <a:lnTo>
                  <a:pt x="7623" y="1865"/>
                </a:lnTo>
                <a:lnTo>
                  <a:pt x="7943" y="1865"/>
                </a:lnTo>
                <a:lnTo>
                  <a:pt x="7943" y="2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32F7723-ABAA-FF27-4BD2-6EFB71A6D9C3}"/>
              </a:ext>
            </a:extLst>
          </p:cNvPr>
          <p:cNvSpPr txBox="1"/>
          <p:nvPr userDrawn="1"/>
        </p:nvSpPr>
        <p:spPr>
          <a:xfrm>
            <a:off x="8287703" y="6414846"/>
            <a:ext cx="2766013" cy="215444"/>
          </a:xfrm>
          <a:prstGeom prst="rect">
            <a:avLst/>
          </a:prstGeom>
          <a:noFill/>
        </p:spPr>
        <p:txBody>
          <a:bodyPr wrap="square" rtlCol="0">
            <a:spAutoFit/>
          </a:bodyPr>
          <a:lstStyle/>
          <a:p>
            <a:pPr algn="ctr" fontAlgn="base">
              <a:buFont typeface="Arial" panose="020B0604020202020204" pitchFamily="34" charset="0"/>
              <a:buNone/>
            </a:pPr>
            <a:r>
              <a:rPr lang="en-US" sz="800" b="0" i="0" spc="50" baseline="0">
                <a:solidFill>
                  <a:srgbClr val="A2A9AD"/>
                </a:solidFill>
                <a:effectLst/>
                <a:latin typeface="Arial" panose="020B0604020202020204" pitchFamily="34" charset="0"/>
              </a:rPr>
              <a:t>© Copyright </a:t>
            </a:r>
            <a:r>
              <a:rPr lang="en-US" sz="800" b="0" i="0" spc="50" baseline="0" err="1">
                <a:solidFill>
                  <a:srgbClr val="A2A9AD"/>
                </a:solidFill>
                <a:effectLst/>
                <a:latin typeface="Arial" panose="020B0604020202020204" pitchFamily="34" charset="0"/>
              </a:rPr>
              <a:t>Nerdio</a:t>
            </a:r>
            <a:r>
              <a:rPr lang="en-US" sz="800" b="0" i="0" spc="50" baseline="0">
                <a:solidFill>
                  <a:srgbClr val="A2A9AD"/>
                </a:solidFill>
                <a:effectLst/>
                <a:latin typeface="Arial" panose="020B0604020202020204" pitchFamily="34" charset="0"/>
              </a:rPr>
              <a:t> 2026. All Rights Reserved.</a:t>
            </a:r>
          </a:p>
        </p:txBody>
      </p:sp>
    </p:spTree>
    <p:extLst>
      <p:ext uri="{BB962C8B-B14F-4D97-AF65-F5344CB8AC3E}">
        <p14:creationId xmlns:p14="http://schemas.microsoft.com/office/powerpoint/2010/main" val="374426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5/20/2026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9912104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71147720"/>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460654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1150580"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1285289"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1285289"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1590089" y="1794823"/>
            <a:ext cx="1852613" cy="1824037"/>
          </a:xfrm>
          <a:prstGeom prst="roundRect">
            <a:avLst/>
          </a:prstGeom>
        </p:spPr>
        <p:txBody>
          <a:bodyPr/>
          <a:lstStyle/>
          <a:p>
            <a:endParaRPr lang="en-US"/>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4692433"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4827142"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4827142"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4" name="Picture Placeholder 28">
            <a:extLst>
              <a:ext uri="{FF2B5EF4-FFF2-40B4-BE49-F238E27FC236}">
                <a16:creationId xmlns:a16="http://schemas.microsoft.com/office/drawing/2014/main" id="{C82A883D-FB0D-9AE4-530A-6DACBA161909}"/>
              </a:ext>
            </a:extLst>
          </p:cNvPr>
          <p:cNvSpPr>
            <a:spLocks noGrp="1"/>
          </p:cNvSpPr>
          <p:nvPr>
            <p:ph type="pic" sz="quarter" idx="16"/>
          </p:nvPr>
        </p:nvSpPr>
        <p:spPr>
          <a:xfrm>
            <a:off x="5131942" y="1794823"/>
            <a:ext cx="1852613" cy="1824037"/>
          </a:xfrm>
          <a:prstGeom prst="roundRect">
            <a:avLst/>
          </a:prstGeom>
        </p:spPr>
        <p:txBody>
          <a:bodyPr/>
          <a:lstStyle/>
          <a:p>
            <a:endParaRPr lang="en-US"/>
          </a:p>
        </p:txBody>
      </p:sp>
      <p:sp>
        <p:nvSpPr>
          <p:cNvPr id="35" name="Rounded Rectangle 34">
            <a:extLst>
              <a:ext uri="{FF2B5EF4-FFF2-40B4-BE49-F238E27FC236}">
                <a16:creationId xmlns:a16="http://schemas.microsoft.com/office/drawing/2014/main" id="{C8886902-B52B-0552-A7F5-E9A705F69D1D}"/>
              </a:ext>
            </a:extLst>
          </p:cNvPr>
          <p:cNvSpPr/>
          <p:nvPr userDrawn="1"/>
        </p:nvSpPr>
        <p:spPr>
          <a:xfrm>
            <a:off x="8234287"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B2A64CE2-D227-61F6-8611-F06017E8E016}"/>
              </a:ext>
            </a:extLst>
          </p:cNvPr>
          <p:cNvSpPr>
            <a:spLocks noGrp="1"/>
          </p:cNvSpPr>
          <p:nvPr>
            <p:ph type="body" sz="quarter" idx="17" hasCustomPrompt="1"/>
          </p:nvPr>
        </p:nvSpPr>
        <p:spPr>
          <a:xfrm>
            <a:off x="8368996"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7" name="Text Placeholder 25">
            <a:extLst>
              <a:ext uri="{FF2B5EF4-FFF2-40B4-BE49-F238E27FC236}">
                <a16:creationId xmlns:a16="http://schemas.microsoft.com/office/drawing/2014/main" id="{918F33EB-8E95-5CE7-6A01-50F1326D751C}"/>
              </a:ext>
            </a:extLst>
          </p:cNvPr>
          <p:cNvSpPr>
            <a:spLocks noGrp="1"/>
          </p:cNvSpPr>
          <p:nvPr>
            <p:ph type="body" sz="quarter" idx="18" hasCustomPrompt="1"/>
          </p:nvPr>
        </p:nvSpPr>
        <p:spPr>
          <a:xfrm>
            <a:off x="8368996"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8" name="Picture Placeholder 28">
            <a:extLst>
              <a:ext uri="{FF2B5EF4-FFF2-40B4-BE49-F238E27FC236}">
                <a16:creationId xmlns:a16="http://schemas.microsoft.com/office/drawing/2014/main" id="{58461833-243E-6542-B8B4-447C7236C1F0}"/>
              </a:ext>
            </a:extLst>
          </p:cNvPr>
          <p:cNvSpPr>
            <a:spLocks noGrp="1"/>
          </p:cNvSpPr>
          <p:nvPr>
            <p:ph type="pic" sz="quarter" idx="19"/>
          </p:nvPr>
        </p:nvSpPr>
        <p:spPr>
          <a:xfrm>
            <a:off x="8673796" y="1794823"/>
            <a:ext cx="1852613" cy="1824037"/>
          </a:xfrm>
          <a:prstGeom prst="roundRect">
            <a:avLst/>
          </a:prstGeom>
        </p:spPr>
        <p:txBody>
          <a:bodyPr/>
          <a:lstStyle/>
          <a:p>
            <a:endParaRPr lang="en-US"/>
          </a:p>
        </p:txBody>
      </p:sp>
    </p:spTree>
    <p:extLst>
      <p:ext uri="{BB962C8B-B14F-4D97-AF65-F5344CB8AC3E}">
        <p14:creationId xmlns:p14="http://schemas.microsoft.com/office/powerpoint/2010/main" val="2056863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2547691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tx1"/>
        </a:solidFill>
        <a:effectLst/>
      </p:bgPr>
    </p:bg>
    <p:spTree>
      <p:nvGrpSpPr>
        <p:cNvPr id="1" name=""/>
        <p:cNvGrpSpPr/>
        <p:nvPr/>
      </p:nvGrpSpPr>
      <p:grpSpPr>
        <a:xfrm>
          <a:off x="0" y="0"/>
          <a:ext cx="0" cy="0"/>
          <a:chOff x="0" y="0"/>
          <a:chExt cx="0" cy="0"/>
        </a:xfrm>
      </p:grpSpPr>
      <p:sp>
        <p:nvSpPr>
          <p:cNvPr id="2" name="Chord 1">
            <a:extLst>
              <a:ext uri="{FF2B5EF4-FFF2-40B4-BE49-F238E27FC236}">
                <a16:creationId xmlns:a16="http://schemas.microsoft.com/office/drawing/2014/main" id="{E9ADDF0F-5067-BE3F-AD15-B30C95567780}"/>
              </a:ext>
            </a:extLst>
          </p:cNvPr>
          <p:cNvSpPr/>
          <p:nvPr userDrawn="1"/>
        </p:nvSpPr>
        <p:spPr>
          <a:xfrm rot="16200000" flipH="1">
            <a:off x="11220802" y="251847"/>
            <a:ext cx="2158507" cy="2158507"/>
          </a:xfrm>
          <a:prstGeom prst="chord">
            <a:avLst>
              <a:gd name="adj1" fmla="val 11114427"/>
              <a:gd name="adj2" fmla="val 21349663"/>
            </a:avLst>
          </a:prstGeom>
          <a:gradFill flip="none" rotWithShape="1">
            <a:gsLst>
              <a:gs pos="0">
                <a:schemeClr val="accent3">
                  <a:alpha val="59235"/>
                </a:schemeClr>
              </a:gs>
              <a:gs pos="52000">
                <a:schemeClr val="bg2">
                  <a:alpha val="0"/>
                </a:schemeClr>
              </a:gs>
            </a:gsLst>
            <a:lin ang="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8" name="Block Arc 7">
            <a:extLst>
              <a:ext uri="{FF2B5EF4-FFF2-40B4-BE49-F238E27FC236}">
                <a16:creationId xmlns:a16="http://schemas.microsoft.com/office/drawing/2014/main" id="{ABE8F981-CF62-4F14-12E7-D7C8DE83FABC}"/>
              </a:ext>
            </a:extLst>
          </p:cNvPr>
          <p:cNvSpPr/>
          <p:nvPr userDrawn="1"/>
        </p:nvSpPr>
        <p:spPr>
          <a:xfrm rot="9000000">
            <a:off x="-1470100" y="1554828"/>
            <a:ext cx="2918603" cy="2918603"/>
          </a:xfrm>
          <a:prstGeom prst="blockArc">
            <a:avLst>
              <a:gd name="adj1" fmla="val 11771211"/>
              <a:gd name="adj2" fmla="val 18025409"/>
              <a:gd name="adj3" fmla="val 2232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3" name="Rectangle 2">
            <a:extLst>
              <a:ext uri="{FF2B5EF4-FFF2-40B4-BE49-F238E27FC236}">
                <a16:creationId xmlns:a16="http://schemas.microsoft.com/office/drawing/2014/main" id="{22494DE9-ED84-6ECA-837D-4B127FE0D7E4}"/>
              </a:ext>
            </a:extLst>
          </p:cNvPr>
          <p:cNvSpPr/>
          <p:nvPr userDrawn="1"/>
        </p:nvSpPr>
        <p:spPr>
          <a:xfrm>
            <a:off x="1524" y="6812281"/>
            <a:ext cx="12188952"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4" name="Freeform 20">
            <a:extLst>
              <a:ext uri="{FF2B5EF4-FFF2-40B4-BE49-F238E27FC236}">
                <a16:creationId xmlns:a16="http://schemas.microsoft.com/office/drawing/2014/main" id="{80C1DDA4-1A76-3B6E-5887-A21C16DBCF6B}"/>
              </a:ext>
            </a:extLst>
          </p:cNvPr>
          <p:cNvSpPr>
            <a:spLocks noChangeAspect="1" noEditPoints="1"/>
          </p:cNvSpPr>
          <p:nvPr userDrawn="1"/>
        </p:nvSpPr>
        <p:spPr bwMode="auto">
          <a:xfrm>
            <a:off x="609600" y="6420119"/>
            <a:ext cx="1277941" cy="192024"/>
          </a:xfrm>
          <a:custGeom>
            <a:avLst/>
            <a:gdLst>
              <a:gd name="T0" fmla="*/ 11945 w 23040"/>
              <a:gd name="T1" fmla="*/ 1335 h 3461"/>
              <a:gd name="T2" fmla="*/ 11437 w 23040"/>
              <a:gd name="T3" fmla="*/ 1255 h 3461"/>
              <a:gd name="T4" fmla="*/ 10735 w 23040"/>
              <a:gd name="T5" fmla="*/ 1279 h 3461"/>
              <a:gd name="T6" fmla="*/ 10646 w 23040"/>
              <a:gd name="T7" fmla="*/ 937 h 3461"/>
              <a:gd name="T8" fmla="*/ 13237 w 23040"/>
              <a:gd name="T9" fmla="*/ 1350 h 3461"/>
              <a:gd name="T10" fmla="*/ 13958 w 23040"/>
              <a:gd name="T11" fmla="*/ 1180 h 3461"/>
              <a:gd name="T12" fmla="*/ 14304 w 23040"/>
              <a:gd name="T13" fmla="*/ 2309 h 3461"/>
              <a:gd name="T14" fmla="*/ 13417 w 23040"/>
              <a:gd name="T15" fmla="*/ 2516 h 3461"/>
              <a:gd name="T16" fmla="*/ 14807 w 23040"/>
              <a:gd name="T17" fmla="*/ 1873 h 3461"/>
              <a:gd name="T18" fmla="*/ 14182 w 23040"/>
              <a:gd name="T19" fmla="*/ 875 h 3461"/>
              <a:gd name="T20" fmla="*/ 13080 w 23040"/>
              <a:gd name="T21" fmla="*/ 994 h 3461"/>
              <a:gd name="T22" fmla="*/ 12728 w 23040"/>
              <a:gd name="T23" fmla="*/ 2289 h 3461"/>
              <a:gd name="T24" fmla="*/ 13782 w 23040"/>
              <a:gd name="T25" fmla="*/ 2953 h 3461"/>
              <a:gd name="T26" fmla="*/ 14533 w 23040"/>
              <a:gd name="T27" fmla="*/ 2583 h 3461"/>
              <a:gd name="T28" fmla="*/ 15983 w 23040"/>
              <a:gd name="T29" fmla="*/ 1297 h 3461"/>
              <a:gd name="T30" fmla="*/ 15965 w 23040"/>
              <a:gd name="T31" fmla="*/ 909 h 3461"/>
              <a:gd name="T32" fmla="*/ 18420 w 23040"/>
              <a:gd name="T33" fmla="*/ 2351 h 3461"/>
              <a:gd name="T34" fmla="*/ 17597 w 23040"/>
              <a:gd name="T35" fmla="*/ 2517 h 3461"/>
              <a:gd name="T36" fmla="*/ 17221 w 23040"/>
              <a:gd name="T37" fmla="*/ 1718 h 3461"/>
              <a:gd name="T38" fmla="*/ 17866 w 23040"/>
              <a:gd name="T39" fmla="*/ 1136 h 3461"/>
              <a:gd name="T40" fmla="*/ 18558 w 23040"/>
              <a:gd name="T41" fmla="*/ 1610 h 3461"/>
              <a:gd name="T42" fmla="*/ 17058 w 23040"/>
              <a:gd name="T43" fmla="*/ 1165 h 3461"/>
              <a:gd name="T44" fmla="*/ 17027 w 23040"/>
              <a:gd name="T45" fmla="*/ 2513 h 3461"/>
              <a:gd name="T46" fmla="*/ 18218 w 23040"/>
              <a:gd name="T47" fmla="*/ 2888 h 3461"/>
              <a:gd name="T48" fmla="*/ 18026 w 23040"/>
              <a:gd name="T49" fmla="*/ 783 h 3461"/>
              <a:gd name="T50" fmla="*/ 20087 w 23040"/>
              <a:gd name="T51" fmla="*/ 492 h 3461"/>
              <a:gd name="T52" fmla="*/ 20109 w 23040"/>
              <a:gd name="T53" fmla="*/ 53 h 3461"/>
              <a:gd name="T54" fmla="*/ 22610 w 23040"/>
              <a:gd name="T55" fmla="*/ 2117 h 3461"/>
              <a:gd name="T56" fmla="*/ 21921 w 23040"/>
              <a:gd name="T57" fmla="*/ 2591 h 3461"/>
              <a:gd name="T58" fmla="*/ 21272 w 23040"/>
              <a:gd name="T59" fmla="*/ 2012 h 3461"/>
              <a:gd name="T60" fmla="*/ 21657 w 23040"/>
              <a:gd name="T61" fmla="*/ 1210 h 3461"/>
              <a:gd name="T62" fmla="*/ 22470 w 23040"/>
              <a:gd name="T63" fmla="*/ 1379 h 3461"/>
              <a:gd name="T64" fmla="*/ 21030 w 23040"/>
              <a:gd name="T65" fmla="*/ 2435 h 3461"/>
              <a:gd name="T66" fmla="*/ 22278 w 23040"/>
              <a:gd name="T67" fmla="*/ 2907 h 3461"/>
              <a:gd name="T68" fmla="*/ 23040 w 23040"/>
              <a:gd name="T69" fmla="*/ 1870 h 3461"/>
              <a:gd name="T70" fmla="*/ 22225 w 23040"/>
              <a:gd name="T71" fmla="*/ 804 h 3461"/>
              <a:gd name="T72" fmla="*/ 21005 w 23040"/>
              <a:gd name="T73" fmla="*/ 1343 h 3461"/>
              <a:gd name="T74" fmla="*/ 5770 w 23040"/>
              <a:gd name="T75" fmla="*/ 1628 h 3461"/>
              <a:gd name="T76" fmla="*/ 6250 w 23040"/>
              <a:gd name="T77" fmla="*/ 134 h 3461"/>
              <a:gd name="T78" fmla="*/ 2205 w 23040"/>
              <a:gd name="T79" fmla="*/ 2915 h 3461"/>
              <a:gd name="T80" fmla="*/ 3020 w 23040"/>
              <a:gd name="T81" fmla="*/ 1738 h 3461"/>
              <a:gd name="T82" fmla="*/ 1933 w 23040"/>
              <a:gd name="T83" fmla="*/ 751 h 3461"/>
              <a:gd name="T84" fmla="*/ 853 w 23040"/>
              <a:gd name="T85" fmla="*/ 1682 h 3461"/>
              <a:gd name="T86" fmla="*/ 1608 w 23040"/>
              <a:gd name="T87" fmla="*/ 2900 h 3461"/>
              <a:gd name="T88" fmla="*/ 6696 w 23040"/>
              <a:gd name="T89" fmla="*/ 3311 h 3461"/>
              <a:gd name="T90" fmla="*/ 5020 w 23040"/>
              <a:gd name="T91" fmla="*/ 3108 h 3461"/>
              <a:gd name="T92" fmla="*/ 3788 w 23040"/>
              <a:gd name="T93" fmla="*/ 2140 h 3461"/>
              <a:gd name="T94" fmla="*/ 2473 w 23040"/>
              <a:gd name="T95" fmla="*/ 3367 h 3461"/>
              <a:gd name="T96" fmla="*/ 899 w 23040"/>
              <a:gd name="T97" fmla="*/ 3078 h 3461"/>
              <a:gd name="T98" fmla="*/ 393 w 23040"/>
              <a:gd name="T99" fmla="*/ 1410 h 3461"/>
              <a:gd name="T100" fmla="*/ 1071 w 23040"/>
              <a:gd name="T101" fmla="*/ 492 h 3461"/>
              <a:gd name="T102" fmla="*/ 2162 w 23040"/>
              <a:gd name="T103" fmla="*/ 254 h 3461"/>
              <a:gd name="T104" fmla="*/ 3108 w 23040"/>
              <a:gd name="T105" fmla="*/ 755 h 3461"/>
              <a:gd name="T106" fmla="*/ 3580 w 23040"/>
              <a:gd name="T107" fmla="*/ 1658 h 3461"/>
              <a:gd name="T108" fmla="*/ 4744 w 23040"/>
              <a:gd name="T109" fmla="*/ 879 h 3461"/>
              <a:gd name="T110" fmla="*/ 5310 w 23040"/>
              <a:gd name="T111" fmla="*/ 924 h 3461"/>
              <a:gd name="T112" fmla="*/ 4963 w 23040"/>
              <a:gd name="T113" fmla="*/ 2124 h 3461"/>
              <a:gd name="T114" fmla="*/ 6134 w 23040"/>
              <a:gd name="T115" fmla="*/ 2944 h 3461"/>
              <a:gd name="T116" fmla="*/ 7115 w 23040"/>
              <a:gd name="T117" fmla="*/ 1849 h 3461"/>
              <a:gd name="T118" fmla="*/ 6740 w 23040"/>
              <a:gd name="T119" fmla="*/ 795 h 3461"/>
              <a:gd name="T120" fmla="*/ 7355 w 23040"/>
              <a:gd name="T121" fmla="*/ 956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40" h="3461">
                <a:moveTo>
                  <a:pt x="11164" y="775"/>
                </a:moveTo>
                <a:lnTo>
                  <a:pt x="11164" y="775"/>
                </a:lnTo>
                <a:lnTo>
                  <a:pt x="11210" y="776"/>
                </a:lnTo>
                <a:lnTo>
                  <a:pt x="11253" y="779"/>
                </a:lnTo>
                <a:lnTo>
                  <a:pt x="11296" y="784"/>
                </a:lnTo>
                <a:lnTo>
                  <a:pt x="11338" y="791"/>
                </a:lnTo>
                <a:lnTo>
                  <a:pt x="11379" y="800"/>
                </a:lnTo>
                <a:lnTo>
                  <a:pt x="11419" y="812"/>
                </a:lnTo>
                <a:lnTo>
                  <a:pt x="11459" y="826"/>
                </a:lnTo>
                <a:lnTo>
                  <a:pt x="11497" y="841"/>
                </a:lnTo>
                <a:lnTo>
                  <a:pt x="11497" y="841"/>
                </a:lnTo>
                <a:lnTo>
                  <a:pt x="11533" y="859"/>
                </a:lnTo>
                <a:lnTo>
                  <a:pt x="11569" y="878"/>
                </a:lnTo>
                <a:lnTo>
                  <a:pt x="11604" y="898"/>
                </a:lnTo>
                <a:lnTo>
                  <a:pt x="11637" y="919"/>
                </a:lnTo>
                <a:lnTo>
                  <a:pt x="11669" y="944"/>
                </a:lnTo>
                <a:lnTo>
                  <a:pt x="11699" y="968"/>
                </a:lnTo>
                <a:lnTo>
                  <a:pt x="11730" y="994"/>
                </a:lnTo>
                <a:lnTo>
                  <a:pt x="11758" y="1023"/>
                </a:lnTo>
                <a:lnTo>
                  <a:pt x="11758" y="1023"/>
                </a:lnTo>
                <a:lnTo>
                  <a:pt x="11784" y="1052"/>
                </a:lnTo>
                <a:lnTo>
                  <a:pt x="11810" y="1083"/>
                </a:lnTo>
                <a:lnTo>
                  <a:pt x="11834" y="1115"/>
                </a:lnTo>
                <a:lnTo>
                  <a:pt x="11855" y="1149"/>
                </a:lnTo>
                <a:lnTo>
                  <a:pt x="11877" y="1183"/>
                </a:lnTo>
                <a:lnTo>
                  <a:pt x="11896" y="1220"/>
                </a:lnTo>
                <a:lnTo>
                  <a:pt x="11914" y="1256"/>
                </a:lnTo>
                <a:lnTo>
                  <a:pt x="11930" y="1296"/>
                </a:lnTo>
                <a:lnTo>
                  <a:pt x="11930" y="1296"/>
                </a:lnTo>
                <a:lnTo>
                  <a:pt x="11945" y="1335"/>
                </a:lnTo>
                <a:lnTo>
                  <a:pt x="11958" y="1376"/>
                </a:lnTo>
                <a:lnTo>
                  <a:pt x="11968" y="1417"/>
                </a:lnTo>
                <a:lnTo>
                  <a:pt x="11977" y="1459"/>
                </a:lnTo>
                <a:lnTo>
                  <a:pt x="11983" y="1502"/>
                </a:lnTo>
                <a:lnTo>
                  <a:pt x="11988" y="1547"/>
                </a:lnTo>
                <a:lnTo>
                  <a:pt x="11991" y="1592"/>
                </a:lnTo>
                <a:lnTo>
                  <a:pt x="11992" y="1638"/>
                </a:lnTo>
                <a:lnTo>
                  <a:pt x="11992" y="2910"/>
                </a:lnTo>
                <a:lnTo>
                  <a:pt x="11611" y="2910"/>
                </a:lnTo>
                <a:lnTo>
                  <a:pt x="11611" y="1645"/>
                </a:lnTo>
                <a:lnTo>
                  <a:pt x="11611" y="1645"/>
                </a:lnTo>
                <a:lnTo>
                  <a:pt x="11611" y="1619"/>
                </a:lnTo>
                <a:lnTo>
                  <a:pt x="11609" y="1592"/>
                </a:lnTo>
                <a:lnTo>
                  <a:pt x="11606" y="1567"/>
                </a:lnTo>
                <a:lnTo>
                  <a:pt x="11602" y="1542"/>
                </a:lnTo>
                <a:lnTo>
                  <a:pt x="11598" y="1517"/>
                </a:lnTo>
                <a:lnTo>
                  <a:pt x="11592" y="1493"/>
                </a:lnTo>
                <a:lnTo>
                  <a:pt x="11584" y="1471"/>
                </a:lnTo>
                <a:lnTo>
                  <a:pt x="11576" y="1448"/>
                </a:lnTo>
                <a:lnTo>
                  <a:pt x="11568" y="1426"/>
                </a:lnTo>
                <a:lnTo>
                  <a:pt x="11557" y="1405"/>
                </a:lnTo>
                <a:lnTo>
                  <a:pt x="11546" y="1383"/>
                </a:lnTo>
                <a:lnTo>
                  <a:pt x="11533" y="1363"/>
                </a:lnTo>
                <a:lnTo>
                  <a:pt x="11519" y="1344"/>
                </a:lnTo>
                <a:lnTo>
                  <a:pt x="11505" y="1325"/>
                </a:lnTo>
                <a:lnTo>
                  <a:pt x="11489" y="1306"/>
                </a:lnTo>
                <a:lnTo>
                  <a:pt x="11472" y="1288"/>
                </a:lnTo>
                <a:lnTo>
                  <a:pt x="11472" y="1288"/>
                </a:lnTo>
                <a:lnTo>
                  <a:pt x="11455" y="1272"/>
                </a:lnTo>
                <a:lnTo>
                  <a:pt x="11437" y="1255"/>
                </a:lnTo>
                <a:lnTo>
                  <a:pt x="11418" y="1241"/>
                </a:lnTo>
                <a:lnTo>
                  <a:pt x="11398" y="1227"/>
                </a:lnTo>
                <a:lnTo>
                  <a:pt x="11377" y="1215"/>
                </a:lnTo>
                <a:lnTo>
                  <a:pt x="11357" y="1203"/>
                </a:lnTo>
                <a:lnTo>
                  <a:pt x="11336" y="1193"/>
                </a:lnTo>
                <a:lnTo>
                  <a:pt x="11313" y="1184"/>
                </a:lnTo>
                <a:lnTo>
                  <a:pt x="11290" y="1175"/>
                </a:lnTo>
                <a:lnTo>
                  <a:pt x="11266" y="1169"/>
                </a:lnTo>
                <a:lnTo>
                  <a:pt x="11242" y="1163"/>
                </a:lnTo>
                <a:lnTo>
                  <a:pt x="11216" y="1158"/>
                </a:lnTo>
                <a:lnTo>
                  <a:pt x="11191" y="1154"/>
                </a:lnTo>
                <a:lnTo>
                  <a:pt x="11164" y="1151"/>
                </a:lnTo>
                <a:lnTo>
                  <a:pt x="11137" y="1150"/>
                </a:lnTo>
                <a:lnTo>
                  <a:pt x="11110" y="1150"/>
                </a:lnTo>
                <a:lnTo>
                  <a:pt x="11110" y="1150"/>
                </a:lnTo>
                <a:lnTo>
                  <a:pt x="11080" y="1150"/>
                </a:lnTo>
                <a:lnTo>
                  <a:pt x="11050" y="1153"/>
                </a:lnTo>
                <a:lnTo>
                  <a:pt x="11021" y="1155"/>
                </a:lnTo>
                <a:lnTo>
                  <a:pt x="10992" y="1160"/>
                </a:lnTo>
                <a:lnTo>
                  <a:pt x="10964" y="1166"/>
                </a:lnTo>
                <a:lnTo>
                  <a:pt x="10935" y="1174"/>
                </a:lnTo>
                <a:lnTo>
                  <a:pt x="10908" y="1183"/>
                </a:lnTo>
                <a:lnTo>
                  <a:pt x="10881" y="1193"/>
                </a:lnTo>
                <a:lnTo>
                  <a:pt x="10881" y="1193"/>
                </a:lnTo>
                <a:lnTo>
                  <a:pt x="10854" y="1206"/>
                </a:lnTo>
                <a:lnTo>
                  <a:pt x="10829" y="1218"/>
                </a:lnTo>
                <a:lnTo>
                  <a:pt x="10803" y="1231"/>
                </a:lnTo>
                <a:lnTo>
                  <a:pt x="10779" y="1246"/>
                </a:lnTo>
                <a:lnTo>
                  <a:pt x="10756" y="1263"/>
                </a:lnTo>
                <a:lnTo>
                  <a:pt x="10735" y="1279"/>
                </a:lnTo>
                <a:lnTo>
                  <a:pt x="10715" y="1298"/>
                </a:lnTo>
                <a:lnTo>
                  <a:pt x="10694" y="1317"/>
                </a:lnTo>
                <a:lnTo>
                  <a:pt x="10694" y="1317"/>
                </a:lnTo>
                <a:lnTo>
                  <a:pt x="10675" y="1338"/>
                </a:lnTo>
                <a:lnTo>
                  <a:pt x="10656" y="1359"/>
                </a:lnTo>
                <a:lnTo>
                  <a:pt x="10640" y="1381"/>
                </a:lnTo>
                <a:lnTo>
                  <a:pt x="10623" y="1403"/>
                </a:lnTo>
                <a:lnTo>
                  <a:pt x="10608" y="1427"/>
                </a:lnTo>
                <a:lnTo>
                  <a:pt x="10594" y="1452"/>
                </a:lnTo>
                <a:lnTo>
                  <a:pt x="10581" y="1477"/>
                </a:lnTo>
                <a:lnTo>
                  <a:pt x="10570" y="1504"/>
                </a:lnTo>
                <a:lnTo>
                  <a:pt x="10570" y="1504"/>
                </a:lnTo>
                <a:lnTo>
                  <a:pt x="10559" y="1530"/>
                </a:lnTo>
                <a:lnTo>
                  <a:pt x="10550" y="1558"/>
                </a:lnTo>
                <a:lnTo>
                  <a:pt x="10541" y="1586"/>
                </a:lnTo>
                <a:lnTo>
                  <a:pt x="10535" y="1615"/>
                </a:lnTo>
                <a:lnTo>
                  <a:pt x="10530" y="1644"/>
                </a:lnTo>
                <a:lnTo>
                  <a:pt x="10527" y="1673"/>
                </a:lnTo>
                <a:lnTo>
                  <a:pt x="10524" y="1704"/>
                </a:lnTo>
                <a:lnTo>
                  <a:pt x="10523" y="1735"/>
                </a:lnTo>
                <a:lnTo>
                  <a:pt x="10523" y="2910"/>
                </a:lnTo>
                <a:lnTo>
                  <a:pt x="10143" y="2910"/>
                </a:lnTo>
                <a:lnTo>
                  <a:pt x="10143" y="816"/>
                </a:lnTo>
                <a:lnTo>
                  <a:pt x="10523" y="816"/>
                </a:lnTo>
                <a:lnTo>
                  <a:pt x="10523" y="1052"/>
                </a:lnTo>
                <a:lnTo>
                  <a:pt x="10523" y="1052"/>
                </a:lnTo>
                <a:lnTo>
                  <a:pt x="10551" y="1022"/>
                </a:lnTo>
                <a:lnTo>
                  <a:pt x="10580" y="992"/>
                </a:lnTo>
                <a:lnTo>
                  <a:pt x="10612" y="964"/>
                </a:lnTo>
                <a:lnTo>
                  <a:pt x="10646" y="937"/>
                </a:lnTo>
                <a:lnTo>
                  <a:pt x="10682" y="913"/>
                </a:lnTo>
                <a:lnTo>
                  <a:pt x="10720" y="890"/>
                </a:lnTo>
                <a:lnTo>
                  <a:pt x="10760" y="869"/>
                </a:lnTo>
                <a:lnTo>
                  <a:pt x="10802" y="850"/>
                </a:lnTo>
                <a:lnTo>
                  <a:pt x="10802" y="850"/>
                </a:lnTo>
                <a:lnTo>
                  <a:pt x="10846" y="832"/>
                </a:lnTo>
                <a:lnTo>
                  <a:pt x="10891" y="817"/>
                </a:lnTo>
                <a:lnTo>
                  <a:pt x="10935" y="804"/>
                </a:lnTo>
                <a:lnTo>
                  <a:pt x="10981" y="794"/>
                </a:lnTo>
                <a:lnTo>
                  <a:pt x="11026" y="785"/>
                </a:lnTo>
                <a:lnTo>
                  <a:pt x="11072" y="780"/>
                </a:lnTo>
                <a:lnTo>
                  <a:pt x="11119" y="776"/>
                </a:lnTo>
                <a:lnTo>
                  <a:pt x="11166" y="775"/>
                </a:lnTo>
                <a:lnTo>
                  <a:pt x="11164" y="775"/>
                </a:lnTo>
                <a:close/>
                <a:moveTo>
                  <a:pt x="14398" y="1695"/>
                </a:moveTo>
                <a:lnTo>
                  <a:pt x="13053" y="1695"/>
                </a:lnTo>
                <a:lnTo>
                  <a:pt x="13053" y="1695"/>
                </a:lnTo>
                <a:lnTo>
                  <a:pt x="13062" y="1663"/>
                </a:lnTo>
                <a:lnTo>
                  <a:pt x="13071" y="1633"/>
                </a:lnTo>
                <a:lnTo>
                  <a:pt x="13082" y="1604"/>
                </a:lnTo>
                <a:lnTo>
                  <a:pt x="13093" y="1574"/>
                </a:lnTo>
                <a:lnTo>
                  <a:pt x="13105" y="1547"/>
                </a:lnTo>
                <a:lnTo>
                  <a:pt x="13119" y="1519"/>
                </a:lnTo>
                <a:lnTo>
                  <a:pt x="13133" y="1492"/>
                </a:lnTo>
                <a:lnTo>
                  <a:pt x="13148" y="1467"/>
                </a:lnTo>
                <a:lnTo>
                  <a:pt x="13163" y="1441"/>
                </a:lnTo>
                <a:lnTo>
                  <a:pt x="13181" y="1417"/>
                </a:lnTo>
                <a:lnTo>
                  <a:pt x="13199" y="1393"/>
                </a:lnTo>
                <a:lnTo>
                  <a:pt x="13218" y="1372"/>
                </a:lnTo>
                <a:lnTo>
                  <a:pt x="13237" y="1350"/>
                </a:lnTo>
                <a:lnTo>
                  <a:pt x="13258" y="1329"/>
                </a:lnTo>
                <a:lnTo>
                  <a:pt x="13280" y="1308"/>
                </a:lnTo>
                <a:lnTo>
                  <a:pt x="13303" y="1289"/>
                </a:lnTo>
                <a:lnTo>
                  <a:pt x="13303" y="1289"/>
                </a:lnTo>
                <a:lnTo>
                  <a:pt x="13325" y="1272"/>
                </a:lnTo>
                <a:lnTo>
                  <a:pt x="13349" y="1254"/>
                </a:lnTo>
                <a:lnTo>
                  <a:pt x="13374" y="1237"/>
                </a:lnTo>
                <a:lnTo>
                  <a:pt x="13398" y="1224"/>
                </a:lnTo>
                <a:lnTo>
                  <a:pt x="13423" y="1210"/>
                </a:lnTo>
                <a:lnTo>
                  <a:pt x="13448" y="1197"/>
                </a:lnTo>
                <a:lnTo>
                  <a:pt x="13475" y="1185"/>
                </a:lnTo>
                <a:lnTo>
                  <a:pt x="13500" y="1177"/>
                </a:lnTo>
                <a:lnTo>
                  <a:pt x="13528" y="1166"/>
                </a:lnTo>
                <a:lnTo>
                  <a:pt x="13555" y="1159"/>
                </a:lnTo>
                <a:lnTo>
                  <a:pt x="13583" y="1153"/>
                </a:lnTo>
                <a:lnTo>
                  <a:pt x="13611" y="1147"/>
                </a:lnTo>
                <a:lnTo>
                  <a:pt x="13640" y="1144"/>
                </a:lnTo>
                <a:lnTo>
                  <a:pt x="13669" y="1140"/>
                </a:lnTo>
                <a:lnTo>
                  <a:pt x="13698" y="1139"/>
                </a:lnTo>
                <a:lnTo>
                  <a:pt x="13727" y="1139"/>
                </a:lnTo>
                <a:lnTo>
                  <a:pt x="13727" y="1139"/>
                </a:lnTo>
                <a:lnTo>
                  <a:pt x="13758" y="1139"/>
                </a:lnTo>
                <a:lnTo>
                  <a:pt x="13787" y="1141"/>
                </a:lnTo>
                <a:lnTo>
                  <a:pt x="13816" y="1144"/>
                </a:lnTo>
                <a:lnTo>
                  <a:pt x="13845" y="1149"/>
                </a:lnTo>
                <a:lnTo>
                  <a:pt x="13874" y="1155"/>
                </a:lnTo>
                <a:lnTo>
                  <a:pt x="13902" y="1161"/>
                </a:lnTo>
                <a:lnTo>
                  <a:pt x="13931" y="1170"/>
                </a:lnTo>
                <a:lnTo>
                  <a:pt x="13958" y="1180"/>
                </a:lnTo>
                <a:lnTo>
                  <a:pt x="13958" y="1180"/>
                </a:lnTo>
                <a:lnTo>
                  <a:pt x="13986" y="1192"/>
                </a:lnTo>
                <a:lnTo>
                  <a:pt x="14012" y="1205"/>
                </a:lnTo>
                <a:lnTo>
                  <a:pt x="14038" y="1217"/>
                </a:lnTo>
                <a:lnTo>
                  <a:pt x="14063" y="1231"/>
                </a:lnTo>
                <a:lnTo>
                  <a:pt x="14088" y="1246"/>
                </a:lnTo>
                <a:lnTo>
                  <a:pt x="14112" y="1262"/>
                </a:lnTo>
                <a:lnTo>
                  <a:pt x="14135" y="1278"/>
                </a:lnTo>
                <a:lnTo>
                  <a:pt x="14158" y="1296"/>
                </a:lnTo>
                <a:lnTo>
                  <a:pt x="14158" y="1296"/>
                </a:lnTo>
                <a:lnTo>
                  <a:pt x="14181" y="1315"/>
                </a:lnTo>
                <a:lnTo>
                  <a:pt x="14202" y="1334"/>
                </a:lnTo>
                <a:lnTo>
                  <a:pt x="14223" y="1355"/>
                </a:lnTo>
                <a:lnTo>
                  <a:pt x="14242" y="1377"/>
                </a:lnTo>
                <a:lnTo>
                  <a:pt x="14261" y="1398"/>
                </a:lnTo>
                <a:lnTo>
                  <a:pt x="14278" y="1422"/>
                </a:lnTo>
                <a:lnTo>
                  <a:pt x="14295" y="1446"/>
                </a:lnTo>
                <a:lnTo>
                  <a:pt x="14311" y="1472"/>
                </a:lnTo>
                <a:lnTo>
                  <a:pt x="14311" y="1472"/>
                </a:lnTo>
                <a:lnTo>
                  <a:pt x="14325" y="1497"/>
                </a:lnTo>
                <a:lnTo>
                  <a:pt x="14339" y="1524"/>
                </a:lnTo>
                <a:lnTo>
                  <a:pt x="14352" y="1552"/>
                </a:lnTo>
                <a:lnTo>
                  <a:pt x="14363" y="1580"/>
                </a:lnTo>
                <a:lnTo>
                  <a:pt x="14374" y="1607"/>
                </a:lnTo>
                <a:lnTo>
                  <a:pt x="14382" y="1637"/>
                </a:lnTo>
                <a:lnTo>
                  <a:pt x="14390" y="1666"/>
                </a:lnTo>
                <a:lnTo>
                  <a:pt x="14396" y="1696"/>
                </a:lnTo>
                <a:lnTo>
                  <a:pt x="14398" y="1695"/>
                </a:lnTo>
                <a:close/>
                <a:moveTo>
                  <a:pt x="14548" y="2560"/>
                </a:moveTo>
                <a:lnTo>
                  <a:pt x="14304" y="2309"/>
                </a:lnTo>
                <a:lnTo>
                  <a:pt x="14304" y="2309"/>
                </a:lnTo>
                <a:lnTo>
                  <a:pt x="14280" y="2342"/>
                </a:lnTo>
                <a:lnTo>
                  <a:pt x="14254" y="2374"/>
                </a:lnTo>
                <a:lnTo>
                  <a:pt x="14227" y="2403"/>
                </a:lnTo>
                <a:lnTo>
                  <a:pt x="14197" y="2431"/>
                </a:lnTo>
                <a:lnTo>
                  <a:pt x="14167" y="2456"/>
                </a:lnTo>
                <a:lnTo>
                  <a:pt x="14134" y="2480"/>
                </a:lnTo>
                <a:lnTo>
                  <a:pt x="14100" y="2502"/>
                </a:lnTo>
                <a:lnTo>
                  <a:pt x="14063" y="2521"/>
                </a:lnTo>
                <a:lnTo>
                  <a:pt x="14063" y="2521"/>
                </a:lnTo>
                <a:lnTo>
                  <a:pt x="14025" y="2539"/>
                </a:lnTo>
                <a:lnTo>
                  <a:pt x="13987" y="2554"/>
                </a:lnTo>
                <a:lnTo>
                  <a:pt x="13948" y="2567"/>
                </a:lnTo>
                <a:lnTo>
                  <a:pt x="13907" y="2577"/>
                </a:lnTo>
                <a:lnTo>
                  <a:pt x="13867" y="2586"/>
                </a:lnTo>
                <a:lnTo>
                  <a:pt x="13825" y="2591"/>
                </a:lnTo>
                <a:lnTo>
                  <a:pt x="13782" y="2594"/>
                </a:lnTo>
                <a:lnTo>
                  <a:pt x="13739" y="2596"/>
                </a:lnTo>
                <a:lnTo>
                  <a:pt x="13739" y="2596"/>
                </a:lnTo>
                <a:lnTo>
                  <a:pt x="13707" y="2594"/>
                </a:lnTo>
                <a:lnTo>
                  <a:pt x="13676" y="2593"/>
                </a:lnTo>
                <a:lnTo>
                  <a:pt x="13646" y="2589"/>
                </a:lnTo>
                <a:lnTo>
                  <a:pt x="13616" y="2586"/>
                </a:lnTo>
                <a:lnTo>
                  <a:pt x="13586" y="2579"/>
                </a:lnTo>
                <a:lnTo>
                  <a:pt x="13557" y="2572"/>
                </a:lnTo>
                <a:lnTo>
                  <a:pt x="13528" y="2563"/>
                </a:lnTo>
                <a:lnTo>
                  <a:pt x="13499" y="2553"/>
                </a:lnTo>
                <a:lnTo>
                  <a:pt x="13499" y="2553"/>
                </a:lnTo>
                <a:lnTo>
                  <a:pt x="13471" y="2542"/>
                </a:lnTo>
                <a:lnTo>
                  <a:pt x="13443" y="2530"/>
                </a:lnTo>
                <a:lnTo>
                  <a:pt x="13417" y="2516"/>
                </a:lnTo>
                <a:lnTo>
                  <a:pt x="13391" y="2502"/>
                </a:lnTo>
                <a:lnTo>
                  <a:pt x="13366" y="2487"/>
                </a:lnTo>
                <a:lnTo>
                  <a:pt x="13342" y="2470"/>
                </a:lnTo>
                <a:lnTo>
                  <a:pt x="13318" y="2452"/>
                </a:lnTo>
                <a:lnTo>
                  <a:pt x="13295" y="2433"/>
                </a:lnTo>
                <a:lnTo>
                  <a:pt x="13295" y="2433"/>
                </a:lnTo>
                <a:lnTo>
                  <a:pt x="13272" y="2414"/>
                </a:lnTo>
                <a:lnTo>
                  <a:pt x="13252" y="2394"/>
                </a:lnTo>
                <a:lnTo>
                  <a:pt x="13232" y="2373"/>
                </a:lnTo>
                <a:lnTo>
                  <a:pt x="13211" y="2351"/>
                </a:lnTo>
                <a:lnTo>
                  <a:pt x="13194" y="2328"/>
                </a:lnTo>
                <a:lnTo>
                  <a:pt x="13176" y="2306"/>
                </a:lnTo>
                <a:lnTo>
                  <a:pt x="13158" y="2281"/>
                </a:lnTo>
                <a:lnTo>
                  <a:pt x="13143" y="2256"/>
                </a:lnTo>
                <a:lnTo>
                  <a:pt x="13143" y="2256"/>
                </a:lnTo>
                <a:lnTo>
                  <a:pt x="13128" y="2231"/>
                </a:lnTo>
                <a:lnTo>
                  <a:pt x="13114" y="2204"/>
                </a:lnTo>
                <a:lnTo>
                  <a:pt x="13101" y="2178"/>
                </a:lnTo>
                <a:lnTo>
                  <a:pt x="13090" y="2151"/>
                </a:lnTo>
                <a:lnTo>
                  <a:pt x="13080" y="2123"/>
                </a:lnTo>
                <a:lnTo>
                  <a:pt x="13071" y="2094"/>
                </a:lnTo>
                <a:lnTo>
                  <a:pt x="13063" y="2065"/>
                </a:lnTo>
                <a:lnTo>
                  <a:pt x="13055" y="2034"/>
                </a:lnTo>
                <a:lnTo>
                  <a:pt x="14802" y="2034"/>
                </a:lnTo>
                <a:lnTo>
                  <a:pt x="14802" y="2034"/>
                </a:lnTo>
                <a:lnTo>
                  <a:pt x="14804" y="2001"/>
                </a:lnTo>
                <a:lnTo>
                  <a:pt x="14807" y="1970"/>
                </a:lnTo>
                <a:lnTo>
                  <a:pt x="14807" y="1937"/>
                </a:lnTo>
                <a:lnTo>
                  <a:pt x="14808" y="1905"/>
                </a:lnTo>
                <a:lnTo>
                  <a:pt x="14807" y="1873"/>
                </a:lnTo>
                <a:lnTo>
                  <a:pt x="14806" y="1842"/>
                </a:lnTo>
                <a:lnTo>
                  <a:pt x="14804" y="1811"/>
                </a:lnTo>
                <a:lnTo>
                  <a:pt x="14802" y="1781"/>
                </a:lnTo>
                <a:lnTo>
                  <a:pt x="14798" y="1749"/>
                </a:lnTo>
                <a:lnTo>
                  <a:pt x="14793" y="1719"/>
                </a:lnTo>
                <a:lnTo>
                  <a:pt x="14788" y="1690"/>
                </a:lnTo>
                <a:lnTo>
                  <a:pt x="14783" y="1659"/>
                </a:lnTo>
                <a:lnTo>
                  <a:pt x="14777" y="1630"/>
                </a:lnTo>
                <a:lnTo>
                  <a:pt x="14769" y="1600"/>
                </a:lnTo>
                <a:lnTo>
                  <a:pt x="14761" y="1571"/>
                </a:lnTo>
                <a:lnTo>
                  <a:pt x="14752" y="1542"/>
                </a:lnTo>
                <a:lnTo>
                  <a:pt x="14752" y="1542"/>
                </a:lnTo>
                <a:lnTo>
                  <a:pt x="14732" y="1486"/>
                </a:lnTo>
                <a:lnTo>
                  <a:pt x="14711" y="1431"/>
                </a:lnTo>
                <a:lnTo>
                  <a:pt x="14687" y="1378"/>
                </a:lnTo>
                <a:lnTo>
                  <a:pt x="14660" y="1327"/>
                </a:lnTo>
                <a:lnTo>
                  <a:pt x="14632" y="1278"/>
                </a:lnTo>
                <a:lnTo>
                  <a:pt x="14602" y="1231"/>
                </a:lnTo>
                <a:lnTo>
                  <a:pt x="14569" y="1185"/>
                </a:lnTo>
                <a:lnTo>
                  <a:pt x="14533" y="1142"/>
                </a:lnTo>
                <a:lnTo>
                  <a:pt x="14533" y="1142"/>
                </a:lnTo>
                <a:lnTo>
                  <a:pt x="14496" y="1101"/>
                </a:lnTo>
                <a:lnTo>
                  <a:pt x="14457" y="1063"/>
                </a:lnTo>
                <a:lnTo>
                  <a:pt x="14417" y="1026"/>
                </a:lnTo>
                <a:lnTo>
                  <a:pt x="14374" y="990"/>
                </a:lnTo>
                <a:lnTo>
                  <a:pt x="14329" y="959"/>
                </a:lnTo>
                <a:lnTo>
                  <a:pt x="14282" y="928"/>
                </a:lnTo>
                <a:lnTo>
                  <a:pt x="14233" y="900"/>
                </a:lnTo>
                <a:lnTo>
                  <a:pt x="14182" y="875"/>
                </a:lnTo>
                <a:lnTo>
                  <a:pt x="14182" y="875"/>
                </a:lnTo>
                <a:lnTo>
                  <a:pt x="14157" y="864"/>
                </a:lnTo>
                <a:lnTo>
                  <a:pt x="14130" y="852"/>
                </a:lnTo>
                <a:lnTo>
                  <a:pt x="14104" y="842"/>
                </a:lnTo>
                <a:lnTo>
                  <a:pt x="14077" y="833"/>
                </a:lnTo>
                <a:lnTo>
                  <a:pt x="14050" y="824"/>
                </a:lnTo>
                <a:lnTo>
                  <a:pt x="14022" y="817"/>
                </a:lnTo>
                <a:lnTo>
                  <a:pt x="13995" y="809"/>
                </a:lnTo>
                <a:lnTo>
                  <a:pt x="13967" y="803"/>
                </a:lnTo>
                <a:lnTo>
                  <a:pt x="13938" y="798"/>
                </a:lnTo>
                <a:lnTo>
                  <a:pt x="13910" y="793"/>
                </a:lnTo>
                <a:lnTo>
                  <a:pt x="13881" y="789"/>
                </a:lnTo>
                <a:lnTo>
                  <a:pt x="13851" y="785"/>
                </a:lnTo>
                <a:lnTo>
                  <a:pt x="13821" y="783"/>
                </a:lnTo>
                <a:lnTo>
                  <a:pt x="13792" y="780"/>
                </a:lnTo>
                <a:lnTo>
                  <a:pt x="13731" y="779"/>
                </a:lnTo>
                <a:lnTo>
                  <a:pt x="13731" y="779"/>
                </a:lnTo>
                <a:lnTo>
                  <a:pt x="13675" y="780"/>
                </a:lnTo>
                <a:lnTo>
                  <a:pt x="13621" y="784"/>
                </a:lnTo>
                <a:lnTo>
                  <a:pt x="13566" y="791"/>
                </a:lnTo>
                <a:lnTo>
                  <a:pt x="13513" y="800"/>
                </a:lnTo>
                <a:lnTo>
                  <a:pt x="13461" y="812"/>
                </a:lnTo>
                <a:lnTo>
                  <a:pt x="13409" y="827"/>
                </a:lnTo>
                <a:lnTo>
                  <a:pt x="13358" y="845"/>
                </a:lnTo>
                <a:lnTo>
                  <a:pt x="13308" y="864"/>
                </a:lnTo>
                <a:lnTo>
                  <a:pt x="13308" y="864"/>
                </a:lnTo>
                <a:lnTo>
                  <a:pt x="13260" y="886"/>
                </a:lnTo>
                <a:lnTo>
                  <a:pt x="13211" y="911"/>
                </a:lnTo>
                <a:lnTo>
                  <a:pt x="13166" y="937"/>
                </a:lnTo>
                <a:lnTo>
                  <a:pt x="13123" y="965"/>
                </a:lnTo>
                <a:lnTo>
                  <a:pt x="13080" y="994"/>
                </a:lnTo>
                <a:lnTo>
                  <a:pt x="13039" y="1027"/>
                </a:lnTo>
                <a:lnTo>
                  <a:pt x="13000" y="1060"/>
                </a:lnTo>
                <a:lnTo>
                  <a:pt x="12963" y="1097"/>
                </a:lnTo>
                <a:lnTo>
                  <a:pt x="12963" y="1097"/>
                </a:lnTo>
                <a:lnTo>
                  <a:pt x="12926" y="1134"/>
                </a:lnTo>
                <a:lnTo>
                  <a:pt x="12893" y="1173"/>
                </a:lnTo>
                <a:lnTo>
                  <a:pt x="12860" y="1215"/>
                </a:lnTo>
                <a:lnTo>
                  <a:pt x="12831" y="1256"/>
                </a:lnTo>
                <a:lnTo>
                  <a:pt x="12802" y="1301"/>
                </a:lnTo>
                <a:lnTo>
                  <a:pt x="12777" y="1346"/>
                </a:lnTo>
                <a:lnTo>
                  <a:pt x="12751" y="1393"/>
                </a:lnTo>
                <a:lnTo>
                  <a:pt x="12730" y="1441"/>
                </a:lnTo>
                <a:lnTo>
                  <a:pt x="12730" y="1441"/>
                </a:lnTo>
                <a:lnTo>
                  <a:pt x="12709" y="1491"/>
                </a:lnTo>
                <a:lnTo>
                  <a:pt x="12692" y="1542"/>
                </a:lnTo>
                <a:lnTo>
                  <a:pt x="12676" y="1593"/>
                </a:lnTo>
                <a:lnTo>
                  <a:pt x="12665" y="1647"/>
                </a:lnTo>
                <a:lnTo>
                  <a:pt x="12655" y="1700"/>
                </a:lnTo>
                <a:lnTo>
                  <a:pt x="12649" y="1754"/>
                </a:lnTo>
                <a:lnTo>
                  <a:pt x="12645" y="1809"/>
                </a:lnTo>
                <a:lnTo>
                  <a:pt x="12644" y="1865"/>
                </a:lnTo>
                <a:lnTo>
                  <a:pt x="12644" y="1865"/>
                </a:lnTo>
                <a:lnTo>
                  <a:pt x="12645" y="1922"/>
                </a:lnTo>
                <a:lnTo>
                  <a:pt x="12649" y="1976"/>
                </a:lnTo>
                <a:lnTo>
                  <a:pt x="12655" y="2031"/>
                </a:lnTo>
                <a:lnTo>
                  <a:pt x="12665" y="2084"/>
                </a:lnTo>
                <a:lnTo>
                  <a:pt x="12676" y="2137"/>
                </a:lnTo>
                <a:lnTo>
                  <a:pt x="12690" y="2188"/>
                </a:lnTo>
                <a:lnTo>
                  <a:pt x="12708" y="2240"/>
                </a:lnTo>
                <a:lnTo>
                  <a:pt x="12728" y="2289"/>
                </a:lnTo>
                <a:lnTo>
                  <a:pt x="12728" y="2289"/>
                </a:lnTo>
                <a:lnTo>
                  <a:pt x="12750" y="2337"/>
                </a:lnTo>
                <a:lnTo>
                  <a:pt x="12774" y="2384"/>
                </a:lnTo>
                <a:lnTo>
                  <a:pt x="12799" y="2430"/>
                </a:lnTo>
                <a:lnTo>
                  <a:pt x="12827" y="2474"/>
                </a:lnTo>
                <a:lnTo>
                  <a:pt x="12858" y="2517"/>
                </a:lnTo>
                <a:lnTo>
                  <a:pt x="12889" y="2558"/>
                </a:lnTo>
                <a:lnTo>
                  <a:pt x="12924" y="2597"/>
                </a:lnTo>
                <a:lnTo>
                  <a:pt x="12959" y="2636"/>
                </a:lnTo>
                <a:lnTo>
                  <a:pt x="12959" y="2636"/>
                </a:lnTo>
                <a:lnTo>
                  <a:pt x="12996" y="2672"/>
                </a:lnTo>
                <a:lnTo>
                  <a:pt x="13035" y="2706"/>
                </a:lnTo>
                <a:lnTo>
                  <a:pt x="13076" y="2739"/>
                </a:lnTo>
                <a:lnTo>
                  <a:pt x="13118" y="2769"/>
                </a:lnTo>
                <a:lnTo>
                  <a:pt x="13162" y="2797"/>
                </a:lnTo>
                <a:lnTo>
                  <a:pt x="13208" y="2824"/>
                </a:lnTo>
                <a:lnTo>
                  <a:pt x="13253" y="2848"/>
                </a:lnTo>
                <a:lnTo>
                  <a:pt x="13303" y="2869"/>
                </a:lnTo>
                <a:lnTo>
                  <a:pt x="13303" y="2869"/>
                </a:lnTo>
                <a:lnTo>
                  <a:pt x="13352" y="2890"/>
                </a:lnTo>
                <a:lnTo>
                  <a:pt x="13401" y="2907"/>
                </a:lnTo>
                <a:lnTo>
                  <a:pt x="13453" y="2921"/>
                </a:lnTo>
                <a:lnTo>
                  <a:pt x="13504" y="2934"/>
                </a:lnTo>
                <a:lnTo>
                  <a:pt x="13557" y="2943"/>
                </a:lnTo>
                <a:lnTo>
                  <a:pt x="13611" y="2949"/>
                </a:lnTo>
                <a:lnTo>
                  <a:pt x="13665" y="2953"/>
                </a:lnTo>
                <a:lnTo>
                  <a:pt x="13720" y="2954"/>
                </a:lnTo>
                <a:lnTo>
                  <a:pt x="13720" y="2954"/>
                </a:lnTo>
                <a:lnTo>
                  <a:pt x="13751" y="2954"/>
                </a:lnTo>
                <a:lnTo>
                  <a:pt x="13782" y="2953"/>
                </a:lnTo>
                <a:lnTo>
                  <a:pt x="13813" y="2952"/>
                </a:lnTo>
                <a:lnTo>
                  <a:pt x="13844" y="2948"/>
                </a:lnTo>
                <a:lnTo>
                  <a:pt x="13874" y="2944"/>
                </a:lnTo>
                <a:lnTo>
                  <a:pt x="13905" y="2940"/>
                </a:lnTo>
                <a:lnTo>
                  <a:pt x="13935" y="2935"/>
                </a:lnTo>
                <a:lnTo>
                  <a:pt x="13964" y="2929"/>
                </a:lnTo>
                <a:lnTo>
                  <a:pt x="13995" y="2921"/>
                </a:lnTo>
                <a:lnTo>
                  <a:pt x="14024" y="2914"/>
                </a:lnTo>
                <a:lnTo>
                  <a:pt x="14053" y="2905"/>
                </a:lnTo>
                <a:lnTo>
                  <a:pt x="14081" y="2896"/>
                </a:lnTo>
                <a:lnTo>
                  <a:pt x="14110" y="2886"/>
                </a:lnTo>
                <a:lnTo>
                  <a:pt x="14139" y="2874"/>
                </a:lnTo>
                <a:lnTo>
                  <a:pt x="14167" y="2863"/>
                </a:lnTo>
                <a:lnTo>
                  <a:pt x="14195" y="2850"/>
                </a:lnTo>
                <a:lnTo>
                  <a:pt x="14195" y="2850"/>
                </a:lnTo>
                <a:lnTo>
                  <a:pt x="14223" y="2836"/>
                </a:lnTo>
                <a:lnTo>
                  <a:pt x="14249" y="2822"/>
                </a:lnTo>
                <a:lnTo>
                  <a:pt x="14275" y="2809"/>
                </a:lnTo>
                <a:lnTo>
                  <a:pt x="14300" y="2792"/>
                </a:lnTo>
                <a:lnTo>
                  <a:pt x="14325" y="2777"/>
                </a:lnTo>
                <a:lnTo>
                  <a:pt x="14349" y="2760"/>
                </a:lnTo>
                <a:lnTo>
                  <a:pt x="14372" y="2743"/>
                </a:lnTo>
                <a:lnTo>
                  <a:pt x="14395" y="2725"/>
                </a:lnTo>
                <a:lnTo>
                  <a:pt x="14417" y="2707"/>
                </a:lnTo>
                <a:lnTo>
                  <a:pt x="14438" y="2687"/>
                </a:lnTo>
                <a:lnTo>
                  <a:pt x="14458" y="2668"/>
                </a:lnTo>
                <a:lnTo>
                  <a:pt x="14477" y="2648"/>
                </a:lnTo>
                <a:lnTo>
                  <a:pt x="14496" y="2626"/>
                </a:lnTo>
                <a:lnTo>
                  <a:pt x="14515" y="2605"/>
                </a:lnTo>
                <a:lnTo>
                  <a:pt x="14533" y="2583"/>
                </a:lnTo>
                <a:lnTo>
                  <a:pt x="14550" y="2560"/>
                </a:lnTo>
                <a:lnTo>
                  <a:pt x="14548" y="2560"/>
                </a:lnTo>
                <a:close/>
                <a:moveTo>
                  <a:pt x="15720" y="1109"/>
                </a:moveTo>
                <a:lnTo>
                  <a:pt x="15720" y="819"/>
                </a:lnTo>
                <a:lnTo>
                  <a:pt x="15334" y="819"/>
                </a:lnTo>
                <a:lnTo>
                  <a:pt x="15334" y="2910"/>
                </a:lnTo>
                <a:lnTo>
                  <a:pt x="15720" y="2910"/>
                </a:lnTo>
                <a:lnTo>
                  <a:pt x="15720" y="1861"/>
                </a:lnTo>
                <a:lnTo>
                  <a:pt x="15720" y="1861"/>
                </a:lnTo>
                <a:lnTo>
                  <a:pt x="15721" y="1823"/>
                </a:lnTo>
                <a:lnTo>
                  <a:pt x="15723" y="1786"/>
                </a:lnTo>
                <a:lnTo>
                  <a:pt x="15727" y="1749"/>
                </a:lnTo>
                <a:lnTo>
                  <a:pt x="15732" y="1714"/>
                </a:lnTo>
                <a:lnTo>
                  <a:pt x="15740" y="1678"/>
                </a:lnTo>
                <a:lnTo>
                  <a:pt x="15747" y="1645"/>
                </a:lnTo>
                <a:lnTo>
                  <a:pt x="15758" y="1611"/>
                </a:lnTo>
                <a:lnTo>
                  <a:pt x="15770" y="1578"/>
                </a:lnTo>
                <a:lnTo>
                  <a:pt x="15770" y="1578"/>
                </a:lnTo>
                <a:lnTo>
                  <a:pt x="15783" y="1548"/>
                </a:lnTo>
                <a:lnTo>
                  <a:pt x="15797" y="1516"/>
                </a:lnTo>
                <a:lnTo>
                  <a:pt x="15813" y="1487"/>
                </a:lnTo>
                <a:lnTo>
                  <a:pt x="15830" y="1459"/>
                </a:lnTo>
                <a:lnTo>
                  <a:pt x="15849" y="1433"/>
                </a:lnTo>
                <a:lnTo>
                  <a:pt x="15868" y="1407"/>
                </a:lnTo>
                <a:lnTo>
                  <a:pt x="15888" y="1382"/>
                </a:lnTo>
                <a:lnTo>
                  <a:pt x="15911" y="1359"/>
                </a:lnTo>
                <a:lnTo>
                  <a:pt x="15911" y="1359"/>
                </a:lnTo>
                <a:lnTo>
                  <a:pt x="15934" y="1336"/>
                </a:lnTo>
                <a:lnTo>
                  <a:pt x="15958" y="1316"/>
                </a:lnTo>
                <a:lnTo>
                  <a:pt x="15983" y="1297"/>
                </a:lnTo>
                <a:lnTo>
                  <a:pt x="16010" y="1278"/>
                </a:lnTo>
                <a:lnTo>
                  <a:pt x="16038" y="1262"/>
                </a:lnTo>
                <a:lnTo>
                  <a:pt x="16067" y="1245"/>
                </a:lnTo>
                <a:lnTo>
                  <a:pt x="16096" y="1231"/>
                </a:lnTo>
                <a:lnTo>
                  <a:pt x="16128" y="1217"/>
                </a:lnTo>
                <a:lnTo>
                  <a:pt x="16128" y="1217"/>
                </a:lnTo>
                <a:lnTo>
                  <a:pt x="16159" y="1206"/>
                </a:lnTo>
                <a:lnTo>
                  <a:pt x="16192" y="1196"/>
                </a:lnTo>
                <a:lnTo>
                  <a:pt x="16226" y="1187"/>
                </a:lnTo>
                <a:lnTo>
                  <a:pt x="16261" y="1179"/>
                </a:lnTo>
                <a:lnTo>
                  <a:pt x="16296" y="1174"/>
                </a:lnTo>
                <a:lnTo>
                  <a:pt x="16332" y="1170"/>
                </a:lnTo>
                <a:lnTo>
                  <a:pt x="16368" y="1168"/>
                </a:lnTo>
                <a:lnTo>
                  <a:pt x="16406" y="1166"/>
                </a:lnTo>
                <a:lnTo>
                  <a:pt x="16534" y="795"/>
                </a:lnTo>
                <a:lnTo>
                  <a:pt x="16534" y="795"/>
                </a:lnTo>
                <a:lnTo>
                  <a:pt x="16475" y="797"/>
                </a:lnTo>
                <a:lnTo>
                  <a:pt x="16417" y="799"/>
                </a:lnTo>
                <a:lnTo>
                  <a:pt x="16360" y="804"/>
                </a:lnTo>
                <a:lnTo>
                  <a:pt x="16303" y="812"/>
                </a:lnTo>
                <a:lnTo>
                  <a:pt x="16248" y="821"/>
                </a:lnTo>
                <a:lnTo>
                  <a:pt x="16194" y="831"/>
                </a:lnTo>
                <a:lnTo>
                  <a:pt x="16140" y="843"/>
                </a:lnTo>
                <a:lnTo>
                  <a:pt x="16088" y="859"/>
                </a:lnTo>
                <a:lnTo>
                  <a:pt x="16088" y="859"/>
                </a:lnTo>
                <a:lnTo>
                  <a:pt x="16063" y="866"/>
                </a:lnTo>
                <a:lnTo>
                  <a:pt x="16039" y="876"/>
                </a:lnTo>
                <a:lnTo>
                  <a:pt x="16014" y="886"/>
                </a:lnTo>
                <a:lnTo>
                  <a:pt x="15989" y="898"/>
                </a:lnTo>
                <a:lnTo>
                  <a:pt x="15965" y="909"/>
                </a:lnTo>
                <a:lnTo>
                  <a:pt x="15941" y="923"/>
                </a:lnTo>
                <a:lnTo>
                  <a:pt x="15917" y="937"/>
                </a:lnTo>
                <a:lnTo>
                  <a:pt x="15894" y="952"/>
                </a:lnTo>
                <a:lnTo>
                  <a:pt x="15872" y="969"/>
                </a:lnTo>
                <a:lnTo>
                  <a:pt x="15849" y="985"/>
                </a:lnTo>
                <a:lnTo>
                  <a:pt x="15826" y="1004"/>
                </a:lnTo>
                <a:lnTo>
                  <a:pt x="15804" y="1023"/>
                </a:lnTo>
                <a:lnTo>
                  <a:pt x="15783" y="1044"/>
                </a:lnTo>
                <a:lnTo>
                  <a:pt x="15761" y="1065"/>
                </a:lnTo>
                <a:lnTo>
                  <a:pt x="15741" y="1087"/>
                </a:lnTo>
                <a:lnTo>
                  <a:pt x="15720" y="1111"/>
                </a:lnTo>
                <a:lnTo>
                  <a:pt x="15720" y="1109"/>
                </a:lnTo>
                <a:close/>
                <a:moveTo>
                  <a:pt x="18600" y="1862"/>
                </a:moveTo>
                <a:lnTo>
                  <a:pt x="18600" y="1862"/>
                </a:lnTo>
                <a:lnTo>
                  <a:pt x="18600" y="1899"/>
                </a:lnTo>
                <a:lnTo>
                  <a:pt x="18598" y="1936"/>
                </a:lnTo>
                <a:lnTo>
                  <a:pt x="18593" y="1971"/>
                </a:lnTo>
                <a:lnTo>
                  <a:pt x="18588" y="2007"/>
                </a:lnTo>
                <a:lnTo>
                  <a:pt x="18580" y="2042"/>
                </a:lnTo>
                <a:lnTo>
                  <a:pt x="18570" y="2076"/>
                </a:lnTo>
                <a:lnTo>
                  <a:pt x="18560" y="2110"/>
                </a:lnTo>
                <a:lnTo>
                  <a:pt x="18547" y="2145"/>
                </a:lnTo>
                <a:lnTo>
                  <a:pt x="18547" y="2145"/>
                </a:lnTo>
                <a:lnTo>
                  <a:pt x="18532" y="2178"/>
                </a:lnTo>
                <a:lnTo>
                  <a:pt x="18517" y="2209"/>
                </a:lnTo>
                <a:lnTo>
                  <a:pt x="18500" y="2240"/>
                </a:lnTo>
                <a:lnTo>
                  <a:pt x="18482" y="2269"/>
                </a:lnTo>
                <a:lnTo>
                  <a:pt x="18463" y="2298"/>
                </a:lnTo>
                <a:lnTo>
                  <a:pt x="18442" y="2325"/>
                </a:lnTo>
                <a:lnTo>
                  <a:pt x="18420" y="2351"/>
                </a:lnTo>
                <a:lnTo>
                  <a:pt x="18398" y="2376"/>
                </a:lnTo>
                <a:lnTo>
                  <a:pt x="18398" y="2376"/>
                </a:lnTo>
                <a:lnTo>
                  <a:pt x="18373" y="2401"/>
                </a:lnTo>
                <a:lnTo>
                  <a:pt x="18348" y="2423"/>
                </a:lnTo>
                <a:lnTo>
                  <a:pt x="18323" y="2445"/>
                </a:lnTo>
                <a:lnTo>
                  <a:pt x="18295" y="2465"/>
                </a:lnTo>
                <a:lnTo>
                  <a:pt x="18267" y="2484"/>
                </a:lnTo>
                <a:lnTo>
                  <a:pt x="18238" y="2501"/>
                </a:lnTo>
                <a:lnTo>
                  <a:pt x="18207" y="2517"/>
                </a:lnTo>
                <a:lnTo>
                  <a:pt x="18176" y="2532"/>
                </a:lnTo>
                <a:lnTo>
                  <a:pt x="18176" y="2532"/>
                </a:lnTo>
                <a:lnTo>
                  <a:pt x="18143" y="2545"/>
                </a:lnTo>
                <a:lnTo>
                  <a:pt x="18110" y="2556"/>
                </a:lnTo>
                <a:lnTo>
                  <a:pt x="18076" y="2567"/>
                </a:lnTo>
                <a:lnTo>
                  <a:pt x="18040" y="2574"/>
                </a:lnTo>
                <a:lnTo>
                  <a:pt x="18006" y="2580"/>
                </a:lnTo>
                <a:lnTo>
                  <a:pt x="17970" y="2584"/>
                </a:lnTo>
                <a:lnTo>
                  <a:pt x="17934" y="2587"/>
                </a:lnTo>
                <a:lnTo>
                  <a:pt x="17898" y="2588"/>
                </a:lnTo>
                <a:lnTo>
                  <a:pt x="17898" y="2588"/>
                </a:lnTo>
                <a:lnTo>
                  <a:pt x="17861" y="2587"/>
                </a:lnTo>
                <a:lnTo>
                  <a:pt x="17827" y="2584"/>
                </a:lnTo>
                <a:lnTo>
                  <a:pt x="17792" y="2580"/>
                </a:lnTo>
                <a:lnTo>
                  <a:pt x="17757" y="2574"/>
                </a:lnTo>
                <a:lnTo>
                  <a:pt x="17725" y="2567"/>
                </a:lnTo>
                <a:lnTo>
                  <a:pt x="17692" y="2556"/>
                </a:lnTo>
                <a:lnTo>
                  <a:pt x="17659" y="2545"/>
                </a:lnTo>
                <a:lnTo>
                  <a:pt x="17627" y="2532"/>
                </a:lnTo>
                <a:lnTo>
                  <a:pt x="17627" y="2532"/>
                </a:lnTo>
                <a:lnTo>
                  <a:pt x="17597" y="2517"/>
                </a:lnTo>
                <a:lnTo>
                  <a:pt x="17566" y="2501"/>
                </a:lnTo>
                <a:lnTo>
                  <a:pt x="17537" y="2484"/>
                </a:lnTo>
                <a:lnTo>
                  <a:pt x="17509" y="2465"/>
                </a:lnTo>
                <a:lnTo>
                  <a:pt x="17481" y="2445"/>
                </a:lnTo>
                <a:lnTo>
                  <a:pt x="17456" y="2425"/>
                </a:lnTo>
                <a:lnTo>
                  <a:pt x="17431" y="2402"/>
                </a:lnTo>
                <a:lnTo>
                  <a:pt x="17406" y="2378"/>
                </a:lnTo>
                <a:lnTo>
                  <a:pt x="17406" y="2378"/>
                </a:lnTo>
                <a:lnTo>
                  <a:pt x="17384" y="2354"/>
                </a:lnTo>
                <a:lnTo>
                  <a:pt x="17362" y="2327"/>
                </a:lnTo>
                <a:lnTo>
                  <a:pt x="17342" y="2300"/>
                </a:lnTo>
                <a:lnTo>
                  <a:pt x="17323" y="2273"/>
                </a:lnTo>
                <a:lnTo>
                  <a:pt x="17305" y="2243"/>
                </a:lnTo>
                <a:lnTo>
                  <a:pt x="17289" y="2213"/>
                </a:lnTo>
                <a:lnTo>
                  <a:pt x="17273" y="2181"/>
                </a:lnTo>
                <a:lnTo>
                  <a:pt x="17259" y="2148"/>
                </a:lnTo>
                <a:lnTo>
                  <a:pt x="17259" y="2148"/>
                </a:lnTo>
                <a:lnTo>
                  <a:pt x="17247" y="2114"/>
                </a:lnTo>
                <a:lnTo>
                  <a:pt x="17237" y="2081"/>
                </a:lnTo>
                <a:lnTo>
                  <a:pt x="17228" y="2047"/>
                </a:lnTo>
                <a:lnTo>
                  <a:pt x="17220" y="2012"/>
                </a:lnTo>
                <a:lnTo>
                  <a:pt x="17215" y="1976"/>
                </a:lnTo>
                <a:lnTo>
                  <a:pt x="17210" y="1941"/>
                </a:lnTo>
                <a:lnTo>
                  <a:pt x="17209" y="1903"/>
                </a:lnTo>
                <a:lnTo>
                  <a:pt x="17207" y="1866"/>
                </a:lnTo>
                <a:lnTo>
                  <a:pt x="17207" y="1866"/>
                </a:lnTo>
                <a:lnTo>
                  <a:pt x="17209" y="1828"/>
                </a:lnTo>
                <a:lnTo>
                  <a:pt x="17211" y="1790"/>
                </a:lnTo>
                <a:lnTo>
                  <a:pt x="17215" y="1753"/>
                </a:lnTo>
                <a:lnTo>
                  <a:pt x="17221" y="1718"/>
                </a:lnTo>
                <a:lnTo>
                  <a:pt x="17229" y="1682"/>
                </a:lnTo>
                <a:lnTo>
                  <a:pt x="17238" y="1648"/>
                </a:lnTo>
                <a:lnTo>
                  <a:pt x="17249" y="1614"/>
                </a:lnTo>
                <a:lnTo>
                  <a:pt x="17261" y="1581"/>
                </a:lnTo>
                <a:lnTo>
                  <a:pt x="17261" y="1581"/>
                </a:lnTo>
                <a:lnTo>
                  <a:pt x="17276" y="1548"/>
                </a:lnTo>
                <a:lnTo>
                  <a:pt x="17291" y="1516"/>
                </a:lnTo>
                <a:lnTo>
                  <a:pt x="17308" y="1486"/>
                </a:lnTo>
                <a:lnTo>
                  <a:pt x="17325" y="1457"/>
                </a:lnTo>
                <a:lnTo>
                  <a:pt x="17346" y="1429"/>
                </a:lnTo>
                <a:lnTo>
                  <a:pt x="17366" y="1401"/>
                </a:lnTo>
                <a:lnTo>
                  <a:pt x="17387" y="1374"/>
                </a:lnTo>
                <a:lnTo>
                  <a:pt x="17410" y="1348"/>
                </a:lnTo>
                <a:lnTo>
                  <a:pt x="17410" y="1348"/>
                </a:lnTo>
                <a:lnTo>
                  <a:pt x="17434" y="1324"/>
                </a:lnTo>
                <a:lnTo>
                  <a:pt x="17460" y="1301"/>
                </a:lnTo>
                <a:lnTo>
                  <a:pt x="17485" y="1279"/>
                </a:lnTo>
                <a:lnTo>
                  <a:pt x="17513" y="1259"/>
                </a:lnTo>
                <a:lnTo>
                  <a:pt x="17541" y="1240"/>
                </a:lnTo>
                <a:lnTo>
                  <a:pt x="17570" y="1222"/>
                </a:lnTo>
                <a:lnTo>
                  <a:pt x="17600" y="1206"/>
                </a:lnTo>
                <a:lnTo>
                  <a:pt x="17631" y="1191"/>
                </a:lnTo>
                <a:lnTo>
                  <a:pt x="17631" y="1191"/>
                </a:lnTo>
                <a:lnTo>
                  <a:pt x="17662" y="1178"/>
                </a:lnTo>
                <a:lnTo>
                  <a:pt x="17695" y="1166"/>
                </a:lnTo>
                <a:lnTo>
                  <a:pt x="17728" y="1156"/>
                </a:lnTo>
                <a:lnTo>
                  <a:pt x="17763" y="1149"/>
                </a:lnTo>
                <a:lnTo>
                  <a:pt x="17796" y="1142"/>
                </a:lnTo>
                <a:lnTo>
                  <a:pt x="17831" y="1139"/>
                </a:lnTo>
                <a:lnTo>
                  <a:pt x="17866" y="1136"/>
                </a:lnTo>
                <a:lnTo>
                  <a:pt x="17902" y="1135"/>
                </a:lnTo>
                <a:lnTo>
                  <a:pt x="17902" y="1135"/>
                </a:lnTo>
                <a:lnTo>
                  <a:pt x="17937" y="1136"/>
                </a:lnTo>
                <a:lnTo>
                  <a:pt x="17973" y="1139"/>
                </a:lnTo>
                <a:lnTo>
                  <a:pt x="18008" y="1142"/>
                </a:lnTo>
                <a:lnTo>
                  <a:pt x="18041" y="1149"/>
                </a:lnTo>
                <a:lnTo>
                  <a:pt x="18076" y="1156"/>
                </a:lnTo>
                <a:lnTo>
                  <a:pt x="18109" y="1166"/>
                </a:lnTo>
                <a:lnTo>
                  <a:pt x="18140" y="1178"/>
                </a:lnTo>
                <a:lnTo>
                  <a:pt x="18173" y="1191"/>
                </a:lnTo>
                <a:lnTo>
                  <a:pt x="18173" y="1191"/>
                </a:lnTo>
                <a:lnTo>
                  <a:pt x="18204" y="1206"/>
                </a:lnTo>
                <a:lnTo>
                  <a:pt x="18234" y="1222"/>
                </a:lnTo>
                <a:lnTo>
                  <a:pt x="18263" y="1240"/>
                </a:lnTo>
                <a:lnTo>
                  <a:pt x="18291" y="1259"/>
                </a:lnTo>
                <a:lnTo>
                  <a:pt x="18319" y="1279"/>
                </a:lnTo>
                <a:lnTo>
                  <a:pt x="18346" y="1300"/>
                </a:lnTo>
                <a:lnTo>
                  <a:pt x="18371" y="1322"/>
                </a:lnTo>
                <a:lnTo>
                  <a:pt x="18395" y="1346"/>
                </a:lnTo>
                <a:lnTo>
                  <a:pt x="18395" y="1346"/>
                </a:lnTo>
                <a:lnTo>
                  <a:pt x="18419" y="1372"/>
                </a:lnTo>
                <a:lnTo>
                  <a:pt x="18441" y="1398"/>
                </a:lnTo>
                <a:lnTo>
                  <a:pt x="18462" y="1425"/>
                </a:lnTo>
                <a:lnTo>
                  <a:pt x="18481" y="1453"/>
                </a:lnTo>
                <a:lnTo>
                  <a:pt x="18499" y="1482"/>
                </a:lnTo>
                <a:lnTo>
                  <a:pt x="18517" y="1512"/>
                </a:lnTo>
                <a:lnTo>
                  <a:pt x="18532" y="1544"/>
                </a:lnTo>
                <a:lnTo>
                  <a:pt x="18546" y="1577"/>
                </a:lnTo>
                <a:lnTo>
                  <a:pt x="18546" y="1577"/>
                </a:lnTo>
                <a:lnTo>
                  <a:pt x="18558" y="1610"/>
                </a:lnTo>
                <a:lnTo>
                  <a:pt x="18570" y="1643"/>
                </a:lnTo>
                <a:lnTo>
                  <a:pt x="18579" y="1678"/>
                </a:lnTo>
                <a:lnTo>
                  <a:pt x="18586" y="1714"/>
                </a:lnTo>
                <a:lnTo>
                  <a:pt x="18593" y="1749"/>
                </a:lnTo>
                <a:lnTo>
                  <a:pt x="18597" y="1786"/>
                </a:lnTo>
                <a:lnTo>
                  <a:pt x="18599" y="1823"/>
                </a:lnTo>
                <a:lnTo>
                  <a:pt x="18600" y="1861"/>
                </a:lnTo>
                <a:lnTo>
                  <a:pt x="18600" y="1862"/>
                </a:lnTo>
                <a:close/>
                <a:moveTo>
                  <a:pt x="17870" y="771"/>
                </a:moveTo>
                <a:lnTo>
                  <a:pt x="17870" y="771"/>
                </a:lnTo>
                <a:lnTo>
                  <a:pt x="17816" y="772"/>
                </a:lnTo>
                <a:lnTo>
                  <a:pt x="17761" y="778"/>
                </a:lnTo>
                <a:lnTo>
                  <a:pt x="17708" y="784"/>
                </a:lnTo>
                <a:lnTo>
                  <a:pt x="17656" y="793"/>
                </a:lnTo>
                <a:lnTo>
                  <a:pt x="17605" y="805"/>
                </a:lnTo>
                <a:lnTo>
                  <a:pt x="17556" y="819"/>
                </a:lnTo>
                <a:lnTo>
                  <a:pt x="17507" y="837"/>
                </a:lnTo>
                <a:lnTo>
                  <a:pt x="17458" y="857"/>
                </a:lnTo>
                <a:lnTo>
                  <a:pt x="17458" y="857"/>
                </a:lnTo>
                <a:lnTo>
                  <a:pt x="17411" y="879"/>
                </a:lnTo>
                <a:lnTo>
                  <a:pt x="17366" y="903"/>
                </a:lnTo>
                <a:lnTo>
                  <a:pt x="17323" y="930"/>
                </a:lnTo>
                <a:lnTo>
                  <a:pt x="17280" y="957"/>
                </a:lnTo>
                <a:lnTo>
                  <a:pt x="17239" y="988"/>
                </a:lnTo>
                <a:lnTo>
                  <a:pt x="17200" y="1020"/>
                </a:lnTo>
                <a:lnTo>
                  <a:pt x="17162" y="1054"/>
                </a:lnTo>
                <a:lnTo>
                  <a:pt x="17125" y="1089"/>
                </a:lnTo>
                <a:lnTo>
                  <a:pt x="17125" y="1089"/>
                </a:lnTo>
                <a:lnTo>
                  <a:pt x="17091" y="1127"/>
                </a:lnTo>
                <a:lnTo>
                  <a:pt x="17058" y="1165"/>
                </a:lnTo>
                <a:lnTo>
                  <a:pt x="17027" y="1207"/>
                </a:lnTo>
                <a:lnTo>
                  <a:pt x="16998" y="1249"/>
                </a:lnTo>
                <a:lnTo>
                  <a:pt x="16970" y="1293"/>
                </a:lnTo>
                <a:lnTo>
                  <a:pt x="16945" y="1339"/>
                </a:lnTo>
                <a:lnTo>
                  <a:pt x="16922" y="1386"/>
                </a:lnTo>
                <a:lnTo>
                  <a:pt x="16901" y="1434"/>
                </a:lnTo>
                <a:lnTo>
                  <a:pt x="16901" y="1434"/>
                </a:lnTo>
                <a:lnTo>
                  <a:pt x="16882" y="1485"/>
                </a:lnTo>
                <a:lnTo>
                  <a:pt x="16864" y="1535"/>
                </a:lnTo>
                <a:lnTo>
                  <a:pt x="16850" y="1586"/>
                </a:lnTo>
                <a:lnTo>
                  <a:pt x="16839" y="1639"/>
                </a:lnTo>
                <a:lnTo>
                  <a:pt x="16830" y="1692"/>
                </a:lnTo>
                <a:lnTo>
                  <a:pt x="16823" y="1747"/>
                </a:lnTo>
                <a:lnTo>
                  <a:pt x="16820" y="1801"/>
                </a:lnTo>
                <a:lnTo>
                  <a:pt x="16818" y="1858"/>
                </a:lnTo>
                <a:lnTo>
                  <a:pt x="16818" y="1858"/>
                </a:lnTo>
                <a:lnTo>
                  <a:pt x="16820" y="1914"/>
                </a:lnTo>
                <a:lnTo>
                  <a:pt x="16823" y="1970"/>
                </a:lnTo>
                <a:lnTo>
                  <a:pt x="16830" y="2024"/>
                </a:lnTo>
                <a:lnTo>
                  <a:pt x="16839" y="2077"/>
                </a:lnTo>
                <a:lnTo>
                  <a:pt x="16850" y="2131"/>
                </a:lnTo>
                <a:lnTo>
                  <a:pt x="16864" y="2183"/>
                </a:lnTo>
                <a:lnTo>
                  <a:pt x="16882" y="2233"/>
                </a:lnTo>
                <a:lnTo>
                  <a:pt x="16901" y="2284"/>
                </a:lnTo>
                <a:lnTo>
                  <a:pt x="16901" y="2284"/>
                </a:lnTo>
                <a:lnTo>
                  <a:pt x="16922" y="2333"/>
                </a:lnTo>
                <a:lnTo>
                  <a:pt x="16945" y="2380"/>
                </a:lnTo>
                <a:lnTo>
                  <a:pt x="16970" y="2426"/>
                </a:lnTo>
                <a:lnTo>
                  <a:pt x="16998" y="2470"/>
                </a:lnTo>
                <a:lnTo>
                  <a:pt x="17027" y="2513"/>
                </a:lnTo>
                <a:lnTo>
                  <a:pt x="17058" y="2554"/>
                </a:lnTo>
                <a:lnTo>
                  <a:pt x="17091" y="2593"/>
                </a:lnTo>
                <a:lnTo>
                  <a:pt x="17125" y="2631"/>
                </a:lnTo>
                <a:lnTo>
                  <a:pt x="17125" y="2631"/>
                </a:lnTo>
                <a:lnTo>
                  <a:pt x="17162" y="2667"/>
                </a:lnTo>
                <a:lnTo>
                  <a:pt x="17200" y="2701"/>
                </a:lnTo>
                <a:lnTo>
                  <a:pt x="17239" y="2732"/>
                </a:lnTo>
                <a:lnTo>
                  <a:pt x="17280" y="2763"/>
                </a:lnTo>
                <a:lnTo>
                  <a:pt x="17323" y="2791"/>
                </a:lnTo>
                <a:lnTo>
                  <a:pt x="17366" y="2817"/>
                </a:lnTo>
                <a:lnTo>
                  <a:pt x="17411" y="2841"/>
                </a:lnTo>
                <a:lnTo>
                  <a:pt x="17458" y="2864"/>
                </a:lnTo>
                <a:lnTo>
                  <a:pt x="17458" y="2864"/>
                </a:lnTo>
                <a:lnTo>
                  <a:pt x="17482" y="2876"/>
                </a:lnTo>
                <a:lnTo>
                  <a:pt x="17507" y="2885"/>
                </a:lnTo>
                <a:lnTo>
                  <a:pt x="17556" y="2902"/>
                </a:lnTo>
                <a:lnTo>
                  <a:pt x="17607" y="2917"/>
                </a:lnTo>
                <a:lnTo>
                  <a:pt x="17657" y="2930"/>
                </a:lnTo>
                <a:lnTo>
                  <a:pt x="17709" y="2939"/>
                </a:lnTo>
                <a:lnTo>
                  <a:pt x="17761" y="2947"/>
                </a:lnTo>
                <a:lnTo>
                  <a:pt x="17813" y="2950"/>
                </a:lnTo>
                <a:lnTo>
                  <a:pt x="17866" y="2952"/>
                </a:lnTo>
                <a:lnTo>
                  <a:pt x="17866" y="2952"/>
                </a:lnTo>
                <a:lnTo>
                  <a:pt x="17918" y="2950"/>
                </a:lnTo>
                <a:lnTo>
                  <a:pt x="17969" y="2947"/>
                </a:lnTo>
                <a:lnTo>
                  <a:pt x="18020" y="2940"/>
                </a:lnTo>
                <a:lnTo>
                  <a:pt x="18071" y="2930"/>
                </a:lnTo>
                <a:lnTo>
                  <a:pt x="18120" y="2919"/>
                </a:lnTo>
                <a:lnTo>
                  <a:pt x="18169" y="2905"/>
                </a:lnTo>
                <a:lnTo>
                  <a:pt x="18218" y="2888"/>
                </a:lnTo>
                <a:lnTo>
                  <a:pt x="18266" y="2869"/>
                </a:lnTo>
                <a:lnTo>
                  <a:pt x="18266" y="2869"/>
                </a:lnTo>
                <a:lnTo>
                  <a:pt x="18313" y="2847"/>
                </a:lnTo>
                <a:lnTo>
                  <a:pt x="18358" y="2822"/>
                </a:lnTo>
                <a:lnTo>
                  <a:pt x="18403" y="2795"/>
                </a:lnTo>
                <a:lnTo>
                  <a:pt x="18444" y="2765"/>
                </a:lnTo>
                <a:lnTo>
                  <a:pt x="18486" y="2732"/>
                </a:lnTo>
                <a:lnTo>
                  <a:pt x="18526" y="2698"/>
                </a:lnTo>
                <a:lnTo>
                  <a:pt x="18564" y="2660"/>
                </a:lnTo>
                <a:lnTo>
                  <a:pt x="18600" y="2620"/>
                </a:lnTo>
                <a:lnTo>
                  <a:pt x="18600" y="2910"/>
                </a:lnTo>
                <a:lnTo>
                  <a:pt x="18986" y="2910"/>
                </a:lnTo>
                <a:lnTo>
                  <a:pt x="18986" y="84"/>
                </a:lnTo>
                <a:lnTo>
                  <a:pt x="18600" y="84"/>
                </a:lnTo>
                <a:lnTo>
                  <a:pt x="18600" y="1098"/>
                </a:lnTo>
                <a:lnTo>
                  <a:pt x="18600" y="1098"/>
                </a:lnTo>
                <a:lnTo>
                  <a:pt x="18564" y="1058"/>
                </a:lnTo>
                <a:lnTo>
                  <a:pt x="18526" y="1021"/>
                </a:lnTo>
                <a:lnTo>
                  <a:pt x="18486" y="985"/>
                </a:lnTo>
                <a:lnTo>
                  <a:pt x="18446" y="954"/>
                </a:lnTo>
                <a:lnTo>
                  <a:pt x="18404" y="924"/>
                </a:lnTo>
                <a:lnTo>
                  <a:pt x="18360" y="898"/>
                </a:lnTo>
                <a:lnTo>
                  <a:pt x="18315" y="874"/>
                </a:lnTo>
                <a:lnTo>
                  <a:pt x="18270" y="852"/>
                </a:lnTo>
                <a:lnTo>
                  <a:pt x="18270" y="852"/>
                </a:lnTo>
                <a:lnTo>
                  <a:pt x="18223" y="833"/>
                </a:lnTo>
                <a:lnTo>
                  <a:pt x="18174" y="817"/>
                </a:lnTo>
                <a:lnTo>
                  <a:pt x="18125" y="803"/>
                </a:lnTo>
                <a:lnTo>
                  <a:pt x="18076" y="791"/>
                </a:lnTo>
                <a:lnTo>
                  <a:pt x="18026" y="783"/>
                </a:lnTo>
                <a:lnTo>
                  <a:pt x="17974" y="776"/>
                </a:lnTo>
                <a:lnTo>
                  <a:pt x="17922" y="772"/>
                </a:lnTo>
                <a:lnTo>
                  <a:pt x="17870" y="771"/>
                </a:lnTo>
                <a:close/>
                <a:moveTo>
                  <a:pt x="20237" y="814"/>
                </a:moveTo>
                <a:lnTo>
                  <a:pt x="19851" y="814"/>
                </a:lnTo>
                <a:lnTo>
                  <a:pt x="19851" y="2915"/>
                </a:lnTo>
                <a:lnTo>
                  <a:pt x="20237" y="2915"/>
                </a:lnTo>
                <a:lnTo>
                  <a:pt x="20237" y="814"/>
                </a:lnTo>
                <a:close/>
                <a:moveTo>
                  <a:pt x="19823" y="271"/>
                </a:moveTo>
                <a:lnTo>
                  <a:pt x="19823" y="271"/>
                </a:lnTo>
                <a:lnTo>
                  <a:pt x="19825" y="294"/>
                </a:lnTo>
                <a:lnTo>
                  <a:pt x="19827" y="315"/>
                </a:lnTo>
                <a:lnTo>
                  <a:pt x="19832" y="337"/>
                </a:lnTo>
                <a:lnTo>
                  <a:pt x="19839" y="357"/>
                </a:lnTo>
                <a:lnTo>
                  <a:pt x="19847" y="376"/>
                </a:lnTo>
                <a:lnTo>
                  <a:pt x="19859" y="395"/>
                </a:lnTo>
                <a:lnTo>
                  <a:pt x="19872" y="413"/>
                </a:lnTo>
                <a:lnTo>
                  <a:pt x="19887" y="430"/>
                </a:lnTo>
                <a:lnTo>
                  <a:pt x="19887" y="430"/>
                </a:lnTo>
                <a:lnTo>
                  <a:pt x="19903" y="446"/>
                </a:lnTo>
                <a:lnTo>
                  <a:pt x="19921" y="460"/>
                </a:lnTo>
                <a:lnTo>
                  <a:pt x="19939" y="471"/>
                </a:lnTo>
                <a:lnTo>
                  <a:pt x="19958" y="480"/>
                </a:lnTo>
                <a:lnTo>
                  <a:pt x="19978" y="487"/>
                </a:lnTo>
                <a:lnTo>
                  <a:pt x="19998" y="492"/>
                </a:lnTo>
                <a:lnTo>
                  <a:pt x="20021" y="496"/>
                </a:lnTo>
                <a:lnTo>
                  <a:pt x="20043" y="498"/>
                </a:lnTo>
                <a:lnTo>
                  <a:pt x="20043" y="498"/>
                </a:lnTo>
                <a:lnTo>
                  <a:pt x="20065" y="496"/>
                </a:lnTo>
                <a:lnTo>
                  <a:pt x="20087" y="492"/>
                </a:lnTo>
                <a:lnTo>
                  <a:pt x="20109" y="487"/>
                </a:lnTo>
                <a:lnTo>
                  <a:pt x="20129" y="480"/>
                </a:lnTo>
                <a:lnTo>
                  <a:pt x="20148" y="471"/>
                </a:lnTo>
                <a:lnTo>
                  <a:pt x="20167" y="460"/>
                </a:lnTo>
                <a:lnTo>
                  <a:pt x="20185" y="446"/>
                </a:lnTo>
                <a:lnTo>
                  <a:pt x="20202" y="430"/>
                </a:lnTo>
                <a:lnTo>
                  <a:pt x="20202" y="430"/>
                </a:lnTo>
                <a:lnTo>
                  <a:pt x="20218" y="413"/>
                </a:lnTo>
                <a:lnTo>
                  <a:pt x="20230" y="395"/>
                </a:lnTo>
                <a:lnTo>
                  <a:pt x="20242" y="376"/>
                </a:lnTo>
                <a:lnTo>
                  <a:pt x="20252" y="357"/>
                </a:lnTo>
                <a:lnTo>
                  <a:pt x="20259" y="337"/>
                </a:lnTo>
                <a:lnTo>
                  <a:pt x="20264" y="315"/>
                </a:lnTo>
                <a:lnTo>
                  <a:pt x="20267" y="294"/>
                </a:lnTo>
                <a:lnTo>
                  <a:pt x="20268" y="271"/>
                </a:lnTo>
                <a:lnTo>
                  <a:pt x="20268" y="271"/>
                </a:lnTo>
                <a:lnTo>
                  <a:pt x="20267" y="248"/>
                </a:lnTo>
                <a:lnTo>
                  <a:pt x="20264" y="225"/>
                </a:lnTo>
                <a:lnTo>
                  <a:pt x="20259" y="204"/>
                </a:lnTo>
                <a:lnTo>
                  <a:pt x="20252" y="183"/>
                </a:lnTo>
                <a:lnTo>
                  <a:pt x="20242" y="164"/>
                </a:lnTo>
                <a:lnTo>
                  <a:pt x="20230" y="145"/>
                </a:lnTo>
                <a:lnTo>
                  <a:pt x="20218" y="128"/>
                </a:lnTo>
                <a:lnTo>
                  <a:pt x="20202" y="111"/>
                </a:lnTo>
                <a:lnTo>
                  <a:pt x="20202" y="111"/>
                </a:lnTo>
                <a:lnTo>
                  <a:pt x="20185" y="95"/>
                </a:lnTo>
                <a:lnTo>
                  <a:pt x="20167" y="81"/>
                </a:lnTo>
                <a:lnTo>
                  <a:pt x="20148" y="69"/>
                </a:lnTo>
                <a:lnTo>
                  <a:pt x="20129" y="60"/>
                </a:lnTo>
                <a:lnTo>
                  <a:pt x="20109" y="53"/>
                </a:lnTo>
                <a:lnTo>
                  <a:pt x="20087" y="48"/>
                </a:lnTo>
                <a:lnTo>
                  <a:pt x="20065" y="45"/>
                </a:lnTo>
                <a:lnTo>
                  <a:pt x="20043" y="44"/>
                </a:lnTo>
                <a:lnTo>
                  <a:pt x="20043" y="44"/>
                </a:lnTo>
                <a:lnTo>
                  <a:pt x="20021" y="45"/>
                </a:lnTo>
                <a:lnTo>
                  <a:pt x="19998" y="48"/>
                </a:lnTo>
                <a:lnTo>
                  <a:pt x="19978" y="53"/>
                </a:lnTo>
                <a:lnTo>
                  <a:pt x="19958" y="60"/>
                </a:lnTo>
                <a:lnTo>
                  <a:pt x="19939" y="71"/>
                </a:lnTo>
                <a:lnTo>
                  <a:pt x="19921" y="82"/>
                </a:lnTo>
                <a:lnTo>
                  <a:pt x="19903" y="95"/>
                </a:lnTo>
                <a:lnTo>
                  <a:pt x="19887" y="111"/>
                </a:lnTo>
                <a:lnTo>
                  <a:pt x="19887" y="111"/>
                </a:lnTo>
                <a:lnTo>
                  <a:pt x="19872" y="128"/>
                </a:lnTo>
                <a:lnTo>
                  <a:pt x="19859" y="145"/>
                </a:lnTo>
                <a:lnTo>
                  <a:pt x="19847" y="164"/>
                </a:lnTo>
                <a:lnTo>
                  <a:pt x="19839" y="183"/>
                </a:lnTo>
                <a:lnTo>
                  <a:pt x="19832" y="204"/>
                </a:lnTo>
                <a:lnTo>
                  <a:pt x="19827" y="225"/>
                </a:lnTo>
                <a:lnTo>
                  <a:pt x="19825" y="248"/>
                </a:lnTo>
                <a:lnTo>
                  <a:pt x="19823" y="271"/>
                </a:lnTo>
                <a:close/>
                <a:moveTo>
                  <a:pt x="22653" y="1870"/>
                </a:moveTo>
                <a:lnTo>
                  <a:pt x="22653" y="1870"/>
                </a:lnTo>
                <a:lnTo>
                  <a:pt x="22653" y="1906"/>
                </a:lnTo>
                <a:lnTo>
                  <a:pt x="22651" y="1943"/>
                </a:lnTo>
                <a:lnTo>
                  <a:pt x="22646" y="1979"/>
                </a:lnTo>
                <a:lnTo>
                  <a:pt x="22640" y="2014"/>
                </a:lnTo>
                <a:lnTo>
                  <a:pt x="22632" y="2050"/>
                </a:lnTo>
                <a:lnTo>
                  <a:pt x="22622" y="2083"/>
                </a:lnTo>
                <a:lnTo>
                  <a:pt x="22610" y="2117"/>
                </a:lnTo>
                <a:lnTo>
                  <a:pt x="22598" y="2150"/>
                </a:lnTo>
                <a:lnTo>
                  <a:pt x="22598" y="2150"/>
                </a:lnTo>
                <a:lnTo>
                  <a:pt x="22582" y="2183"/>
                </a:lnTo>
                <a:lnTo>
                  <a:pt x="22567" y="2213"/>
                </a:lnTo>
                <a:lnTo>
                  <a:pt x="22550" y="2243"/>
                </a:lnTo>
                <a:lnTo>
                  <a:pt x="22532" y="2273"/>
                </a:lnTo>
                <a:lnTo>
                  <a:pt x="22513" y="2300"/>
                </a:lnTo>
                <a:lnTo>
                  <a:pt x="22491" y="2328"/>
                </a:lnTo>
                <a:lnTo>
                  <a:pt x="22470" y="2355"/>
                </a:lnTo>
                <a:lnTo>
                  <a:pt x="22447" y="2380"/>
                </a:lnTo>
                <a:lnTo>
                  <a:pt x="22447" y="2380"/>
                </a:lnTo>
                <a:lnTo>
                  <a:pt x="22423" y="2404"/>
                </a:lnTo>
                <a:lnTo>
                  <a:pt x="22397" y="2427"/>
                </a:lnTo>
                <a:lnTo>
                  <a:pt x="22372" y="2447"/>
                </a:lnTo>
                <a:lnTo>
                  <a:pt x="22344" y="2468"/>
                </a:lnTo>
                <a:lnTo>
                  <a:pt x="22316" y="2487"/>
                </a:lnTo>
                <a:lnTo>
                  <a:pt x="22287" y="2504"/>
                </a:lnTo>
                <a:lnTo>
                  <a:pt x="22257" y="2521"/>
                </a:lnTo>
                <a:lnTo>
                  <a:pt x="22226" y="2535"/>
                </a:lnTo>
                <a:lnTo>
                  <a:pt x="22226" y="2535"/>
                </a:lnTo>
                <a:lnTo>
                  <a:pt x="22193" y="2549"/>
                </a:lnTo>
                <a:lnTo>
                  <a:pt x="22162" y="2560"/>
                </a:lnTo>
                <a:lnTo>
                  <a:pt x="22127" y="2569"/>
                </a:lnTo>
                <a:lnTo>
                  <a:pt x="22095" y="2578"/>
                </a:lnTo>
                <a:lnTo>
                  <a:pt x="22060" y="2583"/>
                </a:lnTo>
                <a:lnTo>
                  <a:pt x="22025" y="2588"/>
                </a:lnTo>
                <a:lnTo>
                  <a:pt x="21991" y="2591"/>
                </a:lnTo>
                <a:lnTo>
                  <a:pt x="21955" y="2592"/>
                </a:lnTo>
                <a:lnTo>
                  <a:pt x="21955" y="2592"/>
                </a:lnTo>
                <a:lnTo>
                  <a:pt x="21921" y="2591"/>
                </a:lnTo>
                <a:lnTo>
                  <a:pt x="21887" y="2588"/>
                </a:lnTo>
                <a:lnTo>
                  <a:pt x="21852" y="2583"/>
                </a:lnTo>
                <a:lnTo>
                  <a:pt x="21818" y="2577"/>
                </a:lnTo>
                <a:lnTo>
                  <a:pt x="21785" y="2569"/>
                </a:lnTo>
                <a:lnTo>
                  <a:pt x="21752" y="2559"/>
                </a:lnTo>
                <a:lnTo>
                  <a:pt x="21721" y="2546"/>
                </a:lnTo>
                <a:lnTo>
                  <a:pt x="21689" y="2532"/>
                </a:lnTo>
                <a:lnTo>
                  <a:pt x="21689" y="2532"/>
                </a:lnTo>
                <a:lnTo>
                  <a:pt x="21657" y="2517"/>
                </a:lnTo>
                <a:lnTo>
                  <a:pt x="21627" y="2501"/>
                </a:lnTo>
                <a:lnTo>
                  <a:pt x="21598" y="2483"/>
                </a:lnTo>
                <a:lnTo>
                  <a:pt x="21570" y="2464"/>
                </a:lnTo>
                <a:lnTo>
                  <a:pt x="21542" y="2444"/>
                </a:lnTo>
                <a:lnTo>
                  <a:pt x="21515" y="2422"/>
                </a:lnTo>
                <a:lnTo>
                  <a:pt x="21490" y="2399"/>
                </a:lnTo>
                <a:lnTo>
                  <a:pt x="21466" y="2375"/>
                </a:lnTo>
                <a:lnTo>
                  <a:pt x="21466" y="2375"/>
                </a:lnTo>
                <a:lnTo>
                  <a:pt x="21443" y="2350"/>
                </a:lnTo>
                <a:lnTo>
                  <a:pt x="21420" y="2325"/>
                </a:lnTo>
                <a:lnTo>
                  <a:pt x="21400" y="2297"/>
                </a:lnTo>
                <a:lnTo>
                  <a:pt x="21380" y="2269"/>
                </a:lnTo>
                <a:lnTo>
                  <a:pt x="21362" y="2240"/>
                </a:lnTo>
                <a:lnTo>
                  <a:pt x="21344" y="2209"/>
                </a:lnTo>
                <a:lnTo>
                  <a:pt x="21329" y="2178"/>
                </a:lnTo>
                <a:lnTo>
                  <a:pt x="21314" y="2146"/>
                </a:lnTo>
                <a:lnTo>
                  <a:pt x="21314" y="2146"/>
                </a:lnTo>
                <a:lnTo>
                  <a:pt x="21300" y="2113"/>
                </a:lnTo>
                <a:lnTo>
                  <a:pt x="21288" y="2080"/>
                </a:lnTo>
                <a:lnTo>
                  <a:pt x="21280" y="2046"/>
                </a:lnTo>
                <a:lnTo>
                  <a:pt x="21272" y="2012"/>
                </a:lnTo>
                <a:lnTo>
                  <a:pt x="21266" y="1977"/>
                </a:lnTo>
                <a:lnTo>
                  <a:pt x="21261" y="1942"/>
                </a:lnTo>
                <a:lnTo>
                  <a:pt x="21258" y="1906"/>
                </a:lnTo>
                <a:lnTo>
                  <a:pt x="21257" y="1870"/>
                </a:lnTo>
                <a:lnTo>
                  <a:pt x="21257" y="1870"/>
                </a:lnTo>
                <a:lnTo>
                  <a:pt x="21258" y="1833"/>
                </a:lnTo>
                <a:lnTo>
                  <a:pt x="21261" y="1796"/>
                </a:lnTo>
                <a:lnTo>
                  <a:pt x="21266" y="1759"/>
                </a:lnTo>
                <a:lnTo>
                  <a:pt x="21272" y="1724"/>
                </a:lnTo>
                <a:lnTo>
                  <a:pt x="21280" y="1690"/>
                </a:lnTo>
                <a:lnTo>
                  <a:pt x="21290" y="1654"/>
                </a:lnTo>
                <a:lnTo>
                  <a:pt x="21301" y="1620"/>
                </a:lnTo>
                <a:lnTo>
                  <a:pt x="21314" y="1587"/>
                </a:lnTo>
                <a:lnTo>
                  <a:pt x="21314" y="1587"/>
                </a:lnTo>
                <a:lnTo>
                  <a:pt x="21328" y="1554"/>
                </a:lnTo>
                <a:lnTo>
                  <a:pt x="21344" y="1523"/>
                </a:lnTo>
                <a:lnTo>
                  <a:pt x="21361" y="1492"/>
                </a:lnTo>
                <a:lnTo>
                  <a:pt x="21380" y="1462"/>
                </a:lnTo>
                <a:lnTo>
                  <a:pt x="21400" y="1434"/>
                </a:lnTo>
                <a:lnTo>
                  <a:pt x="21420" y="1406"/>
                </a:lnTo>
                <a:lnTo>
                  <a:pt x="21443" y="1379"/>
                </a:lnTo>
                <a:lnTo>
                  <a:pt x="21466" y="1353"/>
                </a:lnTo>
                <a:lnTo>
                  <a:pt x="21466" y="1353"/>
                </a:lnTo>
                <a:lnTo>
                  <a:pt x="21490" y="1329"/>
                </a:lnTo>
                <a:lnTo>
                  <a:pt x="21515" y="1306"/>
                </a:lnTo>
                <a:lnTo>
                  <a:pt x="21542" y="1283"/>
                </a:lnTo>
                <a:lnTo>
                  <a:pt x="21570" y="1263"/>
                </a:lnTo>
                <a:lnTo>
                  <a:pt x="21598" y="1244"/>
                </a:lnTo>
                <a:lnTo>
                  <a:pt x="21627" y="1226"/>
                </a:lnTo>
                <a:lnTo>
                  <a:pt x="21657" y="1210"/>
                </a:lnTo>
                <a:lnTo>
                  <a:pt x="21689" y="1193"/>
                </a:lnTo>
                <a:lnTo>
                  <a:pt x="21689" y="1193"/>
                </a:lnTo>
                <a:lnTo>
                  <a:pt x="21721" y="1180"/>
                </a:lnTo>
                <a:lnTo>
                  <a:pt x="21752" y="1168"/>
                </a:lnTo>
                <a:lnTo>
                  <a:pt x="21784" y="1158"/>
                </a:lnTo>
                <a:lnTo>
                  <a:pt x="21817" y="1150"/>
                </a:lnTo>
                <a:lnTo>
                  <a:pt x="21851" y="1144"/>
                </a:lnTo>
                <a:lnTo>
                  <a:pt x="21884" y="1139"/>
                </a:lnTo>
                <a:lnTo>
                  <a:pt x="21920" y="1136"/>
                </a:lnTo>
                <a:lnTo>
                  <a:pt x="21955" y="1135"/>
                </a:lnTo>
                <a:lnTo>
                  <a:pt x="21955" y="1135"/>
                </a:lnTo>
                <a:lnTo>
                  <a:pt x="21991" y="1136"/>
                </a:lnTo>
                <a:lnTo>
                  <a:pt x="22026" y="1139"/>
                </a:lnTo>
                <a:lnTo>
                  <a:pt x="22062" y="1144"/>
                </a:lnTo>
                <a:lnTo>
                  <a:pt x="22095" y="1150"/>
                </a:lnTo>
                <a:lnTo>
                  <a:pt x="22129" y="1158"/>
                </a:lnTo>
                <a:lnTo>
                  <a:pt x="22162" y="1168"/>
                </a:lnTo>
                <a:lnTo>
                  <a:pt x="22195" y="1180"/>
                </a:lnTo>
                <a:lnTo>
                  <a:pt x="22226" y="1193"/>
                </a:lnTo>
                <a:lnTo>
                  <a:pt x="22226" y="1193"/>
                </a:lnTo>
                <a:lnTo>
                  <a:pt x="22257" y="1210"/>
                </a:lnTo>
                <a:lnTo>
                  <a:pt x="22287" y="1226"/>
                </a:lnTo>
                <a:lnTo>
                  <a:pt x="22316" y="1244"/>
                </a:lnTo>
                <a:lnTo>
                  <a:pt x="22344" y="1263"/>
                </a:lnTo>
                <a:lnTo>
                  <a:pt x="22372" y="1283"/>
                </a:lnTo>
                <a:lnTo>
                  <a:pt x="22397" y="1306"/>
                </a:lnTo>
                <a:lnTo>
                  <a:pt x="22423" y="1329"/>
                </a:lnTo>
                <a:lnTo>
                  <a:pt x="22447" y="1353"/>
                </a:lnTo>
                <a:lnTo>
                  <a:pt x="22447" y="1353"/>
                </a:lnTo>
                <a:lnTo>
                  <a:pt x="22470" y="1379"/>
                </a:lnTo>
                <a:lnTo>
                  <a:pt x="22491" y="1406"/>
                </a:lnTo>
                <a:lnTo>
                  <a:pt x="22513" y="1434"/>
                </a:lnTo>
                <a:lnTo>
                  <a:pt x="22532" y="1462"/>
                </a:lnTo>
                <a:lnTo>
                  <a:pt x="22550" y="1492"/>
                </a:lnTo>
                <a:lnTo>
                  <a:pt x="22567" y="1523"/>
                </a:lnTo>
                <a:lnTo>
                  <a:pt x="22582" y="1554"/>
                </a:lnTo>
                <a:lnTo>
                  <a:pt x="22598" y="1587"/>
                </a:lnTo>
                <a:lnTo>
                  <a:pt x="22598" y="1587"/>
                </a:lnTo>
                <a:lnTo>
                  <a:pt x="22610" y="1620"/>
                </a:lnTo>
                <a:lnTo>
                  <a:pt x="22622" y="1654"/>
                </a:lnTo>
                <a:lnTo>
                  <a:pt x="22632" y="1688"/>
                </a:lnTo>
                <a:lnTo>
                  <a:pt x="22640" y="1724"/>
                </a:lnTo>
                <a:lnTo>
                  <a:pt x="22646" y="1759"/>
                </a:lnTo>
                <a:lnTo>
                  <a:pt x="22651" y="1795"/>
                </a:lnTo>
                <a:lnTo>
                  <a:pt x="22653" y="1832"/>
                </a:lnTo>
                <a:lnTo>
                  <a:pt x="22653" y="1870"/>
                </a:lnTo>
                <a:close/>
                <a:moveTo>
                  <a:pt x="20874" y="1870"/>
                </a:moveTo>
                <a:lnTo>
                  <a:pt x="20874" y="1870"/>
                </a:lnTo>
                <a:lnTo>
                  <a:pt x="20875" y="1925"/>
                </a:lnTo>
                <a:lnTo>
                  <a:pt x="20879" y="1980"/>
                </a:lnTo>
                <a:lnTo>
                  <a:pt x="20885" y="2034"/>
                </a:lnTo>
                <a:lnTo>
                  <a:pt x="20894" y="2088"/>
                </a:lnTo>
                <a:lnTo>
                  <a:pt x="20907" y="2141"/>
                </a:lnTo>
                <a:lnTo>
                  <a:pt x="20921" y="2193"/>
                </a:lnTo>
                <a:lnTo>
                  <a:pt x="20937" y="2243"/>
                </a:lnTo>
                <a:lnTo>
                  <a:pt x="20958" y="2293"/>
                </a:lnTo>
                <a:lnTo>
                  <a:pt x="20958" y="2293"/>
                </a:lnTo>
                <a:lnTo>
                  <a:pt x="20979" y="2341"/>
                </a:lnTo>
                <a:lnTo>
                  <a:pt x="21003" y="2389"/>
                </a:lnTo>
                <a:lnTo>
                  <a:pt x="21030" y="2435"/>
                </a:lnTo>
                <a:lnTo>
                  <a:pt x="21058" y="2478"/>
                </a:lnTo>
                <a:lnTo>
                  <a:pt x="21088" y="2521"/>
                </a:lnTo>
                <a:lnTo>
                  <a:pt x="21120" y="2561"/>
                </a:lnTo>
                <a:lnTo>
                  <a:pt x="21154" y="2601"/>
                </a:lnTo>
                <a:lnTo>
                  <a:pt x="21190" y="2639"/>
                </a:lnTo>
                <a:lnTo>
                  <a:pt x="21190" y="2639"/>
                </a:lnTo>
                <a:lnTo>
                  <a:pt x="21228" y="2674"/>
                </a:lnTo>
                <a:lnTo>
                  <a:pt x="21267" y="2708"/>
                </a:lnTo>
                <a:lnTo>
                  <a:pt x="21309" y="2740"/>
                </a:lnTo>
                <a:lnTo>
                  <a:pt x="21351" y="2770"/>
                </a:lnTo>
                <a:lnTo>
                  <a:pt x="21395" y="2798"/>
                </a:lnTo>
                <a:lnTo>
                  <a:pt x="21441" y="2824"/>
                </a:lnTo>
                <a:lnTo>
                  <a:pt x="21487" y="2848"/>
                </a:lnTo>
                <a:lnTo>
                  <a:pt x="21536" y="2871"/>
                </a:lnTo>
                <a:lnTo>
                  <a:pt x="21536" y="2871"/>
                </a:lnTo>
                <a:lnTo>
                  <a:pt x="21585" y="2891"/>
                </a:lnTo>
                <a:lnTo>
                  <a:pt x="21636" y="2907"/>
                </a:lnTo>
                <a:lnTo>
                  <a:pt x="21686" y="2923"/>
                </a:lnTo>
                <a:lnTo>
                  <a:pt x="21740" y="2934"/>
                </a:lnTo>
                <a:lnTo>
                  <a:pt x="21792" y="2944"/>
                </a:lnTo>
                <a:lnTo>
                  <a:pt x="21846" y="2950"/>
                </a:lnTo>
                <a:lnTo>
                  <a:pt x="21901" y="2954"/>
                </a:lnTo>
                <a:lnTo>
                  <a:pt x="21956" y="2955"/>
                </a:lnTo>
                <a:lnTo>
                  <a:pt x="21956" y="2955"/>
                </a:lnTo>
                <a:lnTo>
                  <a:pt x="22012" y="2954"/>
                </a:lnTo>
                <a:lnTo>
                  <a:pt x="22068" y="2950"/>
                </a:lnTo>
                <a:lnTo>
                  <a:pt x="22121" y="2944"/>
                </a:lnTo>
                <a:lnTo>
                  <a:pt x="22174" y="2934"/>
                </a:lnTo>
                <a:lnTo>
                  <a:pt x="22228" y="2923"/>
                </a:lnTo>
                <a:lnTo>
                  <a:pt x="22278" y="2907"/>
                </a:lnTo>
                <a:lnTo>
                  <a:pt x="22330" y="2891"/>
                </a:lnTo>
                <a:lnTo>
                  <a:pt x="22380" y="2871"/>
                </a:lnTo>
                <a:lnTo>
                  <a:pt x="22380" y="2871"/>
                </a:lnTo>
                <a:lnTo>
                  <a:pt x="22429" y="2848"/>
                </a:lnTo>
                <a:lnTo>
                  <a:pt x="22476" y="2824"/>
                </a:lnTo>
                <a:lnTo>
                  <a:pt x="22522" y="2798"/>
                </a:lnTo>
                <a:lnTo>
                  <a:pt x="22566" y="2770"/>
                </a:lnTo>
                <a:lnTo>
                  <a:pt x="22608" y="2740"/>
                </a:lnTo>
                <a:lnTo>
                  <a:pt x="22648" y="2708"/>
                </a:lnTo>
                <a:lnTo>
                  <a:pt x="22688" y="2674"/>
                </a:lnTo>
                <a:lnTo>
                  <a:pt x="22724" y="2639"/>
                </a:lnTo>
                <a:lnTo>
                  <a:pt x="22724" y="2639"/>
                </a:lnTo>
                <a:lnTo>
                  <a:pt x="22761" y="2601"/>
                </a:lnTo>
                <a:lnTo>
                  <a:pt x="22794" y="2561"/>
                </a:lnTo>
                <a:lnTo>
                  <a:pt x="22826" y="2521"/>
                </a:lnTo>
                <a:lnTo>
                  <a:pt x="22856" y="2478"/>
                </a:lnTo>
                <a:lnTo>
                  <a:pt x="22884" y="2435"/>
                </a:lnTo>
                <a:lnTo>
                  <a:pt x="22909" y="2389"/>
                </a:lnTo>
                <a:lnTo>
                  <a:pt x="22934" y="2341"/>
                </a:lnTo>
                <a:lnTo>
                  <a:pt x="22956" y="2293"/>
                </a:lnTo>
                <a:lnTo>
                  <a:pt x="22956" y="2293"/>
                </a:lnTo>
                <a:lnTo>
                  <a:pt x="22975" y="2243"/>
                </a:lnTo>
                <a:lnTo>
                  <a:pt x="22993" y="2193"/>
                </a:lnTo>
                <a:lnTo>
                  <a:pt x="23007" y="2142"/>
                </a:lnTo>
                <a:lnTo>
                  <a:pt x="23020" y="2089"/>
                </a:lnTo>
                <a:lnTo>
                  <a:pt x="23029" y="2036"/>
                </a:lnTo>
                <a:lnTo>
                  <a:pt x="23035" y="1982"/>
                </a:lnTo>
                <a:lnTo>
                  <a:pt x="23039" y="1927"/>
                </a:lnTo>
                <a:lnTo>
                  <a:pt x="23040" y="1870"/>
                </a:lnTo>
                <a:lnTo>
                  <a:pt x="23040" y="1870"/>
                </a:lnTo>
                <a:lnTo>
                  <a:pt x="23039" y="1813"/>
                </a:lnTo>
                <a:lnTo>
                  <a:pt x="23035" y="1756"/>
                </a:lnTo>
                <a:lnTo>
                  <a:pt x="23029" y="1701"/>
                </a:lnTo>
                <a:lnTo>
                  <a:pt x="23020" y="1647"/>
                </a:lnTo>
                <a:lnTo>
                  <a:pt x="23007" y="1593"/>
                </a:lnTo>
                <a:lnTo>
                  <a:pt x="22993" y="1542"/>
                </a:lnTo>
                <a:lnTo>
                  <a:pt x="22975" y="1490"/>
                </a:lnTo>
                <a:lnTo>
                  <a:pt x="22956" y="1439"/>
                </a:lnTo>
                <a:lnTo>
                  <a:pt x="22956" y="1439"/>
                </a:lnTo>
                <a:lnTo>
                  <a:pt x="22934" y="1389"/>
                </a:lnTo>
                <a:lnTo>
                  <a:pt x="22909" y="1343"/>
                </a:lnTo>
                <a:lnTo>
                  <a:pt x="22883" y="1296"/>
                </a:lnTo>
                <a:lnTo>
                  <a:pt x="22855" y="1253"/>
                </a:lnTo>
                <a:lnTo>
                  <a:pt x="22825" y="1210"/>
                </a:lnTo>
                <a:lnTo>
                  <a:pt x="22793" y="1169"/>
                </a:lnTo>
                <a:lnTo>
                  <a:pt x="22759" y="1128"/>
                </a:lnTo>
                <a:lnTo>
                  <a:pt x="22723" y="1092"/>
                </a:lnTo>
                <a:lnTo>
                  <a:pt x="22723" y="1092"/>
                </a:lnTo>
                <a:lnTo>
                  <a:pt x="22685" y="1056"/>
                </a:lnTo>
                <a:lnTo>
                  <a:pt x="22646" y="1022"/>
                </a:lnTo>
                <a:lnTo>
                  <a:pt x="22604" y="989"/>
                </a:lnTo>
                <a:lnTo>
                  <a:pt x="22562" y="960"/>
                </a:lnTo>
                <a:lnTo>
                  <a:pt x="22518" y="931"/>
                </a:lnTo>
                <a:lnTo>
                  <a:pt x="22472" y="904"/>
                </a:lnTo>
                <a:lnTo>
                  <a:pt x="22425" y="880"/>
                </a:lnTo>
                <a:lnTo>
                  <a:pt x="22377" y="857"/>
                </a:lnTo>
                <a:lnTo>
                  <a:pt x="22377" y="857"/>
                </a:lnTo>
                <a:lnTo>
                  <a:pt x="22328" y="837"/>
                </a:lnTo>
                <a:lnTo>
                  <a:pt x="22277" y="819"/>
                </a:lnTo>
                <a:lnTo>
                  <a:pt x="22225" y="804"/>
                </a:lnTo>
                <a:lnTo>
                  <a:pt x="22173" y="793"/>
                </a:lnTo>
                <a:lnTo>
                  <a:pt x="22120" y="783"/>
                </a:lnTo>
                <a:lnTo>
                  <a:pt x="22065" y="776"/>
                </a:lnTo>
                <a:lnTo>
                  <a:pt x="22011" y="772"/>
                </a:lnTo>
                <a:lnTo>
                  <a:pt x="21956" y="771"/>
                </a:lnTo>
                <a:lnTo>
                  <a:pt x="21956" y="771"/>
                </a:lnTo>
                <a:lnTo>
                  <a:pt x="21901" y="772"/>
                </a:lnTo>
                <a:lnTo>
                  <a:pt x="21847" y="776"/>
                </a:lnTo>
                <a:lnTo>
                  <a:pt x="21793" y="783"/>
                </a:lnTo>
                <a:lnTo>
                  <a:pt x="21741" y="793"/>
                </a:lnTo>
                <a:lnTo>
                  <a:pt x="21689" y="804"/>
                </a:lnTo>
                <a:lnTo>
                  <a:pt x="21637" y="819"/>
                </a:lnTo>
                <a:lnTo>
                  <a:pt x="21586" y="837"/>
                </a:lnTo>
                <a:lnTo>
                  <a:pt x="21537" y="857"/>
                </a:lnTo>
                <a:lnTo>
                  <a:pt x="21537" y="857"/>
                </a:lnTo>
                <a:lnTo>
                  <a:pt x="21487" y="880"/>
                </a:lnTo>
                <a:lnTo>
                  <a:pt x="21441" y="904"/>
                </a:lnTo>
                <a:lnTo>
                  <a:pt x="21395" y="931"/>
                </a:lnTo>
                <a:lnTo>
                  <a:pt x="21351" y="960"/>
                </a:lnTo>
                <a:lnTo>
                  <a:pt x="21307" y="989"/>
                </a:lnTo>
                <a:lnTo>
                  <a:pt x="21267" y="1022"/>
                </a:lnTo>
                <a:lnTo>
                  <a:pt x="21229" y="1056"/>
                </a:lnTo>
                <a:lnTo>
                  <a:pt x="21191" y="1092"/>
                </a:lnTo>
                <a:lnTo>
                  <a:pt x="21191" y="1092"/>
                </a:lnTo>
                <a:lnTo>
                  <a:pt x="21155" y="1130"/>
                </a:lnTo>
                <a:lnTo>
                  <a:pt x="21121" y="1169"/>
                </a:lnTo>
                <a:lnTo>
                  <a:pt x="21089" y="1210"/>
                </a:lnTo>
                <a:lnTo>
                  <a:pt x="21059" y="1253"/>
                </a:lnTo>
                <a:lnTo>
                  <a:pt x="21031" y="1297"/>
                </a:lnTo>
                <a:lnTo>
                  <a:pt x="21005" y="1343"/>
                </a:lnTo>
                <a:lnTo>
                  <a:pt x="20980" y="1389"/>
                </a:lnTo>
                <a:lnTo>
                  <a:pt x="20958" y="1439"/>
                </a:lnTo>
                <a:lnTo>
                  <a:pt x="20958" y="1439"/>
                </a:lnTo>
                <a:lnTo>
                  <a:pt x="20937" y="1490"/>
                </a:lnTo>
                <a:lnTo>
                  <a:pt x="20921" y="1542"/>
                </a:lnTo>
                <a:lnTo>
                  <a:pt x="20906" y="1593"/>
                </a:lnTo>
                <a:lnTo>
                  <a:pt x="20893" y="1647"/>
                </a:lnTo>
                <a:lnTo>
                  <a:pt x="20884" y="1701"/>
                </a:lnTo>
                <a:lnTo>
                  <a:pt x="20878" y="1756"/>
                </a:lnTo>
                <a:lnTo>
                  <a:pt x="20873" y="1813"/>
                </a:lnTo>
                <a:lnTo>
                  <a:pt x="20871" y="1870"/>
                </a:lnTo>
                <a:lnTo>
                  <a:pt x="20874" y="1870"/>
                </a:lnTo>
                <a:close/>
                <a:moveTo>
                  <a:pt x="6025" y="1884"/>
                </a:moveTo>
                <a:lnTo>
                  <a:pt x="6025" y="1884"/>
                </a:lnTo>
                <a:lnTo>
                  <a:pt x="6000" y="1882"/>
                </a:lnTo>
                <a:lnTo>
                  <a:pt x="5975" y="1879"/>
                </a:lnTo>
                <a:lnTo>
                  <a:pt x="5949" y="1872"/>
                </a:lnTo>
                <a:lnTo>
                  <a:pt x="5926" y="1863"/>
                </a:lnTo>
                <a:lnTo>
                  <a:pt x="5904" y="1853"/>
                </a:lnTo>
                <a:lnTo>
                  <a:pt x="5883" y="1841"/>
                </a:lnTo>
                <a:lnTo>
                  <a:pt x="5863" y="1825"/>
                </a:lnTo>
                <a:lnTo>
                  <a:pt x="5845" y="1809"/>
                </a:lnTo>
                <a:lnTo>
                  <a:pt x="5829" y="1791"/>
                </a:lnTo>
                <a:lnTo>
                  <a:pt x="5815" y="1771"/>
                </a:lnTo>
                <a:lnTo>
                  <a:pt x="5802" y="1751"/>
                </a:lnTo>
                <a:lnTo>
                  <a:pt x="5791" y="1728"/>
                </a:lnTo>
                <a:lnTo>
                  <a:pt x="5782" y="1704"/>
                </a:lnTo>
                <a:lnTo>
                  <a:pt x="5776" y="1680"/>
                </a:lnTo>
                <a:lnTo>
                  <a:pt x="5772" y="1654"/>
                </a:lnTo>
                <a:lnTo>
                  <a:pt x="5770" y="1628"/>
                </a:lnTo>
                <a:lnTo>
                  <a:pt x="5770" y="256"/>
                </a:lnTo>
                <a:lnTo>
                  <a:pt x="5770" y="256"/>
                </a:lnTo>
                <a:lnTo>
                  <a:pt x="5772" y="229"/>
                </a:lnTo>
                <a:lnTo>
                  <a:pt x="5776" y="204"/>
                </a:lnTo>
                <a:lnTo>
                  <a:pt x="5782" y="180"/>
                </a:lnTo>
                <a:lnTo>
                  <a:pt x="5791" y="155"/>
                </a:lnTo>
                <a:lnTo>
                  <a:pt x="5802" y="134"/>
                </a:lnTo>
                <a:lnTo>
                  <a:pt x="5815" y="112"/>
                </a:lnTo>
                <a:lnTo>
                  <a:pt x="5829" y="92"/>
                </a:lnTo>
                <a:lnTo>
                  <a:pt x="5845" y="74"/>
                </a:lnTo>
                <a:lnTo>
                  <a:pt x="5863" y="58"/>
                </a:lnTo>
                <a:lnTo>
                  <a:pt x="5883" y="43"/>
                </a:lnTo>
                <a:lnTo>
                  <a:pt x="5904" y="30"/>
                </a:lnTo>
                <a:lnTo>
                  <a:pt x="5926" y="20"/>
                </a:lnTo>
                <a:lnTo>
                  <a:pt x="5949" y="11"/>
                </a:lnTo>
                <a:lnTo>
                  <a:pt x="5975" y="5"/>
                </a:lnTo>
                <a:lnTo>
                  <a:pt x="6000" y="1"/>
                </a:lnTo>
                <a:lnTo>
                  <a:pt x="6025" y="0"/>
                </a:lnTo>
                <a:lnTo>
                  <a:pt x="6025" y="0"/>
                </a:lnTo>
                <a:lnTo>
                  <a:pt x="6052" y="1"/>
                </a:lnTo>
                <a:lnTo>
                  <a:pt x="6077" y="5"/>
                </a:lnTo>
                <a:lnTo>
                  <a:pt x="6101" y="11"/>
                </a:lnTo>
                <a:lnTo>
                  <a:pt x="6124" y="20"/>
                </a:lnTo>
                <a:lnTo>
                  <a:pt x="6147" y="30"/>
                </a:lnTo>
                <a:lnTo>
                  <a:pt x="6167" y="43"/>
                </a:lnTo>
                <a:lnTo>
                  <a:pt x="6187" y="58"/>
                </a:lnTo>
                <a:lnTo>
                  <a:pt x="6205" y="74"/>
                </a:lnTo>
                <a:lnTo>
                  <a:pt x="6222" y="92"/>
                </a:lnTo>
                <a:lnTo>
                  <a:pt x="6237" y="112"/>
                </a:lnTo>
                <a:lnTo>
                  <a:pt x="6250" y="134"/>
                </a:lnTo>
                <a:lnTo>
                  <a:pt x="6260" y="155"/>
                </a:lnTo>
                <a:lnTo>
                  <a:pt x="6269" y="180"/>
                </a:lnTo>
                <a:lnTo>
                  <a:pt x="6275" y="204"/>
                </a:lnTo>
                <a:lnTo>
                  <a:pt x="6279" y="229"/>
                </a:lnTo>
                <a:lnTo>
                  <a:pt x="6280" y="256"/>
                </a:lnTo>
                <a:lnTo>
                  <a:pt x="6280" y="1628"/>
                </a:lnTo>
                <a:lnTo>
                  <a:pt x="6280" y="1628"/>
                </a:lnTo>
                <a:lnTo>
                  <a:pt x="6279" y="1653"/>
                </a:lnTo>
                <a:lnTo>
                  <a:pt x="6275" y="1678"/>
                </a:lnTo>
                <a:lnTo>
                  <a:pt x="6269" y="1704"/>
                </a:lnTo>
                <a:lnTo>
                  <a:pt x="6260" y="1726"/>
                </a:lnTo>
                <a:lnTo>
                  <a:pt x="6250" y="1749"/>
                </a:lnTo>
                <a:lnTo>
                  <a:pt x="6237" y="1771"/>
                </a:lnTo>
                <a:lnTo>
                  <a:pt x="6222" y="1790"/>
                </a:lnTo>
                <a:lnTo>
                  <a:pt x="6205" y="1809"/>
                </a:lnTo>
                <a:lnTo>
                  <a:pt x="6187" y="1825"/>
                </a:lnTo>
                <a:lnTo>
                  <a:pt x="6167" y="1839"/>
                </a:lnTo>
                <a:lnTo>
                  <a:pt x="6147" y="1852"/>
                </a:lnTo>
                <a:lnTo>
                  <a:pt x="6124" y="1863"/>
                </a:lnTo>
                <a:lnTo>
                  <a:pt x="6101" y="1872"/>
                </a:lnTo>
                <a:lnTo>
                  <a:pt x="6077" y="1879"/>
                </a:lnTo>
                <a:lnTo>
                  <a:pt x="6052" y="1882"/>
                </a:lnTo>
                <a:lnTo>
                  <a:pt x="6025" y="1884"/>
                </a:lnTo>
                <a:close/>
                <a:moveTo>
                  <a:pt x="1933" y="2949"/>
                </a:moveTo>
                <a:lnTo>
                  <a:pt x="1933" y="2949"/>
                </a:lnTo>
                <a:lnTo>
                  <a:pt x="1989" y="2948"/>
                </a:lnTo>
                <a:lnTo>
                  <a:pt x="2044" y="2944"/>
                </a:lnTo>
                <a:lnTo>
                  <a:pt x="2099" y="2936"/>
                </a:lnTo>
                <a:lnTo>
                  <a:pt x="2153" y="2928"/>
                </a:lnTo>
                <a:lnTo>
                  <a:pt x="2205" y="2915"/>
                </a:lnTo>
                <a:lnTo>
                  <a:pt x="2257" y="2900"/>
                </a:lnTo>
                <a:lnTo>
                  <a:pt x="2308" y="2883"/>
                </a:lnTo>
                <a:lnTo>
                  <a:pt x="2357" y="2863"/>
                </a:lnTo>
                <a:lnTo>
                  <a:pt x="2407" y="2841"/>
                </a:lnTo>
                <a:lnTo>
                  <a:pt x="2454" y="2816"/>
                </a:lnTo>
                <a:lnTo>
                  <a:pt x="2499" y="2789"/>
                </a:lnTo>
                <a:lnTo>
                  <a:pt x="2544" y="2762"/>
                </a:lnTo>
                <a:lnTo>
                  <a:pt x="2587" y="2731"/>
                </a:lnTo>
                <a:lnTo>
                  <a:pt x="2627" y="2698"/>
                </a:lnTo>
                <a:lnTo>
                  <a:pt x="2668" y="2663"/>
                </a:lnTo>
                <a:lnTo>
                  <a:pt x="2706" y="2627"/>
                </a:lnTo>
                <a:lnTo>
                  <a:pt x="2741" y="2589"/>
                </a:lnTo>
                <a:lnTo>
                  <a:pt x="2776" y="2549"/>
                </a:lnTo>
                <a:lnTo>
                  <a:pt x="2809" y="2507"/>
                </a:lnTo>
                <a:lnTo>
                  <a:pt x="2839" y="2464"/>
                </a:lnTo>
                <a:lnTo>
                  <a:pt x="2868" y="2420"/>
                </a:lnTo>
                <a:lnTo>
                  <a:pt x="2893" y="2374"/>
                </a:lnTo>
                <a:lnTo>
                  <a:pt x="2918" y="2326"/>
                </a:lnTo>
                <a:lnTo>
                  <a:pt x="2940" y="2278"/>
                </a:lnTo>
                <a:lnTo>
                  <a:pt x="2959" y="2227"/>
                </a:lnTo>
                <a:lnTo>
                  <a:pt x="2977" y="2176"/>
                </a:lnTo>
                <a:lnTo>
                  <a:pt x="2991" y="2124"/>
                </a:lnTo>
                <a:lnTo>
                  <a:pt x="3004" y="2071"/>
                </a:lnTo>
                <a:lnTo>
                  <a:pt x="3014" y="2017"/>
                </a:lnTo>
                <a:lnTo>
                  <a:pt x="3020" y="1962"/>
                </a:lnTo>
                <a:lnTo>
                  <a:pt x="3024" y="1906"/>
                </a:lnTo>
                <a:lnTo>
                  <a:pt x="3027" y="1849"/>
                </a:lnTo>
                <a:lnTo>
                  <a:pt x="3027" y="1849"/>
                </a:lnTo>
                <a:lnTo>
                  <a:pt x="3024" y="1794"/>
                </a:lnTo>
                <a:lnTo>
                  <a:pt x="3020" y="1738"/>
                </a:lnTo>
                <a:lnTo>
                  <a:pt x="3014" y="1682"/>
                </a:lnTo>
                <a:lnTo>
                  <a:pt x="3004" y="1629"/>
                </a:lnTo>
                <a:lnTo>
                  <a:pt x="2991" y="1576"/>
                </a:lnTo>
                <a:lnTo>
                  <a:pt x="2977" y="1523"/>
                </a:lnTo>
                <a:lnTo>
                  <a:pt x="2959" y="1472"/>
                </a:lnTo>
                <a:lnTo>
                  <a:pt x="2940" y="1422"/>
                </a:lnTo>
                <a:lnTo>
                  <a:pt x="2918" y="1373"/>
                </a:lnTo>
                <a:lnTo>
                  <a:pt x="2893" y="1326"/>
                </a:lnTo>
                <a:lnTo>
                  <a:pt x="2868" y="1281"/>
                </a:lnTo>
                <a:lnTo>
                  <a:pt x="2839" y="1235"/>
                </a:lnTo>
                <a:lnTo>
                  <a:pt x="2809" y="1192"/>
                </a:lnTo>
                <a:lnTo>
                  <a:pt x="2776" y="1151"/>
                </a:lnTo>
                <a:lnTo>
                  <a:pt x="2741" y="1111"/>
                </a:lnTo>
                <a:lnTo>
                  <a:pt x="2706" y="1073"/>
                </a:lnTo>
                <a:lnTo>
                  <a:pt x="2668" y="1036"/>
                </a:lnTo>
                <a:lnTo>
                  <a:pt x="2627" y="1002"/>
                </a:lnTo>
                <a:lnTo>
                  <a:pt x="2587" y="969"/>
                </a:lnTo>
                <a:lnTo>
                  <a:pt x="2544" y="938"/>
                </a:lnTo>
                <a:lnTo>
                  <a:pt x="2499" y="909"/>
                </a:lnTo>
                <a:lnTo>
                  <a:pt x="2454" y="883"/>
                </a:lnTo>
                <a:lnTo>
                  <a:pt x="2407" y="859"/>
                </a:lnTo>
                <a:lnTo>
                  <a:pt x="2357" y="837"/>
                </a:lnTo>
                <a:lnTo>
                  <a:pt x="2308" y="817"/>
                </a:lnTo>
                <a:lnTo>
                  <a:pt x="2257" y="800"/>
                </a:lnTo>
                <a:lnTo>
                  <a:pt x="2205" y="785"/>
                </a:lnTo>
                <a:lnTo>
                  <a:pt x="2153" y="772"/>
                </a:lnTo>
                <a:lnTo>
                  <a:pt x="2099" y="764"/>
                </a:lnTo>
                <a:lnTo>
                  <a:pt x="2044" y="756"/>
                </a:lnTo>
                <a:lnTo>
                  <a:pt x="1989" y="752"/>
                </a:lnTo>
                <a:lnTo>
                  <a:pt x="1933" y="751"/>
                </a:lnTo>
                <a:lnTo>
                  <a:pt x="1933" y="751"/>
                </a:lnTo>
                <a:lnTo>
                  <a:pt x="1877" y="752"/>
                </a:lnTo>
                <a:lnTo>
                  <a:pt x="1821" y="756"/>
                </a:lnTo>
                <a:lnTo>
                  <a:pt x="1767" y="764"/>
                </a:lnTo>
                <a:lnTo>
                  <a:pt x="1712" y="772"/>
                </a:lnTo>
                <a:lnTo>
                  <a:pt x="1660" y="785"/>
                </a:lnTo>
                <a:lnTo>
                  <a:pt x="1608" y="800"/>
                </a:lnTo>
                <a:lnTo>
                  <a:pt x="1558" y="817"/>
                </a:lnTo>
                <a:lnTo>
                  <a:pt x="1508" y="837"/>
                </a:lnTo>
                <a:lnTo>
                  <a:pt x="1459" y="859"/>
                </a:lnTo>
                <a:lnTo>
                  <a:pt x="1412" y="883"/>
                </a:lnTo>
                <a:lnTo>
                  <a:pt x="1366" y="909"/>
                </a:lnTo>
                <a:lnTo>
                  <a:pt x="1322" y="938"/>
                </a:lnTo>
                <a:lnTo>
                  <a:pt x="1279" y="969"/>
                </a:lnTo>
                <a:lnTo>
                  <a:pt x="1238" y="1002"/>
                </a:lnTo>
                <a:lnTo>
                  <a:pt x="1198" y="1036"/>
                </a:lnTo>
                <a:lnTo>
                  <a:pt x="1160" y="1073"/>
                </a:lnTo>
                <a:lnTo>
                  <a:pt x="1124" y="1111"/>
                </a:lnTo>
                <a:lnTo>
                  <a:pt x="1090" y="1150"/>
                </a:lnTo>
                <a:lnTo>
                  <a:pt x="1057" y="1192"/>
                </a:lnTo>
                <a:lnTo>
                  <a:pt x="1027" y="1235"/>
                </a:lnTo>
                <a:lnTo>
                  <a:pt x="999" y="1279"/>
                </a:lnTo>
                <a:lnTo>
                  <a:pt x="972" y="1326"/>
                </a:lnTo>
                <a:lnTo>
                  <a:pt x="948" y="1373"/>
                </a:lnTo>
                <a:lnTo>
                  <a:pt x="925" y="1422"/>
                </a:lnTo>
                <a:lnTo>
                  <a:pt x="906" y="1472"/>
                </a:lnTo>
                <a:lnTo>
                  <a:pt x="888" y="1523"/>
                </a:lnTo>
                <a:lnTo>
                  <a:pt x="875" y="1574"/>
                </a:lnTo>
                <a:lnTo>
                  <a:pt x="862" y="1628"/>
                </a:lnTo>
                <a:lnTo>
                  <a:pt x="853" y="1682"/>
                </a:lnTo>
                <a:lnTo>
                  <a:pt x="845" y="1738"/>
                </a:lnTo>
                <a:lnTo>
                  <a:pt x="842" y="1794"/>
                </a:lnTo>
                <a:lnTo>
                  <a:pt x="840" y="1849"/>
                </a:lnTo>
                <a:lnTo>
                  <a:pt x="840" y="1849"/>
                </a:lnTo>
                <a:lnTo>
                  <a:pt x="842" y="1906"/>
                </a:lnTo>
                <a:lnTo>
                  <a:pt x="845" y="1962"/>
                </a:lnTo>
                <a:lnTo>
                  <a:pt x="853" y="2017"/>
                </a:lnTo>
                <a:lnTo>
                  <a:pt x="862" y="2071"/>
                </a:lnTo>
                <a:lnTo>
                  <a:pt x="875" y="2124"/>
                </a:lnTo>
                <a:lnTo>
                  <a:pt x="888" y="2176"/>
                </a:lnTo>
                <a:lnTo>
                  <a:pt x="906" y="2227"/>
                </a:lnTo>
                <a:lnTo>
                  <a:pt x="925" y="2278"/>
                </a:lnTo>
                <a:lnTo>
                  <a:pt x="948" y="2326"/>
                </a:lnTo>
                <a:lnTo>
                  <a:pt x="972" y="2374"/>
                </a:lnTo>
                <a:lnTo>
                  <a:pt x="999" y="2420"/>
                </a:lnTo>
                <a:lnTo>
                  <a:pt x="1027" y="2464"/>
                </a:lnTo>
                <a:lnTo>
                  <a:pt x="1057" y="2507"/>
                </a:lnTo>
                <a:lnTo>
                  <a:pt x="1090" y="2549"/>
                </a:lnTo>
                <a:lnTo>
                  <a:pt x="1124" y="2589"/>
                </a:lnTo>
                <a:lnTo>
                  <a:pt x="1160" y="2627"/>
                </a:lnTo>
                <a:lnTo>
                  <a:pt x="1198" y="2664"/>
                </a:lnTo>
                <a:lnTo>
                  <a:pt x="1238" y="2698"/>
                </a:lnTo>
                <a:lnTo>
                  <a:pt x="1279" y="2731"/>
                </a:lnTo>
                <a:lnTo>
                  <a:pt x="1322" y="2762"/>
                </a:lnTo>
                <a:lnTo>
                  <a:pt x="1366" y="2791"/>
                </a:lnTo>
                <a:lnTo>
                  <a:pt x="1412" y="2817"/>
                </a:lnTo>
                <a:lnTo>
                  <a:pt x="1459" y="2841"/>
                </a:lnTo>
                <a:lnTo>
                  <a:pt x="1508" y="2863"/>
                </a:lnTo>
                <a:lnTo>
                  <a:pt x="1558" y="2883"/>
                </a:lnTo>
                <a:lnTo>
                  <a:pt x="1608" y="2900"/>
                </a:lnTo>
                <a:lnTo>
                  <a:pt x="1660" y="2915"/>
                </a:lnTo>
                <a:lnTo>
                  <a:pt x="1712" y="2928"/>
                </a:lnTo>
                <a:lnTo>
                  <a:pt x="1767" y="2936"/>
                </a:lnTo>
                <a:lnTo>
                  <a:pt x="1821" y="2944"/>
                </a:lnTo>
                <a:lnTo>
                  <a:pt x="1877" y="2948"/>
                </a:lnTo>
                <a:lnTo>
                  <a:pt x="1933" y="2949"/>
                </a:lnTo>
                <a:close/>
                <a:moveTo>
                  <a:pt x="7943" y="2375"/>
                </a:moveTo>
                <a:lnTo>
                  <a:pt x="7535" y="2375"/>
                </a:lnTo>
                <a:lnTo>
                  <a:pt x="7535" y="2375"/>
                </a:lnTo>
                <a:lnTo>
                  <a:pt x="7513" y="2435"/>
                </a:lnTo>
                <a:lnTo>
                  <a:pt x="7490" y="2492"/>
                </a:lnTo>
                <a:lnTo>
                  <a:pt x="7464" y="2549"/>
                </a:lnTo>
                <a:lnTo>
                  <a:pt x="7436" y="2603"/>
                </a:lnTo>
                <a:lnTo>
                  <a:pt x="7407" y="2658"/>
                </a:lnTo>
                <a:lnTo>
                  <a:pt x="7375" y="2710"/>
                </a:lnTo>
                <a:lnTo>
                  <a:pt x="7341" y="2762"/>
                </a:lnTo>
                <a:lnTo>
                  <a:pt x="7305" y="2811"/>
                </a:lnTo>
                <a:lnTo>
                  <a:pt x="7269" y="2860"/>
                </a:lnTo>
                <a:lnTo>
                  <a:pt x="7229" y="2907"/>
                </a:lnTo>
                <a:lnTo>
                  <a:pt x="7187" y="2953"/>
                </a:lnTo>
                <a:lnTo>
                  <a:pt x="7146" y="2996"/>
                </a:lnTo>
                <a:lnTo>
                  <a:pt x="7101" y="3039"/>
                </a:lnTo>
                <a:lnTo>
                  <a:pt x="7056" y="3080"/>
                </a:lnTo>
                <a:lnTo>
                  <a:pt x="7009" y="3118"/>
                </a:lnTo>
                <a:lnTo>
                  <a:pt x="6959" y="3156"/>
                </a:lnTo>
                <a:lnTo>
                  <a:pt x="6910" y="3190"/>
                </a:lnTo>
                <a:lnTo>
                  <a:pt x="6858" y="3224"/>
                </a:lnTo>
                <a:lnTo>
                  <a:pt x="6805" y="3254"/>
                </a:lnTo>
                <a:lnTo>
                  <a:pt x="6750" y="3284"/>
                </a:lnTo>
                <a:lnTo>
                  <a:pt x="6696" y="3311"/>
                </a:lnTo>
                <a:lnTo>
                  <a:pt x="6639" y="3337"/>
                </a:lnTo>
                <a:lnTo>
                  <a:pt x="6582" y="3360"/>
                </a:lnTo>
                <a:lnTo>
                  <a:pt x="6523" y="3380"/>
                </a:lnTo>
                <a:lnTo>
                  <a:pt x="6462" y="3399"/>
                </a:lnTo>
                <a:lnTo>
                  <a:pt x="6403" y="3415"/>
                </a:lnTo>
                <a:lnTo>
                  <a:pt x="6341" y="3429"/>
                </a:lnTo>
                <a:lnTo>
                  <a:pt x="6279" y="3441"/>
                </a:lnTo>
                <a:lnTo>
                  <a:pt x="6215" y="3450"/>
                </a:lnTo>
                <a:lnTo>
                  <a:pt x="6151" y="3456"/>
                </a:lnTo>
                <a:lnTo>
                  <a:pt x="6086" y="3460"/>
                </a:lnTo>
                <a:lnTo>
                  <a:pt x="6021" y="3461"/>
                </a:lnTo>
                <a:lnTo>
                  <a:pt x="6021" y="3461"/>
                </a:lnTo>
                <a:lnTo>
                  <a:pt x="5986" y="3461"/>
                </a:lnTo>
                <a:lnTo>
                  <a:pt x="5950" y="3460"/>
                </a:lnTo>
                <a:lnTo>
                  <a:pt x="5916" y="3457"/>
                </a:lnTo>
                <a:lnTo>
                  <a:pt x="5881" y="3455"/>
                </a:lnTo>
                <a:lnTo>
                  <a:pt x="5812" y="3447"/>
                </a:lnTo>
                <a:lnTo>
                  <a:pt x="5744" y="3437"/>
                </a:lnTo>
                <a:lnTo>
                  <a:pt x="5677" y="3423"/>
                </a:lnTo>
                <a:lnTo>
                  <a:pt x="5611" y="3408"/>
                </a:lnTo>
                <a:lnTo>
                  <a:pt x="5546" y="3389"/>
                </a:lnTo>
                <a:lnTo>
                  <a:pt x="5481" y="3367"/>
                </a:lnTo>
                <a:lnTo>
                  <a:pt x="5419" y="3343"/>
                </a:lnTo>
                <a:lnTo>
                  <a:pt x="5359" y="3317"/>
                </a:lnTo>
                <a:lnTo>
                  <a:pt x="5298" y="3287"/>
                </a:lnTo>
                <a:lnTo>
                  <a:pt x="5239" y="3256"/>
                </a:lnTo>
                <a:lnTo>
                  <a:pt x="5182" y="3222"/>
                </a:lnTo>
                <a:lnTo>
                  <a:pt x="5127" y="3186"/>
                </a:lnTo>
                <a:lnTo>
                  <a:pt x="5073" y="3148"/>
                </a:lnTo>
                <a:lnTo>
                  <a:pt x="5020" y="3108"/>
                </a:lnTo>
                <a:lnTo>
                  <a:pt x="4971" y="3064"/>
                </a:lnTo>
                <a:lnTo>
                  <a:pt x="4921" y="3020"/>
                </a:lnTo>
                <a:lnTo>
                  <a:pt x="4874" y="2973"/>
                </a:lnTo>
                <a:lnTo>
                  <a:pt x="4830" y="2925"/>
                </a:lnTo>
                <a:lnTo>
                  <a:pt x="4787" y="2876"/>
                </a:lnTo>
                <a:lnTo>
                  <a:pt x="4745" y="2824"/>
                </a:lnTo>
                <a:lnTo>
                  <a:pt x="4707" y="2769"/>
                </a:lnTo>
                <a:lnTo>
                  <a:pt x="4670" y="2715"/>
                </a:lnTo>
                <a:lnTo>
                  <a:pt x="4636" y="2658"/>
                </a:lnTo>
                <a:lnTo>
                  <a:pt x="4603" y="2599"/>
                </a:lnTo>
                <a:lnTo>
                  <a:pt x="4574" y="2539"/>
                </a:lnTo>
                <a:lnTo>
                  <a:pt x="4546" y="2478"/>
                </a:lnTo>
                <a:lnTo>
                  <a:pt x="4522" y="2416"/>
                </a:lnTo>
                <a:lnTo>
                  <a:pt x="4499" y="2352"/>
                </a:lnTo>
                <a:lnTo>
                  <a:pt x="4480" y="2287"/>
                </a:lnTo>
                <a:lnTo>
                  <a:pt x="4463" y="2221"/>
                </a:lnTo>
                <a:lnTo>
                  <a:pt x="4463" y="2221"/>
                </a:lnTo>
                <a:lnTo>
                  <a:pt x="4433" y="2209"/>
                </a:lnTo>
                <a:lnTo>
                  <a:pt x="4404" y="2199"/>
                </a:lnTo>
                <a:lnTo>
                  <a:pt x="4343" y="2180"/>
                </a:lnTo>
                <a:lnTo>
                  <a:pt x="4283" y="2164"/>
                </a:lnTo>
                <a:lnTo>
                  <a:pt x="4220" y="2151"/>
                </a:lnTo>
                <a:lnTo>
                  <a:pt x="4158" y="2141"/>
                </a:lnTo>
                <a:lnTo>
                  <a:pt x="4096" y="2133"/>
                </a:lnTo>
                <a:lnTo>
                  <a:pt x="4034" y="2128"/>
                </a:lnTo>
                <a:lnTo>
                  <a:pt x="3972" y="2127"/>
                </a:lnTo>
                <a:lnTo>
                  <a:pt x="3972" y="2127"/>
                </a:lnTo>
                <a:lnTo>
                  <a:pt x="3911" y="2128"/>
                </a:lnTo>
                <a:lnTo>
                  <a:pt x="3849" y="2133"/>
                </a:lnTo>
                <a:lnTo>
                  <a:pt x="3788" y="2140"/>
                </a:lnTo>
                <a:lnTo>
                  <a:pt x="3727" y="2150"/>
                </a:lnTo>
                <a:lnTo>
                  <a:pt x="3668" y="2162"/>
                </a:lnTo>
                <a:lnTo>
                  <a:pt x="3608" y="2178"/>
                </a:lnTo>
                <a:lnTo>
                  <a:pt x="3550" y="2197"/>
                </a:lnTo>
                <a:lnTo>
                  <a:pt x="3492" y="2217"/>
                </a:lnTo>
                <a:lnTo>
                  <a:pt x="3492" y="2217"/>
                </a:lnTo>
                <a:lnTo>
                  <a:pt x="3475" y="2283"/>
                </a:lnTo>
                <a:lnTo>
                  <a:pt x="3456" y="2349"/>
                </a:lnTo>
                <a:lnTo>
                  <a:pt x="3433" y="2412"/>
                </a:lnTo>
                <a:lnTo>
                  <a:pt x="3408" y="2475"/>
                </a:lnTo>
                <a:lnTo>
                  <a:pt x="3381" y="2536"/>
                </a:lnTo>
                <a:lnTo>
                  <a:pt x="3351" y="2596"/>
                </a:lnTo>
                <a:lnTo>
                  <a:pt x="3319" y="2655"/>
                </a:lnTo>
                <a:lnTo>
                  <a:pt x="3285" y="2712"/>
                </a:lnTo>
                <a:lnTo>
                  <a:pt x="3248" y="2767"/>
                </a:lnTo>
                <a:lnTo>
                  <a:pt x="3209" y="2821"/>
                </a:lnTo>
                <a:lnTo>
                  <a:pt x="3168" y="2873"/>
                </a:lnTo>
                <a:lnTo>
                  <a:pt x="3125" y="2924"/>
                </a:lnTo>
                <a:lnTo>
                  <a:pt x="3081" y="2972"/>
                </a:lnTo>
                <a:lnTo>
                  <a:pt x="3034" y="3019"/>
                </a:lnTo>
                <a:lnTo>
                  <a:pt x="2985" y="3063"/>
                </a:lnTo>
                <a:lnTo>
                  <a:pt x="2934" y="3106"/>
                </a:lnTo>
                <a:lnTo>
                  <a:pt x="2882" y="3147"/>
                </a:lnTo>
                <a:lnTo>
                  <a:pt x="2828" y="3185"/>
                </a:lnTo>
                <a:lnTo>
                  <a:pt x="2773" y="3222"/>
                </a:lnTo>
                <a:lnTo>
                  <a:pt x="2715" y="3256"/>
                </a:lnTo>
                <a:lnTo>
                  <a:pt x="2656" y="3286"/>
                </a:lnTo>
                <a:lnTo>
                  <a:pt x="2597" y="3315"/>
                </a:lnTo>
                <a:lnTo>
                  <a:pt x="2535" y="3343"/>
                </a:lnTo>
                <a:lnTo>
                  <a:pt x="2473" y="3367"/>
                </a:lnTo>
                <a:lnTo>
                  <a:pt x="2409" y="3389"/>
                </a:lnTo>
                <a:lnTo>
                  <a:pt x="2343" y="3408"/>
                </a:lnTo>
                <a:lnTo>
                  <a:pt x="2278" y="3423"/>
                </a:lnTo>
                <a:lnTo>
                  <a:pt x="2210" y="3437"/>
                </a:lnTo>
                <a:lnTo>
                  <a:pt x="2142" y="3447"/>
                </a:lnTo>
                <a:lnTo>
                  <a:pt x="2108" y="3451"/>
                </a:lnTo>
                <a:lnTo>
                  <a:pt x="2073" y="3455"/>
                </a:lnTo>
                <a:lnTo>
                  <a:pt x="2038" y="3457"/>
                </a:lnTo>
                <a:lnTo>
                  <a:pt x="2004" y="3460"/>
                </a:lnTo>
                <a:lnTo>
                  <a:pt x="1968" y="3461"/>
                </a:lnTo>
                <a:lnTo>
                  <a:pt x="1933" y="3461"/>
                </a:lnTo>
                <a:lnTo>
                  <a:pt x="1933" y="3461"/>
                </a:lnTo>
                <a:lnTo>
                  <a:pt x="1867" y="3460"/>
                </a:lnTo>
                <a:lnTo>
                  <a:pt x="1802" y="3456"/>
                </a:lnTo>
                <a:lnTo>
                  <a:pt x="1739" y="3450"/>
                </a:lnTo>
                <a:lnTo>
                  <a:pt x="1675" y="3441"/>
                </a:lnTo>
                <a:lnTo>
                  <a:pt x="1613" y="3428"/>
                </a:lnTo>
                <a:lnTo>
                  <a:pt x="1551" y="3415"/>
                </a:lnTo>
                <a:lnTo>
                  <a:pt x="1490" y="3399"/>
                </a:lnTo>
                <a:lnTo>
                  <a:pt x="1431" y="3380"/>
                </a:lnTo>
                <a:lnTo>
                  <a:pt x="1373" y="3360"/>
                </a:lnTo>
                <a:lnTo>
                  <a:pt x="1316" y="3336"/>
                </a:lnTo>
                <a:lnTo>
                  <a:pt x="1259" y="3311"/>
                </a:lnTo>
                <a:lnTo>
                  <a:pt x="1204" y="3284"/>
                </a:lnTo>
                <a:lnTo>
                  <a:pt x="1150" y="3254"/>
                </a:lnTo>
                <a:lnTo>
                  <a:pt x="1096" y="3223"/>
                </a:lnTo>
                <a:lnTo>
                  <a:pt x="1046" y="3190"/>
                </a:lnTo>
                <a:lnTo>
                  <a:pt x="995" y="3154"/>
                </a:lnTo>
                <a:lnTo>
                  <a:pt x="947" y="3118"/>
                </a:lnTo>
                <a:lnTo>
                  <a:pt x="899" y="3078"/>
                </a:lnTo>
                <a:lnTo>
                  <a:pt x="853" y="3038"/>
                </a:lnTo>
                <a:lnTo>
                  <a:pt x="809" y="2996"/>
                </a:lnTo>
                <a:lnTo>
                  <a:pt x="767" y="2952"/>
                </a:lnTo>
                <a:lnTo>
                  <a:pt x="726" y="2907"/>
                </a:lnTo>
                <a:lnTo>
                  <a:pt x="687" y="2859"/>
                </a:lnTo>
                <a:lnTo>
                  <a:pt x="649" y="2811"/>
                </a:lnTo>
                <a:lnTo>
                  <a:pt x="613" y="2762"/>
                </a:lnTo>
                <a:lnTo>
                  <a:pt x="579" y="2710"/>
                </a:lnTo>
                <a:lnTo>
                  <a:pt x="548" y="2658"/>
                </a:lnTo>
                <a:lnTo>
                  <a:pt x="518" y="2603"/>
                </a:lnTo>
                <a:lnTo>
                  <a:pt x="490" y="2548"/>
                </a:lnTo>
                <a:lnTo>
                  <a:pt x="464" y="2492"/>
                </a:lnTo>
                <a:lnTo>
                  <a:pt x="441" y="2435"/>
                </a:lnTo>
                <a:lnTo>
                  <a:pt x="420" y="2375"/>
                </a:lnTo>
                <a:lnTo>
                  <a:pt x="0" y="2375"/>
                </a:lnTo>
                <a:lnTo>
                  <a:pt x="0" y="1865"/>
                </a:lnTo>
                <a:lnTo>
                  <a:pt x="332" y="1865"/>
                </a:lnTo>
                <a:lnTo>
                  <a:pt x="332" y="1849"/>
                </a:lnTo>
                <a:lnTo>
                  <a:pt x="332" y="1849"/>
                </a:lnTo>
                <a:lnTo>
                  <a:pt x="332" y="1808"/>
                </a:lnTo>
                <a:lnTo>
                  <a:pt x="333" y="1767"/>
                </a:lnTo>
                <a:lnTo>
                  <a:pt x="336" y="1726"/>
                </a:lnTo>
                <a:lnTo>
                  <a:pt x="340" y="1685"/>
                </a:lnTo>
                <a:lnTo>
                  <a:pt x="345" y="1644"/>
                </a:lnTo>
                <a:lnTo>
                  <a:pt x="350" y="1605"/>
                </a:lnTo>
                <a:lnTo>
                  <a:pt x="356" y="1564"/>
                </a:lnTo>
                <a:lnTo>
                  <a:pt x="364" y="1525"/>
                </a:lnTo>
                <a:lnTo>
                  <a:pt x="373" y="1486"/>
                </a:lnTo>
                <a:lnTo>
                  <a:pt x="383" y="1448"/>
                </a:lnTo>
                <a:lnTo>
                  <a:pt x="393" y="1410"/>
                </a:lnTo>
                <a:lnTo>
                  <a:pt x="404" y="1372"/>
                </a:lnTo>
                <a:lnTo>
                  <a:pt x="416" y="1334"/>
                </a:lnTo>
                <a:lnTo>
                  <a:pt x="428" y="1296"/>
                </a:lnTo>
                <a:lnTo>
                  <a:pt x="442" y="1259"/>
                </a:lnTo>
                <a:lnTo>
                  <a:pt x="458" y="1224"/>
                </a:lnTo>
                <a:lnTo>
                  <a:pt x="473" y="1187"/>
                </a:lnTo>
                <a:lnTo>
                  <a:pt x="489" y="1151"/>
                </a:lnTo>
                <a:lnTo>
                  <a:pt x="507" y="1117"/>
                </a:lnTo>
                <a:lnTo>
                  <a:pt x="525" y="1083"/>
                </a:lnTo>
                <a:lnTo>
                  <a:pt x="544" y="1049"/>
                </a:lnTo>
                <a:lnTo>
                  <a:pt x="564" y="1014"/>
                </a:lnTo>
                <a:lnTo>
                  <a:pt x="584" y="982"/>
                </a:lnTo>
                <a:lnTo>
                  <a:pt x="606" y="950"/>
                </a:lnTo>
                <a:lnTo>
                  <a:pt x="627" y="918"/>
                </a:lnTo>
                <a:lnTo>
                  <a:pt x="650" y="886"/>
                </a:lnTo>
                <a:lnTo>
                  <a:pt x="674" y="856"/>
                </a:lnTo>
                <a:lnTo>
                  <a:pt x="698" y="826"/>
                </a:lnTo>
                <a:lnTo>
                  <a:pt x="722" y="797"/>
                </a:lnTo>
                <a:lnTo>
                  <a:pt x="748" y="767"/>
                </a:lnTo>
                <a:lnTo>
                  <a:pt x="774" y="738"/>
                </a:lnTo>
                <a:lnTo>
                  <a:pt x="801" y="712"/>
                </a:lnTo>
                <a:lnTo>
                  <a:pt x="829" y="684"/>
                </a:lnTo>
                <a:lnTo>
                  <a:pt x="857" y="657"/>
                </a:lnTo>
                <a:lnTo>
                  <a:pt x="886" y="632"/>
                </a:lnTo>
                <a:lnTo>
                  <a:pt x="915" y="606"/>
                </a:lnTo>
                <a:lnTo>
                  <a:pt x="945" y="582"/>
                </a:lnTo>
                <a:lnTo>
                  <a:pt x="976" y="560"/>
                </a:lnTo>
                <a:lnTo>
                  <a:pt x="1006" y="537"/>
                </a:lnTo>
                <a:lnTo>
                  <a:pt x="1038" y="514"/>
                </a:lnTo>
                <a:lnTo>
                  <a:pt x="1071" y="492"/>
                </a:lnTo>
                <a:lnTo>
                  <a:pt x="1104" y="472"/>
                </a:lnTo>
                <a:lnTo>
                  <a:pt x="1137" y="452"/>
                </a:lnTo>
                <a:lnTo>
                  <a:pt x="1171" y="433"/>
                </a:lnTo>
                <a:lnTo>
                  <a:pt x="1205" y="415"/>
                </a:lnTo>
                <a:lnTo>
                  <a:pt x="1240" y="397"/>
                </a:lnTo>
                <a:lnTo>
                  <a:pt x="1275" y="381"/>
                </a:lnTo>
                <a:lnTo>
                  <a:pt x="1310" y="366"/>
                </a:lnTo>
                <a:lnTo>
                  <a:pt x="1347" y="351"/>
                </a:lnTo>
                <a:lnTo>
                  <a:pt x="1384" y="337"/>
                </a:lnTo>
                <a:lnTo>
                  <a:pt x="1421" y="324"/>
                </a:lnTo>
                <a:lnTo>
                  <a:pt x="1458" y="311"/>
                </a:lnTo>
                <a:lnTo>
                  <a:pt x="1496" y="300"/>
                </a:lnTo>
                <a:lnTo>
                  <a:pt x="1534" y="290"/>
                </a:lnTo>
                <a:lnTo>
                  <a:pt x="1573" y="280"/>
                </a:lnTo>
                <a:lnTo>
                  <a:pt x="1612" y="272"/>
                </a:lnTo>
                <a:lnTo>
                  <a:pt x="1651" y="263"/>
                </a:lnTo>
                <a:lnTo>
                  <a:pt x="1691" y="257"/>
                </a:lnTo>
                <a:lnTo>
                  <a:pt x="1730" y="252"/>
                </a:lnTo>
                <a:lnTo>
                  <a:pt x="1771" y="247"/>
                </a:lnTo>
                <a:lnTo>
                  <a:pt x="1811" y="243"/>
                </a:lnTo>
                <a:lnTo>
                  <a:pt x="1852" y="240"/>
                </a:lnTo>
                <a:lnTo>
                  <a:pt x="1893" y="239"/>
                </a:lnTo>
                <a:lnTo>
                  <a:pt x="1934" y="238"/>
                </a:lnTo>
                <a:lnTo>
                  <a:pt x="1934" y="238"/>
                </a:lnTo>
                <a:lnTo>
                  <a:pt x="1973" y="239"/>
                </a:lnTo>
                <a:lnTo>
                  <a:pt x="2011" y="240"/>
                </a:lnTo>
                <a:lnTo>
                  <a:pt x="2049" y="243"/>
                </a:lnTo>
                <a:lnTo>
                  <a:pt x="2087" y="245"/>
                </a:lnTo>
                <a:lnTo>
                  <a:pt x="2124" y="249"/>
                </a:lnTo>
                <a:lnTo>
                  <a:pt x="2162" y="254"/>
                </a:lnTo>
                <a:lnTo>
                  <a:pt x="2199" y="261"/>
                </a:lnTo>
                <a:lnTo>
                  <a:pt x="2236" y="267"/>
                </a:lnTo>
                <a:lnTo>
                  <a:pt x="2272" y="275"/>
                </a:lnTo>
                <a:lnTo>
                  <a:pt x="2308" y="282"/>
                </a:lnTo>
                <a:lnTo>
                  <a:pt x="2343" y="292"/>
                </a:lnTo>
                <a:lnTo>
                  <a:pt x="2379" y="301"/>
                </a:lnTo>
                <a:lnTo>
                  <a:pt x="2414" y="313"/>
                </a:lnTo>
                <a:lnTo>
                  <a:pt x="2450" y="324"/>
                </a:lnTo>
                <a:lnTo>
                  <a:pt x="2484" y="337"/>
                </a:lnTo>
                <a:lnTo>
                  <a:pt x="2518" y="349"/>
                </a:lnTo>
                <a:lnTo>
                  <a:pt x="2551" y="363"/>
                </a:lnTo>
                <a:lnTo>
                  <a:pt x="2585" y="377"/>
                </a:lnTo>
                <a:lnTo>
                  <a:pt x="2618" y="392"/>
                </a:lnTo>
                <a:lnTo>
                  <a:pt x="2650" y="409"/>
                </a:lnTo>
                <a:lnTo>
                  <a:pt x="2683" y="425"/>
                </a:lnTo>
                <a:lnTo>
                  <a:pt x="2715" y="443"/>
                </a:lnTo>
                <a:lnTo>
                  <a:pt x="2745" y="461"/>
                </a:lnTo>
                <a:lnTo>
                  <a:pt x="2777" y="480"/>
                </a:lnTo>
                <a:lnTo>
                  <a:pt x="2807" y="499"/>
                </a:lnTo>
                <a:lnTo>
                  <a:pt x="2836" y="519"/>
                </a:lnTo>
                <a:lnTo>
                  <a:pt x="2866" y="539"/>
                </a:lnTo>
                <a:lnTo>
                  <a:pt x="2895" y="561"/>
                </a:lnTo>
                <a:lnTo>
                  <a:pt x="2924" y="584"/>
                </a:lnTo>
                <a:lnTo>
                  <a:pt x="2952" y="606"/>
                </a:lnTo>
                <a:lnTo>
                  <a:pt x="2978" y="629"/>
                </a:lnTo>
                <a:lnTo>
                  <a:pt x="3006" y="653"/>
                </a:lnTo>
                <a:lnTo>
                  <a:pt x="3032" y="677"/>
                </a:lnTo>
                <a:lnTo>
                  <a:pt x="3058" y="703"/>
                </a:lnTo>
                <a:lnTo>
                  <a:pt x="3084" y="728"/>
                </a:lnTo>
                <a:lnTo>
                  <a:pt x="3108" y="755"/>
                </a:lnTo>
                <a:lnTo>
                  <a:pt x="3132" y="781"/>
                </a:lnTo>
                <a:lnTo>
                  <a:pt x="3156" y="808"/>
                </a:lnTo>
                <a:lnTo>
                  <a:pt x="3179" y="836"/>
                </a:lnTo>
                <a:lnTo>
                  <a:pt x="3200" y="864"/>
                </a:lnTo>
                <a:lnTo>
                  <a:pt x="3222" y="893"/>
                </a:lnTo>
                <a:lnTo>
                  <a:pt x="3243" y="922"/>
                </a:lnTo>
                <a:lnTo>
                  <a:pt x="3264" y="952"/>
                </a:lnTo>
                <a:lnTo>
                  <a:pt x="3284" y="983"/>
                </a:lnTo>
                <a:lnTo>
                  <a:pt x="3303" y="1013"/>
                </a:lnTo>
                <a:lnTo>
                  <a:pt x="3321" y="1044"/>
                </a:lnTo>
                <a:lnTo>
                  <a:pt x="3338" y="1075"/>
                </a:lnTo>
                <a:lnTo>
                  <a:pt x="3356" y="1108"/>
                </a:lnTo>
                <a:lnTo>
                  <a:pt x="3373" y="1140"/>
                </a:lnTo>
                <a:lnTo>
                  <a:pt x="3388" y="1173"/>
                </a:lnTo>
                <a:lnTo>
                  <a:pt x="3403" y="1207"/>
                </a:lnTo>
                <a:lnTo>
                  <a:pt x="3417" y="1240"/>
                </a:lnTo>
                <a:lnTo>
                  <a:pt x="3430" y="1274"/>
                </a:lnTo>
                <a:lnTo>
                  <a:pt x="3442" y="1308"/>
                </a:lnTo>
                <a:lnTo>
                  <a:pt x="3455" y="1344"/>
                </a:lnTo>
                <a:lnTo>
                  <a:pt x="3466" y="1378"/>
                </a:lnTo>
                <a:lnTo>
                  <a:pt x="3476" y="1414"/>
                </a:lnTo>
                <a:lnTo>
                  <a:pt x="3485" y="1450"/>
                </a:lnTo>
                <a:lnTo>
                  <a:pt x="3494" y="1486"/>
                </a:lnTo>
                <a:lnTo>
                  <a:pt x="3502" y="1523"/>
                </a:lnTo>
                <a:lnTo>
                  <a:pt x="3509" y="1559"/>
                </a:lnTo>
                <a:lnTo>
                  <a:pt x="3516" y="1596"/>
                </a:lnTo>
                <a:lnTo>
                  <a:pt x="3521" y="1634"/>
                </a:lnTo>
                <a:lnTo>
                  <a:pt x="3526" y="1671"/>
                </a:lnTo>
                <a:lnTo>
                  <a:pt x="3526" y="1671"/>
                </a:lnTo>
                <a:lnTo>
                  <a:pt x="3580" y="1658"/>
                </a:lnTo>
                <a:lnTo>
                  <a:pt x="3636" y="1647"/>
                </a:lnTo>
                <a:lnTo>
                  <a:pt x="3691" y="1638"/>
                </a:lnTo>
                <a:lnTo>
                  <a:pt x="3746" y="1630"/>
                </a:lnTo>
                <a:lnTo>
                  <a:pt x="3803" y="1624"/>
                </a:lnTo>
                <a:lnTo>
                  <a:pt x="3859" y="1619"/>
                </a:lnTo>
                <a:lnTo>
                  <a:pt x="3916" y="1616"/>
                </a:lnTo>
                <a:lnTo>
                  <a:pt x="3975" y="1615"/>
                </a:lnTo>
                <a:lnTo>
                  <a:pt x="3975" y="1615"/>
                </a:lnTo>
                <a:lnTo>
                  <a:pt x="4032" y="1616"/>
                </a:lnTo>
                <a:lnTo>
                  <a:pt x="4090" y="1619"/>
                </a:lnTo>
                <a:lnTo>
                  <a:pt x="4147" y="1624"/>
                </a:lnTo>
                <a:lnTo>
                  <a:pt x="4204" y="1630"/>
                </a:lnTo>
                <a:lnTo>
                  <a:pt x="4261" y="1639"/>
                </a:lnTo>
                <a:lnTo>
                  <a:pt x="4318" y="1648"/>
                </a:lnTo>
                <a:lnTo>
                  <a:pt x="4375" y="1661"/>
                </a:lnTo>
                <a:lnTo>
                  <a:pt x="4431" y="1673"/>
                </a:lnTo>
                <a:lnTo>
                  <a:pt x="4431" y="1673"/>
                </a:lnTo>
                <a:lnTo>
                  <a:pt x="4440" y="1607"/>
                </a:lnTo>
                <a:lnTo>
                  <a:pt x="4451" y="1542"/>
                </a:lnTo>
                <a:lnTo>
                  <a:pt x="4464" y="1476"/>
                </a:lnTo>
                <a:lnTo>
                  <a:pt x="4482" y="1412"/>
                </a:lnTo>
                <a:lnTo>
                  <a:pt x="4501" y="1349"/>
                </a:lnTo>
                <a:lnTo>
                  <a:pt x="4522" y="1286"/>
                </a:lnTo>
                <a:lnTo>
                  <a:pt x="4546" y="1225"/>
                </a:lnTo>
                <a:lnTo>
                  <a:pt x="4573" y="1164"/>
                </a:lnTo>
                <a:lnTo>
                  <a:pt x="4602" y="1104"/>
                </a:lnTo>
                <a:lnTo>
                  <a:pt x="4634" y="1046"/>
                </a:lnTo>
                <a:lnTo>
                  <a:pt x="4668" y="989"/>
                </a:lnTo>
                <a:lnTo>
                  <a:pt x="4705" y="933"/>
                </a:lnTo>
                <a:lnTo>
                  <a:pt x="4744" y="879"/>
                </a:lnTo>
                <a:lnTo>
                  <a:pt x="4786" y="827"/>
                </a:lnTo>
                <a:lnTo>
                  <a:pt x="4829" y="775"/>
                </a:lnTo>
                <a:lnTo>
                  <a:pt x="4874" y="726"/>
                </a:lnTo>
                <a:lnTo>
                  <a:pt x="4874" y="726"/>
                </a:lnTo>
                <a:lnTo>
                  <a:pt x="4893" y="708"/>
                </a:lnTo>
                <a:lnTo>
                  <a:pt x="4914" y="693"/>
                </a:lnTo>
                <a:lnTo>
                  <a:pt x="4935" y="680"/>
                </a:lnTo>
                <a:lnTo>
                  <a:pt x="4958" y="669"/>
                </a:lnTo>
                <a:lnTo>
                  <a:pt x="4981" y="660"/>
                </a:lnTo>
                <a:lnTo>
                  <a:pt x="5005" y="653"/>
                </a:lnTo>
                <a:lnTo>
                  <a:pt x="5029" y="650"/>
                </a:lnTo>
                <a:lnTo>
                  <a:pt x="5053" y="648"/>
                </a:lnTo>
                <a:lnTo>
                  <a:pt x="5077" y="650"/>
                </a:lnTo>
                <a:lnTo>
                  <a:pt x="5103" y="652"/>
                </a:lnTo>
                <a:lnTo>
                  <a:pt x="5125" y="658"/>
                </a:lnTo>
                <a:lnTo>
                  <a:pt x="5149" y="666"/>
                </a:lnTo>
                <a:lnTo>
                  <a:pt x="5172" y="676"/>
                </a:lnTo>
                <a:lnTo>
                  <a:pt x="5194" y="689"/>
                </a:lnTo>
                <a:lnTo>
                  <a:pt x="5214" y="704"/>
                </a:lnTo>
                <a:lnTo>
                  <a:pt x="5234" y="721"/>
                </a:lnTo>
                <a:lnTo>
                  <a:pt x="5234" y="721"/>
                </a:lnTo>
                <a:lnTo>
                  <a:pt x="5252" y="740"/>
                </a:lnTo>
                <a:lnTo>
                  <a:pt x="5267" y="761"/>
                </a:lnTo>
                <a:lnTo>
                  <a:pt x="5280" y="783"/>
                </a:lnTo>
                <a:lnTo>
                  <a:pt x="5291" y="804"/>
                </a:lnTo>
                <a:lnTo>
                  <a:pt x="5300" y="828"/>
                </a:lnTo>
                <a:lnTo>
                  <a:pt x="5305" y="852"/>
                </a:lnTo>
                <a:lnTo>
                  <a:pt x="5309" y="876"/>
                </a:lnTo>
                <a:lnTo>
                  <a:pt x="5312" y="900"/>
                </a:lnTo>
                <a:lnTo>
                  <a:pt x="5310" y="924"/>
                </a:lnTo>
                <a:lnTo>
                  <a:pt x="5308" y="950"/>
                </a:lnTo>
                <a:lnTo>
                  <a:pt x="5302" y="974"/>
                </a:lnTo>
                <a:lnTo>
                  <a:pt x="5294" y="997"/>
                </a:lnTo>
                <a:lnTo>
                  <a:pt x="5284" y="1020"/>
                </a:lnTo>
                <a:lnTo>
                  <a:pt x="5271" y="1042"/>
                </a:lnTo>
                <a:lnTo>
                  <a:pt x="5256" y="1063"/>
                </a:lnTo>
                <a:lnTo>
                  <a:pt x="5239" y="1083"/>
                </a:lnTo>
                <a:lnTo>
                  <a:pt x="5239" y="1083"/>
                </a:lnTo>
                <a:lnTo>
                  <a:pt x="5203" y="1122"/>
                </a:lnTo>
                <a:lnTo>
                  <a:pt x="5168" y="1163"/>
                </a:lnTo>
                <a:lnTo>
                  <a:pt x="5137" y="1206"/>
                </a:lnTo>
                <a:lnTo>
                  <a:pt x="5106" y="1249"/>
                </a:lnTo>
                <a:lnTo>
                  <a:pt x="5078" y="1294"/>
                </a:lnTo>
                <a:lnTo>
                  <a:pt x="5053" y="1340"/>
                </a:lnTo>
                <a:lnTo>
                  <a:pt x="5030" y="1387"/>
                </a:lnTo>
                <a:lnTo>
                  <a:pt x="5009" y="1435"/>
                </a:lnTo>
                <a:lnTo>
                  <a:pt x="4991" y="1485"/>
                </a:lnTo>
                <a:lnTo>
                  <a:pt x="4975" y="1535"/>
                </a:lnTo>
                <a:lnTo>
                  <a:pt x="4961" y="1586"/>
                </a:lnTo>
                <a:lnTo>
                  <a:pt x="4949" y="1638"/>
                </a:lnTo>
                <a:lnTo>
                  <a:pt x="4940" y="1690"/>
                </a:lnTo>
                <a:lnTo>
                  <a:pt x="4934" y="1743"/>
                </a:lnTo>
                <a:lnTo>
                  <a:pt x="4930" y="1796"/>
                </a:lnTo>
                <a:lnTo>
                  <a:pt x="4929" y="1849"/>
                </a:lnTo>
                <a:lnTo>
                  <a:pt x="4929" y="1849"/>
                </a:lnTo>
                <a:lnTo>
                  <a:pt x="4930" y="1906"/>
                </a:lnTo>
                <a:lnTo>
                  <a:pt x="4934" y="1962"/>
                </a:lnTo>
                <a:lnTo>
                  <a:pt x="4942" y="2017"/>
                </a:lnTo>
                <a:lnTo>
                  <a:pt x="4952" y="2071"/>
                </a:lnTo>
                <a:lnTo>
                  <a:pt x="4963" y="2124"/>
                </a:lnTo>
                <a:lnTo>
                  <a:pt x="4978" y="2176"/>
                </a:lnTo>
                <a:lnTo>
                  <a:pt x="4995" y="2227"/>
                </a:lnTo>
                <a:lnTo>
                  <a:pt x="5015" y="2278"/>
                </a:lnTo>
                <a:lnTo>
                  <a:pt x="5037" y="2326"/>
                </a:lnTo>
                <a:lnTo>
                  <a:pt x="5061" y="2374"/>
                </a:lnTo>
                <a:lnTo>
                  <a:pt x="5087" y="2420"/>
                </a:lnTo>
                <a:lnTo>
                  <a:pt x="5115" y="2464"/>
                </a:lnTo>
                <a:lnTo>
                  <a:pt x="5147" y="2507"/>
                </a:lnTo>
                <a:lnTo>
                  <a:pt x="5179" y="2549"/>
                </a:lnTo>
                <a:lnTo>
                  <a:pt x="5213" y="2589"/>
                </a:lnTo>
                <a:lnTo>
                  <a:pt x="5250" y="2627"/>
                </a:lnTo>
                <a:lnTo>
                  <a:pt x="5288" y="2664"/>
                </a:lnTo>
                <a:lnTo>
                  <a:pt x="5327" y="2698"/>
                </a:lnTo>
                <a:lnTo>
                  <a:pt x="5369" y="2731"/>
                </a:lnTo>
                <a:lnTo>
                  <a:pt x="5412" y="2762"/>
                </a:lnTo>
                <a:lnTo>
                  <a:pt x="5456" y="2791"/>
                </a:lnTo>
                <a:lnTo>
                  <a:pt x="5502" y="2817"/>
                </a:lnTo>
                <a:lnTo>
                  <a:pt x="5549" y="2841"/>
                </a:lnTo>
                <a:lnTo>
                  <a:pt x="5597" y="2863"/>
                </a:lnTo>
                <a:lnTo>
                  <a:pt x="5646" y="2883"/>
                </a:lnTo>
                <a:lnTo>
                  <a:pt x="5697" y="2900"/>
                </a:lnTo>
                <a:lnTo>
                  <a:pt x="5749" y="2915"/>
                </a:lnTo>
                <a:lnTo>
                  <a:pt x="5802" y="2928"/>
                </a:lnTo>
                <a:lnTo>
                  <a:pt x="5855" y="2936"/>
                </a:lnTo>
                <a:lnTo>
                  <a:pt x="5910" y="2944"/>
                </a:lnTo>
                <a:lnTo>
                  <a:pt x="5966" y="2948"/>
                </a:lnTo>
                <a:lnTo>
                  <a:pt x="6023" y="2949"/>
                </a:lnTo>
                <a:lnTo>
                  <a:pt x="6023" y="2949"/>
                </a:lnTo>
                <a:lnTo>
                  <a:pt x="6078" y="2948"/>
                </a:lnTo>
                <a:lnTo>
                  <a:pt x="6134" y="2944"/>
                </a:lnTo>
                <a:lnTo>
                  <a:pt x="6189" y="2936"/>
                </a:lnTo>
                <a:lnTo>
                  <a:pt x="6242" y="2928"/>
                </a:lnTo>
                <a:lnTo>
                  <a:pt x="6295" y="2915"/>
                </a:lnTo>
                <a:lnTo>
                  <a:pt x="6347" y="2900"/>
                </a:lnTo>
                <a:lnTo>
                  <a:pt x="6398" y="2883"/>
                </a:lnTo>
                <a:lnTo>
                  <a:pt x="6447" y="2863"/>
                </a:lnTo>
                <a:lnTo>
                  <a:pt x="6495" y="2841"/>
                </a:lnTo>
                <a:lnTo>
                  <a:pt x="6542" y="2816"/>
                </a:lnTo>
                <a:lnTo>
                  <a:pt x="6589" y="2789"/>
                </a:lnTo>
                <a:lnTo>
                  <a:pt x="6634" y="2762"/>
                </a:lnTo>
                <a:lnTo>
                  <a:pt x="6675" y="2731"/>
                </a:lnTo>
                <a:lnTo>
                  <a:pt x="6717" y="2698"/>
                </a:lnTo>
                <a:lnTo>
                  <a:pt x="6756" y="2663"/>
                </a:lnTo>
                <a:lnTo>
                  <a:pt x="6795" y="2627"/>
                </a:lnTo>
                <a:lnTo>
                  <a:pt x="6831" y="2589"/>
                </a:lnTo>
                <a:lnTo>
                  <a:pt x="6865" y="2549"/>
                </a:lnTo>
                <a:lnTo>
                  <a:pt x="6898" y="2507"/>
                </a:lnTo>
                <a:lnTo>
                  <a:pt x="6929" y="2464"/>
                </a:lnTo>
                <a:lnTo>
                  <a:pt x="6957" y="2420"/>
                </a:lnTo>
                <a:lnTo>
                  <a:pt x="6983" y="2374"/>
                </a:lnTo>
                <a:lnTo>
                  <a:pt x="7007" y="2326"/>
                </a:lnTo>
                <a:lnTo>
                  <a:pt x="7029" y="2278"/>
                </a:lnTo>
                <a:lnTo>
                  <a:pt x="7049" y="2227"/>
                </a:lnTo>
                <a:lnTo>
                  <a:pt x="7066" y="2176"/>
                </a:lnTo>
                <a:lnTo>
                  <a:pt x="7081" y="2124"/>
                </a:lnTo>
                <a:lnTo>
                  <a:pt x="7092" y="2071"/>
                </a:lnTo>
                <a:lnTo>
                  <a:pt x="7102" y="2017"/>
                </a:lnTo>
                <a:lnTo>
                  <a:pt x="7110" y="1962"/>
                </a:lnTo>
                <a:lnTo>
                  <a:pt x="7114" y="1906"/>
                </a:lnTo>
                <a:lnTo>
                  <a:pt x="7115" y="1849"/>
                </a:lnTo>
                <a:lnTo>
                  <a:pt x="7115" y="1849"/>
                </a:lnTo>
                <a:lnTo>
                  <a:pt x="7114" y="1795"/>
                </a:lnTo>
                <a:lnTo>
                  <a:pt x="7110" y="1740"/>
                </a:lnTo>
                <a:lnTo>
                  <a:pt x="7104" y="1687"/>
                </a:lnTo>
                <a:lnTo>
                  <a:pt x="7094" y="1634"/>
                </a:lnTo>
                <a:lnTo>
                  <a:pt x="7082" y="1581"/>
                </a:lnTo>
                <a:lnTo>
                  <a:pt x="7068" y="1529"/>
                </a:lnTo>
                <a:lnTo>
                  <a:pt x="7052" y="1478"/>
                </a:lnTo>
                <a:lnTo>
                  <a:pt x="7033" y="1429"/>
                </a:lnTo>
                <a:lnTo>
                  <a:pt x="7011" y="1379"/>
                </a:lnTo>
                <a:lnTo>
                  <a:pt x="6987" y="1332"/>
                </a:lnTo>
                <a:lnTo>
                  <a:pt x="6961" y="1286"/>
                </a:lnTo>
                <a:lnTo>
                  <a:pt x="6933" y="1240"/>
                </a:lnTo>
                <a:lnTo>
                  <a:pt x="6901" y="1196"/>
                </a:lnTo>
                <a:lnTo>
                  <a:pt x="6868" y="1153"/>
                </a:lnTo>
                <a:lnTo>
                  <a:pt x="6833" y="1112"/>
                </a:lnTo>
                <a:lnTo>
                  <a:pt x="6796" y="1071"/>
                </a:lnTo>
                <a:lnTo>
                  <a:pt x="6796" y="1071"/>
                </a:lnTo>
                <a:lnTo>
                  <a:pt x="6778" y="1052"/>
                </a:lnTo>
                <a:lnTo>
                  <a:pt x="6763" y="1032"/>
                </a:lnTo>
                <a:lnTo>
                  <a:pt x="6750" y="1009"/>
                </a:lnTo>
                <a:lnTo>
                  <a:pt x="6740" y="988"/>
                </a:lnTo>
                <a:lnTo>
                  <a:pt x="6731" y="964"/>
                </a:lnTo>
                <a:lnTo>
                  <a:pt x="6726" y="940"/>
                </a:lnTo>
                <a:lnTo>
                  <a:pt x="6722" y="916"/>
                </a:lnTo>
                <a:lnTo>
                  <a:pt x="6721" y="892"/>
                </a:lnTo>
                <a:lnTo>
                  <a:pt x="6722" y="866"/>
                </a:lnTo>
                <a:lnTo>
                  <a:pt x="6726" y="842"/>
                </a:lnTo>
                <a:lnTo>
                  <a:pt x="6731" y="818"/>
                </a:lnTo>
                <a:lnTo>
                  <a:pt x="6740" y="795"/>
                </a:lnTo>
                <a:lnTo>
                  <a:pt x="6750" y="772"/>
                </a:lnTo>
                <a:lnTo>
                  <a:pt x="6763" y="751"/>
                </a:lnTo>
                <a:lnTo>
                  <a:pt x="6778" y="729"/>
                </a:lnTo>
                <a:lnTo>
                  <a:pt x="6796" y="710"/>
                </a:lnTo>
                <a:lnTo>
                  <a:pt x="6796" y="710"/>
                </a:lnTo>
                <a:lnTo>
                  <a:pt x="6815" y="693"/>
                </a:lnTo>
                <a:lnTo>
                  <a:pt x="6835" y="677"/>
                </a:lnTo>
                <a:lnTo>
                  <a:pt x="6857" y="665"/>
                </a:lnTo>
                <a:lnTo>
                  <a:pt x="6879" y="655"/>
                </a:lnTo>
                <a:lnTo>
                  <a:pt x="6902" y="646"/>
                </a:lnTo>
                <a:lnTo>
                  <a:pt x="6926" y="641"/>
                </a:lnTo>
                <a:lnTo>
                  <a:pt x="6950" y="637"/>
                </a:lnTo>
                <a:lnTo>
                  <a:pt x="6974" y="636"/>
                </a:lnTo>
                <a:lnTo>
                  <a:pt x="6999" y="637"/>
                </a:lnTo>
                <a:lnTo>
                  <a:pt x="7024" y="641"/>
                </a:lnTo>
                <a:lnTo>
                  <a:pt x="7047" y="646"/>
                </a:lnTo>
                <a:lnTo>
                  <a:pt x="7071" y="655"/>
                </a:lnTo>
                <a:lnTo>
                  <a:pt x="7092" y="665"/>
                </a:lnTo>
                <a:lnTo>
                  <a:pt x="7115" y="677"/>
                </a:lnTo>
                <a:lnTo>
                  <a:pt x="7135" y="693"/>
                </a:lnTo>
                <a:lnTo>
                  <a:pt x="7154" y="710"/>
                </a:lnTo>
                <a:lnTo>
                  <a:pt x="7154" y="710"/>
                </a:lnTo>
                <a:lnTo>
                  <a:pt x="7182" y="740"/>
                </a:lnTo>
                <a:lnTo>
                  <a:pt x="7209" y="769"/>
                </a:lnTo>
                <a:lnTo>
                  <a:pt x="7236" y="798"/>
                </a:lnTo>
                <a:lnTo>
                  <a:pt x="7261" y="829"/>
                </a:lnTo>
                <a:lnTo>
                  <a:pt x="7286" y="860"/>
                </a:lnTo>
                <a:lnTo>
                  <a:pt x="7310" y="892"/>
                </a:lnTo>
                <a:lnTo>
                  <a:pt x="7333" y="923"/>
                </a:lnTo>
                <a:lnTo>
                  <a:pt x="7355" y="956"/>
                </a:lnTo>
                <a:lnTo>
                  <a:pt x="7376" y="989"/>
                </a:lnTo>
                <a:lnTo>
                  <a:pt x="7398" y="1023"/>
                </a:lnTo>
                <a:lnTo>
                  <a:pt x="7417" y="1056"/>
                </a:lnTo>
                <a:lnTo>
                  <a:pt x="7436" y="1090"/>
                </a:lnTo>
                <a:lnTo>
                  <a:pt x="7454" y="1126"/>
                </a:lnTo>
                <a:lnTo>
                  <a:pt x="7471" y="1161"/>
                </a:lnTo>
                <a:lnTo>
                  <a:pt x="7487" y="1197"/>
                </a:lnTo>
                <a:lnTo>
                  <a:pt x="7502" y="1232"/>
                </a:lnTo>
                <a:lnTo>
                  <a:pt x="7517" y="1269"/>
                </a:lnTo>
                <a:lnTo>
                  <a:pt x="7531" y="1306"/>
                </a:lnTo>
                <a:lnTo>
                  <a:pt x="7544" y="1343"/>
                </a:lnTo>
                <a:lnTo>
                  <a:pt x="7555" y="1381"/>
                </a:lnTo>
                <a:lnTo>
                  <a:pt x="7565" y="1419"/>
                </a:lnTo>
                <a:lnTo>
                  <a:pt x="7575" y="1457"/>
                </a:lnTo>
                <a:lnTo>
                  <a:pt x="7584" y="1495"/>
                </a:lnTo>
                <a:lnTo>
                  <a:pt x="7593" y="1533"/>
                </a:lnTo>
                <a:lnTo>
                  <a:pt x="7599" y="1572"/>
                </a:lnTo>
                <a:lnTo>
                  <a:pt x="7606" y="1611"/>
                </a:lnTo>
                <a:lnTo>
                  <a:pt x="7611" y="1650"/>
                </a:lnTo>
                <a:lnTo>
                  <a:pt x="7616" y="1690"/>
                </a:lnTo>
                <a:lnTo>
                  <a:pt x="7618" y="1729"/>
                </a:lnTo>
                <a:lnTo>
                  <a:pt x="7621" y="1770"/>
                </a:lnTo>
                <a:lnTo>
                  <a:pt x="7623" y="1809"/>
                </a:lnTo>
                <a:lnTo>
                  <a:pt x="7623" y="1849"/>
                </a:lnTo>
                <a:lnTo>
                  <a:pt x="7623" y="1865"/>
                </a:lnTo>
                <a:lnTo>
                  <a:pt x="7943" y="1865"/>
                </a:lnTo>
                <a:lnTo>
                  <a:pt x="7943" y="2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23">
            <a:extLst>
              <a:ext uri="{FF2B5EF4-FFF2-40B4-BE49-F238E27FC236}">
                <a16:creationId xmlns:a16="http://schemas.microsoft.com/office/drawing/2014/main" id="{FB70A57B-B69D-FC7F-1141-4F0A941B0FF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Tree>
    <p:extLst>
      <p:ext uri="{BB962C8B-B14F-4D97-AF65-F5344CB8AC3E}">
        <p14:creationId xmlns:p14="http://schemas.microsoft.com/office/powerpoint/2010/main" val="5464125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3916D0-B5D2-3128-6101-A87E6CFE71D6}"/>
              </a:ext>
            </a:extLst>
          </p:cNvPr>
          <p:cNvSpPr/>
          <p:nvPr userDrawn="1"/>
        </p:nvSpPr>
        <p:spPr>
          <a:xfrm>
            <a:off x="0" y="0"/>
            <a:ext cx="12191999" cy="6858000"/>
          </a:xfrm>
          <a:prstGeom prst="rect">
            <a:avLst/>
          </a:prstGeom>
          <a:gradFill flip="none" rotWithShape="1">
            <a:gsLst>
              <a:gs pos="0">
                <a:srgbClr val="D15A0A"/>
              </a:gs>
              <a:gs pos="30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logo&#10;&#10;AI-generated content may be incorrect.">
            <a:extLst>
              <a:ext uri="{FF2B5EF4-FFF2-40B4-BE49-F238E27FC236}">
                <a16:creationId xmlns:a16="http://schemas.microsoft.com/office/drawing/2014/main" id="{46BDF8C3-CB66-21FD-BD0A-45A3C61B3336}"/>
              </a:ext>
            </a:extLst>
          </p:cNvPr>
          <p:cNvPicPr>
            <a:picLocks noChangeAspect="1"/>
          </p:cNvPicPr>
          <p:nvPr userDrawn="1"/>
        </p:nvPicPr>
        <p:blipFill>
          <a:blip r:embed="rId2"/>
          <a:stretch>
            <a:fillRect/>
          </a:stretch>
        </p:blipFill>
        <p:spPr>
          <a:xfrm>
            <a:off x="8234289" y="6220821"/>
            <a:ext cx="3622808" cy="385762"/>
          </a:xfrm>
          <a:prstGeom prst="rect">
            <a:avLst/>
          </a:prstGeom>
        </p:spPr>
      </p:pic>
      <p:sp>
        <p:nvSpPr>
          <p:cNvPr id="14" name="Rectangle 13">
            <a:extLst>
              <a:ext uri="{FF2B5EF4-FFF2-40B4-BE49-F238E27FC236}">
                <a16:creationId xmlns:a16="http://schemas.microsoft.com/office/drawing/2014/main" id="{CCE4924C-CF88-52DC-B91F-56DAE2C64D84}"/>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B305A7-2186-B821-A6FF-320EB97B1125}"/>
              </a:ext>
            </a:extLst>
          </p:cNvPr>
          <p:cNvSpPr/>
          <p:nvPr userDrawn="1"/>
        </p:nvSpPr>
        <p:spPr>
          <a:xfrm>
            <a:off x="2"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1">
            <a:extLst>
              <a:ext uri="{FF2B5EF4-FFF2-40B4-BE49-F238E27FC236}">
                <a16:creationId xmlns:a16="http://schemas.microsoft.com/office/drawing/2014/main" id="{2C5D6F59-C028-1966-5836-75EC86B5150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9" name="Text Placeholder 2">
            <a:extLst>
              <a:ext uri="{FF2B5EF4-FFF2-40B4-BE49-F238E27FC236}">
                <a16:creationId xmlns:a16="http://schemas.microsoft.com/office/drawing/2014/main" id="{B438C22D-6D79-FFFE-B6B4-50E62E096524}"/>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Title</a:t>
            </a:r>
          </a:p>
        </p:txBody>
      </p:sp>
      <p:sp>
        <p:nvSpPr>
          <p:cNvPr id="20" name="Text Placeholder 4">
            <a:extLst>
              <a:ext uri="{FF2B5EF4-FFF2-40B4-BE49-F238E27FC236}">
                <a16:creationId xmlns:a16="http://schemas.microsoft.com/office/drawing/2014/main" id="{A528E320-5623-792A-BAC5-5674F0141A79}"/>
              </a:ext>
            </a:extLst>
          </p:cNvPr>
          <p:cNvSpPr>
            <a:spLocks noGrp="1"/>
          </p:cNvSpPr>
          <p:nvPr>
            <p:ph type="body" sz="quarter" idx="12" hasCustomPrompt="1"/>
          </p:nvPr>
        </p:nvSpPr>
        <p:spPr>
          <a:xfrm>
            <a:off x="656630" y="1685974"/>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Arial" panose="020B0604020202020204" pitchFamily="34" charset="0"/>
              <a:buChar char="•"/>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2166798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p:bg>
      <p:bgPr>
        <a:solidFill>
          <a:schemeClr val="tx1"/>
        </a:solidFill>
        <a:effectLst/>
      </p:bgPr>
    </p:bg>
    <p:spTree>
      <p:nvGrpSpPr>
        <p:cNvPr id="1" name=""/>
        <p:cNvGrpSpPr/>
        <p:nvPr/>
      </p:nvGrpSpPr>
      <p:grpSpPr>
        <a:xfrm>
          <a:off x="0" y="0"/>
          <a:ext cx="0" cy="0"/>
          <a:chOff x="0" y="0"/>
          <a:chExt cx="0" cy="0"/>
        </a:xfrm>
      </p:grpSpPr>
      <p:sp>
        <p:nvSpPr>
          <p:cNvPr id="22" name="Text Placeholder 20">
            <a:extLst>
              <a:ext uri="{FF2B5EF4-FFF2-40B4-BE49-F238E27FC236}">
                <a16:creationId xmlns:a16="http://schemas.microsoft.com/office/drawing/2014/main" id="{08D2EE7F-0221-9643-BA5A-97D994EF799B}"/>
              </a:ext>
            </a:extLst>
          </p:cNvPr>
          <p:cNvSpPr>
            <a:spLocks noGrp="1"/>
          </p:cNvSpPr>
          <p:nvPr>
            <p:ph type="body" sz="quarter" idx="14" hasCustomPrompt="1"/>
          </p:nvPr>
        </p:nvSpPr>
        <p:spPr>
          <a:xfrm>
            <a:off x="609600" y="5933449"/>
            <a:ext cx="1371696" cy="238751"/>
          </a:xfrm>
          <a:prstGeom prst="rect">
            <a:avLst/>
          </a:prstGeom>
        </p:spPr>
        <p:txBody>
          <a:bodyPr vert="horz" lIns="0" tIns="0" rIns="0" bIns="0"/>
          <a:lstStyle>
            <a:lvl1pPr marL="0" indent="0" algn="l">
              <a:buNone/>
              <a:defRPr sz="1200"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Date</a:t>
            </a:r>
          </a:p>
        </p:txBody>
      </p:sp>
      <p:sp>
        <p:nvSpPr>
          <p:cNvPr id="4" name="Text Placeholder 3">
            <a:extLst>
              <a:ext uri="{FF2B5EF4-FFF2-40B4-BE49-F238E27FC236}">
                <a16:creationId xmlns:a16="http://schemas.microsoft.com/office/drawing/2014/main" id="{5D26EC01-56D0-004D-823B-0872B863B04A}"/>
              </a:ext>
            </a:extLst>
          </p:cNvPr>
          <p:cNvSpPr>
            <a:spLocks noGrp="1"/>
          </p:cNvSpPr>
          <p:nvPr>
            <p:ph type="body" sz="quarter" idx="21" hasCustomPrompt="1"/>
          </p:nvPr>
        </p:nvSpPr>
        <p:spPr>
          <a:xfrm>
            <a:off x="609600" y="5549377"/>
            <a:ext cx="3420832" cy="241300"/>
          </a:xfrm>
          <a:prstGeom prst="rect">
            <a:avLst/>
          </a:prstGeom>
        </p:spPr>
        <p:txBody>
          <a:bodyPr lIns="0" tIns="0" rIns="0" bIns="0"/>
          <a:lstStyle>
            <a:lvl1pPr marL="0" indent="0" algn="l">
              <a:buNone/>
              <a:defRPr sz="1200" b="0" i="0">
                <a:solidFill>
                  <a:schemeClr val="bg1"/>
                </a:solidFill>
                <a:latin typeface="Arial" panose="020B0604020202020204" pitchFamily="34" charset="0"/>
              </a:defRPr>
            </a:lvl1pPr>
          </a:lstStyle>
          <a:p>
            <a:pPr lvl="0"/>
            <a:r>
              <a:rPr lang="en-US"/>
              <a:t>Presented by</a:t>
            </a:r>
          </a:p>
        </p:txBody>
      </p:sp>
      <p:sp>
        <p:nvSpPr>
          <p:cNvPr id="10" name="Rectangle 9">
            <a:extLst>
              <a:ext uri="{FF2B5EF4-FFF2-40B4-BE49-F238E27FC236}">
                <a16:creationId xmlns:a16="http://schemas.microsoft.com/office/drawing/2014/main" id="{695C5F87-0281-9253-AD98-74F744E0234A}"/>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50B4305D-8A75-490F-A3E8-0EA213F4798A}"/>
              </a:ext>
            </a:extLst>
          </p:cNvPr>
          <p:cNvCxnSpPr/>
          <p:nvPr userDrawn="1"/>
        </p:nvCxnSpPr>
        <p:spPr>
          <a:xfrm>
            <a:off x="643890" y="4080510"/>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7E609E5C-7EA0-0AD0-4C65-CA6A7B6898BE}"/>
              </a:ext>
            </a:extLst>
          </p:cNvPr>
          <p:cNvSpPr>
            <a:spLocks noGrp="1"/>
          </p:cNvSpPr>
          <p:nvPr>
            <p:ph type="body" sz="quarter" idx="12" hasCustomPrompt="1"/>
          </p:nvPr>
        </p:nvSpPr>
        <p:spPr>
          <a:xfrm>
            <a:off x="609600" y="4359577"/>
            <a:ext cx="10317480" cy="891873"/>
          </a:xfrm>
          <a:prstGeom prst="rect">
            <a:avLst/>
          </a:prstGeom>
        </p:spPr>
        <p:txBody>
          <a:bodyPr vert="horz" lIns="0" tIns="0" rIns="0" bIns="0"/>
          <a:lstStyle>
            <a:lvl1pPr marL="0" indent="0">
              <a:buNone/>
              <a:defRPr sz="1800" b="0" i="0" spc="30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SUBTITLE</a:t>
            </a:r>
          </a:p>
        </p:txBody>
      </p:sp>
      <p:sp>
        <p:nvSpPr>
          <p:cNvPr id="13" name="Text Placeholder 7">
            <a:extLst>
              <a:ext uri="{FF2B5EF4-FFF2-40B4-BE49-F238E27FC236}">
                <a16:creationId xmlns:a16="http://schemas.microsoft.com/office/drawing/2014/main" id="{EDAB8F93-E613-CAE9-0440-AAEA878A2426}"/>
              </a:ext>
            </a:extLst>
          </p:cNvPr>
          <p:cNvSpPr>
            <a:spLocks noGrp="1"/>
          </p:cNvSpPr>
          <p:nvPr>
            <p:ph type="body" sz="quarter" idx="22" hasCustomPrompt="1"/>
          </p:nvPr>
        </p:nvSpPr>
        <p:spPr>
          <a:xfrm>
            <a:off x="609600" y="1606550"/>
            <a:ext cx="10317490" cy="2279650"/>
          </a:xfrm>
          <a:prstGeom prst="rect">
            <a:avLst/>
          </a:prstGeom>
        </p:spPr>
        <p:txBody>
          <a:bodyPr lIns="0" tIns="0" rIns="0" bIns="0" anchor="b"/>
          <a:lstStyle>
            <a:lvl1pPr marL="0" indent="0">
              <a:spcBef>
                <a:spcPts val="0"/>
              </a:spcBef>
              <a:buNone/>
              <a:defRPr sz="4800" b="1" i="0">
                <a:solidFill>
                  <a:schemeClr val="bg1"/>
                </a:solidFill>
                <a:latin typeface="Arial" panose="020B0604020202020204" pitchFamily="34" charset="0"/>
                <a:cs typeface="Arial" panose="020B0604020202020204" pitchFamily="34" charset="0"/>
              </a:defRPr>
            </a:lvl1pPr>
            <a:lvl2pPr>
              <a:defRPr b="1" i="0">
                <a:latin typeface="Poppins SemiBold" pitchFamily="2" charset="77"/>
                <a:cs typeface="Poppins SemiBold" pitchFamily="2" charset="77"/>
              </a:defRPr>
            </a:lvl2pPr>
            <a:lvl3pPr>
              <a:defRPr b="1" i="0">
                <a:latin typeface="Poppins SemiBold" pitchFamily="2" charset="77"/>
                <a:cs typeface="Poppins SemiBold" pitchFamily="2" charset="77"/>
              </a:defRPr>
            </a:lvl3pPr>
            <a:lvl4pPr>
              <a:defRPr b="1" i="0">
                <a:latin typeface="Poppins SemiBold" pitchFamily="2" charset="77"/>
                <a:cs typeface="Poppins SemiBold" pitchFamily="2" charset="77"/>
              </a:defRPr>
            </a:lvl4pPr>
            <a:lvl5pPr>
              <a:defRPr b="1" i="0">
                <a:latin typeface="Poppins SemiBold" pitchFamily="2" charset="77"/>
                <a:cs typeface="Poppins SemiBold" pitchFamily="2" charset="77"/>
              </a:defRPr>
            </a:lvl5pPr>
          </a:lstStyle>
          <a:p>
            <a:pPr lvl="0"/>
            <a:r>
              <a:rPr lang="en-US"/>
              <a:t>Presentation Title</a:t>
            </a:r>
          </a:p>
        </p:txBody>
      </p:sp>
      <p:pic>
        <p:nvPicPr>
          <p:cNvPr id="8" name="Picture 7" descr="A black and grey logo&#10;&#10;AI-generated content may be incorrect.">
            <a:extLst>
              <a:ext uri="{FF2B5EF4-FFF2-40B4-BE49-F238E27FC236}">
                <a16:creationId xmlns:a16="http://schemas.microsoft.com/office/drawing/2014/main" id="{53466DFC-3616-82DD-FBEA-BF9DDA065D02}"/>
              </a:ext>
            </a:extLst>
          </p:cNvPr>
          <p:cNvPicPr>
            <a:picLocks noChangeAspect="1"/>
          </p:cNvPicPr>
          <p:nvPr userDrawn="1"/>
        </p:nvPicPr>
        <p:blipFill>
          <a:blip cstate="hqprint">
            <a:extLst>
              <a:ext uri="{28A0092B-C50C-407E-A947-70E740481C1C}">
                <a14:useLocalDpi xmlns:a14="http://schemas.microsoft.com/office/drawing/2010/main"/>
              </a:ext>
            </a:extLst>
          </a:blip>
          <a:srcRect r="12980"/>
          <a:stretch/>
        </p:blipFill>
        <p:spPr>
          <a:xfrm>
            <a:off x="6369511" y="2313080"/>
            <a:ext cx="5822490" cy="3534860"/>
          </a:xfrm>
          <a:prstGeom prst="rect">
            <a:avLst/>
          </a:prstGeom>
        </p:spPr>
      </p:pic>
      <p:pic>
        <p:nvPicPr>
          <p:cNvPr id="15" name="Picture 14" descr="A blue circle with black background&#10;&#10;AI-generated content may be incorrect.">
            <a:extLst>
              <a:ext uri="{FF2B5EF4-FFF2-40B4-BE49-F238E27FC236}">
                <a16:creationId xmlns:a16="http://schemas.microsoft.com/office/drawing/2014/main" id="{1030442B-4998-46B4-6BF7-E35FA5AD8203}"/>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10800000">
            <a:off x="7196328" y="-4557"/>
            <a:ext cx="1946987" cy="904087"/>
          </a:xfrm>
          <a:prstGeom prst="rect">
            <a:avLst/>
          </a:prstGeom>
        </p:spPr>
      </p:pic>
      <p:pic>
        <p:nvPicPr>
          <p:cNvPr id="19" name="Picture 18" descr="A black and grey curved object&#10;&#10;AI-generated content may be incorrect.">
            <a:extLst>
              <a:ext uri="{FF2B5EF4-FFF2-40B4-BE49-F238E27FC236}">
                <a16:creationId xmlns:a16="http://schemas.microsoft.com/office/drawing/2014/main" id="{75B086EE-BEAE-6A74-5B25-1514140CDF28}"/>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flipH="1">
            <a:off x="-14185" y="3886200"/>
            <a:ext cx="2911777" cy="2911777"/>
          </a:xfrm>
          <a:prstGeom prst="rect">
            <a:avLst/>
          </a:prstGeom>
        </p:spPr>
      </p:pic>
      <p:pic>
        <p:nvPicPr>
          <p:cNvPr id="14" name="Picture 13">
            <a:extLst>
              <a:ext uri="{FF2B5EF4-FFF2-40B4-BE49-F238E27FC236}">
                <a16:creationId xmlns:a16="http://schemas.microsoft.com/office/drawing/2014/main" id="{5DC574E7-00B0-51AE-47CB-7EC5320B443C}"/>
              </a:ext>
            </a:extLst>
          </p:cNvPr>
          <p:cNvPicPr>
            <a:picLocks noChangeAspect="1"/>
          </p:cNvPicPr>
          <p:nvPr userDrawn="1"/>
        </p:nvPicPr>
        <p:blipFill>
          <a:blip/>
          <a:stretch>
            <a:fillRect/>
          </a:stretch>
        </p:blipFill>
        <p:spPr>
          <a:xfrm>
            <a:off x="500929" y="826480"/>
            <a:ext cx="2410713" cy="964285"/>
          </a:xfrm>
          <a:prstGeom prst="rect">
            <a:avLst/>
          </a:prstGeom>
        </p:spPr>
      </p:pic>
    </p:spTree>
    <p:extLst>
      <p:ext uri="{BB962C8B-B14F-4D97-AF65-F5344CB8AC3E}">
        <p14:creationId xmlns:p14="http://schemas.microsoft.com/office/powerpoint/2010/main" val="3590156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2A74F7-70AA-4636-A9C5-DA66B6358F1E}"/>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0"/>
            <a:ext cx="12191999" cy="6813030"/>
          </a:xfrm>
          <a:prstGeom prst="rect">
            <a:avLst/>
          </a:prstGeom>
        </p:spPr>
      </p:pic>
      <p:sp>
        <p:nvSpPr>
          <p:cNvPr id="22" name="Text Placeholder 20">
            <a:extLst>
              <a:ext uri="{FF2B5EF4-FFF2-40B4-BE49-F238E27FC236}">
                <a16:creationId xmlns:a16="http://schemas.microsoft.com/office/drawing/2014/main" id="{08D2EE7F-0221-9643-BA5A-97D994EF799B}"/>
              </a:ext>
            </a:extLst>
          </p:cNvPr>
          <p:cNvSpPr>
            <a:spLocks noGrp="1"/>
          </p:cNvSpPr>
          <p:nvPr>
            <p:ph type="body" sz="quarter" idx="14" hasCustomPrompt="1"/>
          </p:nvPr>
        </p:nvSpPr>
        <p:spPr>
          <a:xfrm>
            <a:off x="609600" y="5933449"/>
            <a:ext cx="1371696" cy="238751"/>
          </a:xfrm>
          <a:prstGeom prst="rect">
            <a:avLst/>
          </a:prstGeom>
        </p:spPr>
        <p:txBody>
          <a:bodyPr vert="horz" lIns="0" tIns="0" rIns="0" bIns="0"/>
          <a:lstStyle>
            <a:lvl1pPr marL="0" indent="0" algn="l">
              <a:buNone/>
              <a:defRPr sz="1200"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Date</a:t>
            </a:r>
          </a:p>
        </p:txBody>
      </p:sp>
      <p:sp>
        <p:nvSpPr>
          <p:cNvPr id="4" name="Text Placeholder 3">
            <a:extLst>
              <a:ext uri="{FF2B5EF4-FFF2-40B4-BE49-F238E27FC236}">
                <a16:creationId xmlns:a16="http://schemas.microsoft.com/office/drawing/2014/main" id="{5D26EC01-56D0-004D-823B-0872B863B04A}"/>
              </a:ext>
            </a:extLst>
          </p:cNvPr>
          <p:cNvSpPr>
            <a:spLocks noGrp="1"/>
          </p:cNvSpPr>
          <p:nvPr>
            <p:ph type="body" sz="quarter" idx="21" hasCustomPrompt="1"/>
          </p:nvPr>
        </p:nvSpPr>
        <p:spPr>
          <a:xfrm>
            <a:off x="609600" y="5549377"/>
            <a:ext cx="3420832" cy="241300"/>
          </a:xfrm>
          <a:prstGeom prst="rect">
            <a:avLst/>
          </a:prstGeom>
        </p:spPr>
        <p:txBody>
          <a:bodyPr lIns="0" tIns="0" rIns="0" bIns="0"/>
          <a:lstStyle>
            <a:lvl1pPr marL="0" indent="0" algn="l">
              <a:buNone/>
              <a:defRPr sz="1200" b="0" i="0">
                <a:solidFill>
                  <a:schemeClr val="bg1"/>
                </a:solidFill>
                <a:latin typeface="Arial" panose="020B0604020202020204" pitchFamily="34" charset="0"/>
              </a:defRPr>
            </a:lvl1pPr>
          </a:lstStyle>
          <a:p>
            <a:pPr lvl="0"/>
            <a:r>
              <a:rPr lang="en-US"/>
              <a:t>Presented by</a:t>
            </a:r>
          </a:p>
        </p:txBody>
      </p:sp>
      <p:sp>
        <p:nvSpPr>
          <p:cNvPr id="5" name="Text Placeholder 20">
            <a:extLst>
              <a:ext uri="{FF2B5EF4-FFF2-40B4-BE49-F238E27FC236}">
                <a16:creationId xmlns:a16="http://schemas.microsoft.com/office/drawing/2014/main" id="{ED0A555A-EF50-3670-4F53-F473092A362C}"/>
              </a:ext>
            </a:extLst>
          </p:cNvPr>
          <p:cNvSpPr>
            <a:spLocks noGrp="1"/>
          </p:cNvSpPr>
          <p:nvPr>
            <p:ph type="body" sz="quarter" idx="12" hasCustomPrompt="1"/>
          </p:nvPr>
        </p:nvSpPr>
        <p:spPr>
          <a:xfrm>
            <a:off x="609600" y="4359577"/>
            <a:ext cx="10317480" cy="891873"/>
          </a:xfrm>
          <a:prstGeom prst="rect">
            <a:avLst/>
          </a:prstGeom>
        </p:spPr>
        <p:txBody>
          <a:bodyPr vert="horz" lIns="0" tIns="0" rIns="0" bIns="0"/>
          <a:lstStyle>
            <a:lvl1pPr marL="0" indent="0">
              <a:buNone/>
              <a:defRPr sz="1800" b="0" i="0" spc="30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SUBTITLE</a:t>
            </a:r>
          </a:p>
        </p:txBody>
      </p:sp>
      <p:sp>
        <p:nvSpPr>
          <p:cNvPr id="9" name="Text Placeholder 7">
            <a:extLst>
              <a:ext uri="{FF2B5EF4-FFF2-40B4-BE49-F238E27FC236}">
                <a16:creationId xmlns:a16="http://schemas.microsoft.com/office/drawing/2014/main" id="{9AEDD7E7-EE75-39D3-4BE8-AB2B8B71D983}"/>
              </a:ext>
            </a:extLst>
          </p:cNvPr>
          <p:cNvSpPr>
            <a:spLocks noGrp="1"/>
          </p:cNvSpPr>
          <p:nvPr>
            <p:ph type="body" sz="quarter" idx="22" hasCustomPrompt="1"/>
          </p:nvPr>
        </p:nvSpPr>
        <p:spPr>
          <a:xfrm>
            <a:off x="609600" y="1606550"/>
            <a:ext cx="10317490" cy="2279650"/>
          </a:xfrm>
          <a:prstGeom prst="rect">
            <a:avLst/>
          </a:prstGeom>
        </p:spPr>
        <p:txBody>
          <a:bodyPr lIns="0" tIns="0" rIns="0" bIns="0" anchor="b"/>
          <a:lstStyle>
            <a:lvl1pPr marL="0" indent="0">
              <a:spcBef>
                <a:spcPts val="0"/>
              </a:spcBef>
              <a:buNone/>
              <a:defRPr sz="4800" b="1" i="0">
                <a:solidFill>
                  <a:schemeClr val="bg1"/>
                </a:solidFill>
                <a:latin typeface="Arial" panose="020B0604020202020204" pitchFamily="34" charset="0"/>
                <a:cs typeface="Arial" panose="020B0604020202020204" pitchFamily="34" charset="0"/>
              </a:defRPr>
            </a:lvl1pPr>
            <a:lvl2pPr>
              <a:defRPr b="1" i="0">
                <a:latin typeface="Poppins SemiBold" pitchFamily="2" charset="77"/>
                <a:cs typeface="Poppins SemiBold" pitchFamily="2" charset="77"/>
              </a:defRPr>
            </a:lvl2pPr>
            <a:lvl3pPr>
              <a:defRPr b="1" i="0">
                <a:latin typeface="Poppins SemiBold" pitchFamily="2" charset="77"/>
                <a:cs typeface="Poppins SemiBold" pitchFamily="2" charset="77"/>
              </a:defRPr>
            </a:lvl3pPr>
            <a:lvl4pPr>
              <a:defRPr b="1" i="0">
                <a:latin typeface="Poppins SemiBold" pitchFamily="2" charset="77"/>
                <a:cs typeface="Poppins SemiBold" pitchFamily="2" charset="77"/>
              </a:defRPr>
            </a:lvl4pPr>
            <a:lvl5pPr>
              <a:defRPr b="1" i="0">
                <a:latin typeface="Poppins SemiBold" pitchFamily="2" charset="77"/>
                <a:cs typeface="Poppins SemiBold" pitchFamily="2" charset="77"/>
              </a:defRPr>
            </a:lvl5pPr>
          </a:lstStyle>
          <a:p>
            <a:pPr lvl="0"/>
            <a:r>
              <a:rPr lang="en-US"/>
              <a:t>Presentation Title</a:t>
            </a:r>
          </a:p>
        </p:txBody>
      </p:sp>
      <p:cxnSp>
        <p:nvCxnSpPr>
          <p:cNvPr id="10" name="Straight Connector 9">
            <a:extLst>
              <a:ext uri="{FF2B5EF4-FFF2-40B4-BE49-F238E27FC236}">
                <a16:creationId xmlns:a16="http://schemas.microsoft.com/office/drawing/2014/main" id="{34503CD3-5AAF-3399-4185-F6FAA8987F1C}"/>
              </a:ext>
            </a:extLst>
          </p:cNvPr>
          <p:cNvCxnSpPr/>
          <p:nvPr userDrawn="1"/>
        </p:nvCxnSpPr>
        <p:spPr>
          <a:xfrm>
            <a:off x="643890" y="4080510"/>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B7983DC-836A-706A-E52D-44A6D1994F0D}"/>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7" name="Picture 6">
            <a:extLst>
              <a:ext uri="{FF2B5EF4-FFF2-40B4-BE49-F238E27FC236}">
                <a16:creationId xmlns:a16="http://schemas.microsoft.com/office/drawing/2014/main" id="{C8400619-063C-A221-CDBE-5E3237EC9523}"/>
              </a:ext>
            </a:extLst>
          </p:cNvPr>
          <p:cNvPicPr>
            <a:picLocks noChangeAspect="1"/>
          </p:cNvPicPr>
          <p:nvPr userDrawn="1"/>
        </p:nvPicPr>
        <p:blipFill>
          <a:blip/>
          <a:stretch>
            <a:fillRect/>
          </a:stretch>
        </p:blipFill>
        <p:spPr>
          <a:xfrm>
            <a:off x="500929" y="825813"/>
            <a:ext cx="2412380" cy="964952"/>
          </a:xfrm>
          <a:prstGeom prst="rect">
            <a:avLst/>
          </a:prstGeom>
        </p:spPr>
      </p:pic>
      <p:sp>
        <p:nvSpPr>
          <p:cNvPr id="2" name="TextBox 1">
            <a:extLst>
              <a:ext uri="{FF2B5EF4-FFF2-40B4-BE49-F238E27FC236}">
                <a16:creationId xmlns:a16="http://schemas.microsoft.com/office/drawing/2014/main" id="{B516B01C-5DE0-37A1-F62A-83C405432E7A}"/>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Arial" panose="020B0604020202020204" pitchFamily="34" charset="0"/>
              </a:rPr>
              <a:t>© Copyright Nerdio 2026. All Rights Reserved.</a:t>
            </a:r>
          </a:p>
        </p:txBody>
      </p:sp>
    </p:spTree>
    <p:extLst>
      <p:ext uri="{BB962C8B-B14F-4D97-AF65-F5344CB8AC3E}">
        <p14:creationId xmlns:p14="http://schemas.microsoft.com/office/powerpoint/2010/main" val="1842071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69756B-2561-00F7-2503-324309C2E5C0}"/>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5726" y="0"/>
            <a:ext cx="12197726" cy="6858000"/>
          </a:xfrm>
          <a:prstGeom prst="rect">
            <a:avLst/>
          </a:prstGeom>
        </p:spPr>
      </p:pic>
      <p:sp>
        <p:nvSpPr>
          <p:cNvPr id="12" name="TextBox 11"/>
          <p:cNvSpPr txBox="1"/>
          <p:nvPr userDrawn="1"/>
        </p:nvSpPr>
        <p:spPr>
          <a:xfrm>
            <a:off x="13480887" y="6694641"/>
            <a:ext cx="184714" cy="369332"/>
          </a:xfrm>
          <a:prstGeom prst="rect">
            <a:avLst/>
          </a:prstGeom>
          <a:noFill/>
        </p:spPr>
        <p:txBody>
          <a:bodyPr wrap="none" rtlCol="0">
            <a:spAutoFit/>
          </a:bodyPr>
          <a:lstStyle/>
          <a:p>
            <a:endParaRPr lang="en-US" sz="1800" b="0" i="0">
              <a:latin typeface="Arial" panose="020B0604020202020204" pitchFamily="34" charset="0"/>
            </a:endParaRPr>
          </a:p>
        </p:txBody>
      </p:sp>
      <p:sp>
        <p:nvSpPr>
          <p:cNvPr id="13" name="TextBox 12"/>
          <p:cNvSpPr txBox="1"/>
          <p:nvPr userDrawn="1"/>
        </p:nvSpPr>
        <p:spPr>
          <a:xfrm>
            <a:off x="13209542" y="6423403"/>
            <a:ext cx="184714" cy="369332"/>
          </a:xfrm>
          <a:prstGeom prst="rect">
            <a:avLst/>
          </a:prstGeom>
          <a:noFill/>
        </p:spPr>
        <p:txBody>
          <a:bodyPr wrap="none" rtlCol="0">
            <a:spAutoFit/>
          </a:bodyPr>
          <a:lstStyle/>
          <a:p>
            <a:endParaRPr lang="en-US" sz="1800" b="0" i="0">
              <a:latin typeface="Arial" panose="020B0604020202020204" pitchFamily="34" charset="0"/>
            </a:endParaRPr>
          </a:p>
        </p:txBody>
      </p:sp>
      <p:sp>
        <p:nvSpPr>
          <p:cNvPr id="22" name="Text Placeholder 20">
            <a:extLst>
              <a:ext uri="{FF2B5EF4-FFF2-40B4-BE49-F238E27FC236}">
                <a16:creationId xmlns:a16="http://schemas.microsoft.com/office/drawing/2014/main" id="{08D2EE7F-0221-9643-BA5A-97D994EF799B}"/>
              </a:ext>
            </a:extLst>
          </p:cNvPr>
          <p:cNvSpPr>
            <a:spLocks noGrp="1"/>
          </p:cNvSpPr>
          <p:nvPr>
            <p:ph type="body" sz="quarter" idx="14" hasCustomPrompt="1"/>
          </p:nvPr>
        </p:nvSpPr>
        <p:spPr>
          <a:xfrm>
            <a:off x="609600" y="5933449"/>
            <a:ext cx="1371696" cy="238751"/>
          </a:xfrm>
          <a:prstGeom prst="rect">
            <a:avLst/>
          </a:prstGeom>
        </p:spPr>
        <p:txBody>
          <a:bodyPr vert="horz" lIns="0" tIns="0" rIns="0" bIns="0"/>
          <a:lstStyle>
            <a:lvl1pPr marL="0" indent="0" algn="l">
              <a:buNone/>
              <a:defRPr sz="1200"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Date</a:t>
            </a:r>
          </a:p>
        </p:txBody>
      </p:sp>
      <p:sp>
        <p:nvSpPr>
          <p:cNvPr id="4" name="Text Placeholder 3">
            <a:extLst>
              <a:ext uri="{FF2B5EF4-FFF2-40B4-BE49-F238E27FC236}">
                <a16:creationId xmlns:a16="http://schemas.microsoft.com/office/drawing/2014/main" id="{5D26EC01-56D0-004D-823B-0872B863B04A}"/>
              </a:ext>
            </a:extLst>
          </p:cNvPr>
          <p:cNvSpPr>
            <a:spLocks noGrp="1"/>
          </p:cNvSpPr>
          <p:nvPr>
            <p:ph type="body" sz="quarter" idx="21" hasCustomPrompt="1"/>
          </p:nvPr>
        </p:nvSpPr>
        <p:spPr>
          <a:xfrm>
            <a:off x="609600" y="5549377"/>
            <a:ext cx="3420832" cy="241300"/>
          </a:xfrm>
          <a:prstGeom prst="rect">
            <a:avLst/>
          </a:prstGeom>
        </p:spPr>
        <p:txBody>
          <a:bodyPr lIns="0" tIns="0" rIns="0" bIns="0"/>
          <a:lstStyle>
            <a:lvl1pPr marL="0" indent="0" algn="l">
              <a:buNone/>
              <a:defRPr sz="1200" b="0" i="0">
                <a:solidFill>
                  <a:schemeClr val="bg1"/>
                </a:solidFill>
                <a:latin typeface="Arial" panose="020B0604020202020204" pitchFamily="34" charset="0"/>
              </a:defRPr>
            </a:lvl1pPr>
          </a:lstStyle>
          <a:p>
            <a:pPr lvl="0"/>
            <a:r>
              <a:rPr lang="en-US"/>
              <a:t>Presented by</a:t>
            </a:r>
          </a:p>
        </p:txBody>
      </p:sp>
      <p:sp>
        <p:nvSpPr>
          <p:cNvPr id="3" name="Text Placeholder 20">
            <a:extLst>
              <a:ext uri="{FF2B5EF4-FFF2-40B4-BE49-F238E27FC236}">
                <a16:creationId xmlns:a16="http://schemas.microsoft.com/office/drawing/2014/main" id="{9C63834B-A9EE-048C-0E2D-38B2ED451026}"/>
              </a:ext>
            </a:extLst>
          </p:cNvPr>
          <p:cNvSpPr>
            <a:spLocks noGrp="1"/>
          </p:cNvSpPr>
          <p:nvPr>
            <p:ph type="body" sz="quarter" idx="12" hasCustomPrompt="1"/>
          </p:nvPr>
        </p:nvSpPr>
        <p:spPr>
          <a:xfrm>
            <a:off x="609600" y="4359577"/>
            <a:ext cx="10317480" cy="891873"/>
          </a:xfrm>
          <a:prstGeom prst="rect">
            <a:avLst/>
          </a:prstGeom>
        </p:spPr>
        <p:txBody>
          <a:bodyPr vert="horz" lIns="0" tIns="0" rIns="0" bIns="0"/>
          <a:lstStyle>
            <a:lvl1pPr marL="0" indent="0">
              <a:buNone/>
              <a:defRPr sz="1800" b="0" i="0" spc="30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SUBTITLE</a:t>
            </a:r>
          </a:p>
        </p:txBody>
      </p:sp>
      <p:sp>
        <p:nvSpPr>
          <p:cNvPr id="7" name="Text Placeholder 7">
            <a:extLst>
              <a:ext uri="{FF2B5EF4-FFF2-40B4-BE49-F238E27FC236}">
                <a16:creationId xmlns:a16="http://schemas.microsoft.com/office/drawing/2014/main" id="{F54487C7-804A-BA8B-5263-062D656D59CE}"/>
              </a:ext>
            </a:extLst>
          </p:cNvPr>
          <p:cNvSpPr>
            <a:spLocks noGrp="1"/>
          </p:cNvSpPr>
          <p:nvPr>
            <p:ph type="body" sz="quarter" idx="22" hasCustomPrompt="1"/>
          </p:nvPr>
        </p:nvSpPr>
        <p:spPr>
          <a:xfrm>
            <a:off x="609600" y="1606550"/>
            <a:ext cx="10317490" cy="2279650"/>
          </a:xfrm>
          <a:prstGeom prst="rect">
            <a:avLst/>
          </a:prstGeom>
        </p:spPr>
        <p:txBody>
          <a:bodyPr lIns="0" tIns="0" rIns="0" bIns="0" anchor="b"/>
          <a:lstStyle>
            <a:lvl1pPr marL="0" indent="0">
              <a:spcBef>
                <a:spcPts val="0"/>
              </a:spcBef>
              <a:buNone/>
              <a:defRPr sz="4800" b="1" i="0">
                <a:solidFill>
                  <a:schemeClr val="bg1"/>
                </a:solidFill>
                <a:latin typeface="Arial" panose="020B0604020202020204" pitchFamily="34" charset="0"/>
                <a:cs typeface="Arial" panose="020B0604020202020204" pitchFamily="34" charset="0"/>
              </a:defRPr>
            </a:lvl1pPr>
            <a:lvl2pPr>
              <a:defRPr b="1" i="0">
                <a:latin typeface="Poppins SemiBold" pitchFamily="2" charset="77"/>
                <a:cs typeface="Poppins SemiBold" pitchFamily="2" charset="77"/>
              </a:defRPr>
            </a:lvl2pPr>
            <a:lvl3pPr>
              <a:defRPr b="1" i="0">
                <a:latin typeface="Poppins SemiBold" pitchFamily="2" charset="77"/>
                <a:cs typeface="Poppins SemiBold" pitchFamily="2" charset="77"/>
              </a:defRPr>
            </a:lvl3pPr>
            <a:lvl4pPr>
              <a:defRPr b="1" i="0">
                <a:latin typeface="Poppins SemiBold" pitchFamily="2" charset="77"/>
                <a:cs typeface="Poppins SemiBold" pitchFamily="2" charset="77"/>
              </a:defRPr>
            </a:lvl4pPr>
            <a:lvl5pPr>
              <a:defRPr b="1" i="0">
                <a:latin typeface="Poppins SemiBold" pitchFamily="2" charset="77"/>
                <a:cs typeface="Poppins SemiBold" pitchFamily="2" charset="77"/>
              </a:defRPr>
            </a:lvl5pPr>
          </a:lstStyle>
          <a:p>
            <a:pPr lvl="0"/>
            <a:r>
              <a:rPr lang="en-US"/>
              <a:t>Presentation Title</a:t>
            </a:r>
          </a:p>
        </p:txBody>
      </p:sp>
      <p:cxnSp>
        <p:nvCxnSpPr>
          <p:cNvPr id="9" name="Straight Connector 8">
            <a:extLst>
              <a:ext uri="{FF2B5EF4-FFF2-40B4-BE49-F238E27FC236}">
                <a16:creationId xmlns:a16="http://schemas.microsoft.com/office/drawing/2014/main" id="{11F1F987-DA9D-E7DB-BC79-3C65536A59A3}"/>
              </a:ext>
            </a:extLst>
          </p:cNvPr>
          <p:cNvCxnSpPr/>
          <p:nvPr userDrawn="1"/>
        </p:nvCxnSpPr>
        <p:spPr>
          <a:xfrm>
            <a:off x="643890" y="4080510"/>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BB65555-9E18-9AA0-C965-F4D527FDE61B}"/>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6" name="Picture 5">
            <a:extLst>
              <a:ext uri="{FF2B5EF4-FFF2-40B4-BE49-F238E27FC236}">
                <a16:creationId xmlns:a16="http://schemas.microsoft.com/office/drawing/2014/main" id="{970AD9A9-C5DE-E163-1E6D-C942D927D12F}"/>
              </a:ext>
            </a:extLst>
          </p:cNvPr>
          <p:cNvPicPr>
            <a:picLocks noChangeAspect="1"/>
          </p:cNvPicPr>
          <p:nvPr userDrawn="1"/>
        </p:nvPicPr>
        <p:blipFill>
          <a:blip/>
          <a:stretch>
            <a:fillRect/>
          </a:stretch>
        </p:blipFill>
        <p:spPr>
          <a:xfrm>
            <a:off x="500929" y="825813"/>
            <a:ext cx="2412380" cy="964952"/>
          </a:xfrm>
          <a:prstGeom prst="rect">
            <a:avLst/>
          </a:prstGeom>
        </p:spPr>
      </p:pic>
      <p:sp>
        <p:nvSpPr>
          <p:cNvPr id="2" name="TextBox 1">
            <a:extLst>
              <a:ext uri="{FF2B5EF4-FFF2-40B4-BE49-F238E27FC236}">
                <a16:creationId xmlns:a16="http://schemas.microsoft.com/office/drawing/2014/main" id="{E91CC449-164D-00DF-28B8-D9FB7F04E7AC}"/>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Arial" panose="020B0604020202020204" pitchFamily="34" charset="0"/>
              </a:rPr>
              <a:t>© Copyright Nerdio 2026. All Rights Reserved.</a:t>
            </a:r>
          </a:p>
        </p:txBody>
      </p:sp>
    </p:spTree>
    <p:extLst>
      <p:ext uri="{BB962C8B-B14F-4D97-AF65-F5344CB8AC3E}">
        <p14:creationId xmlns:p14="http://schemas.microsoft.com/office/powerpoint/2010/main" val="3120923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92815F-CA09-AFCE-D952-3BE5F2B12F0E}"/>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2" name="Text Placeholder 20">
            <a:extLst>
              <a:ext uri="{FF2B5EF4-FFF2-40B4-BE49-F238E27FC236}">
                <a16:creationId xmlns:a16="http://schemas.microsoft.com/office/drawing/2014/main" id="{08D2EE7F-0221-9643-BA5A-97D994EF799B}"/>
              </a:ext>
            </a:extLst>
          </p:cNvPr>
          <p:cNvSpPr>
            <a:spLocks noGrp="1"/>
          </p:cNvSpPr>
          <p:nvPr>
            <p:ph type="body" sz="quarter" idx="14" hasCustomPrompt="1"/>
          </p:nvPr>
        </p:nvSpPr>
        <p:spPr>
          <a:xfrm>
            <a:off x="609600" y="5933449"/>
            <a:ext cx="1371696" cy="238751"/>
          </a:xfrm>
          <a:prstGeom prst="rect">
            <a:avLst/>
          </a:prstGeom>
        </p:spPr>
        <p:txBody>
          <a:bodyPr vert="horz" lIns="0" tIns="0" rIns="0" bIns="0"/>
          <a:lstStyle>
            <a:lvl1pPr marL="0" indent="0" algn="l">
              <a:buNone/>
              <a:defRPr sz="1200"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Date</a:t>
            </a:r>
          </a:p>
        </p:txBody>
      </p:sp>
      <p:sp>
        <p:nvSpPr>
          <p:cNvPr id="4" name="Text Placeholder 3">
            <a:extLst>
              <a:ext uri="{FF2B5EF4-FFF2-40B4-BE49-F238E27FC236}">
                <a16:creationId xmlns:a16="http://schemas.microsoft.com/office/drawing/2014/main" id="{5D26EC01-56D0-004D-823B-0872B863B04A}"/>
              </a:ext>
            </a:extLst>
          </p:cNvPr>
          <p:cNvSpPr>
            <a:spLocks noGrp="1"/>
          </p:cNvSpPr>
          <p:nvPr>
            <p:ph type="body" sz="quarter" idx="21" hasCustomPrompt="1"/>
          </p:nvPr>
        </p:nvSpPr>
        <p:spPr>
          <a:xfrm>
            <a:off x="609600" y="5549377"/>
            <a:ext cx="3420832" cy="241300"/>
          </a:xfrm>
          <a:prstGeom prst="rect">
            <a:avLst/>
          </a:prstGeom>
        </p:spPr>
        <p:txBody>
          <a:bodyPr lIns="0" tIns="0" rIns="0" bIns="0"/>
          <a:lstStyle>
            <a:lvl1pPr marL="0" indent="0" algn="l">
              <a:buNone/>
              <a:defRPr sz="1200" b="0" i="0">
                <a:solidFill>
                  <a:schemeClr val="bg1"/>
                </a:solidFill>
                <a:latin typeface="Arial" panose="020B0604020202020204" pitchFamily="34" charset="0"/>
              </a:defRPr>
            </a:lvl1pPr>
          </a:lstStyle>
          <a:p>
            <a:pPr lvl="0"/>
            <a:r>
              <a:rPr lang="en-US"/>
              <a:t>Presented by</a:t>
            </a:r>
          </a:p>
        </p:txBody>
      </p:sp>
      <p:sp>
        <p:nvSpPr>
          <p:cNvPr id="5" name="Text Placeholder 20">
            <a:extLst>
              <a:ext uri="{FF2B5EF4-FFF2-40B4-BE49-F238E27FC236}">
                <a16:creationId xmlns:a16="http://schemas.microsoft.com/office/drawing/2014/main" id="{ED0A555A-EF50-3670-4F53-F473092A362C}"/>
              </a:ext>
            </a:extLst>
          </p:cNvPr>
          <p:cNvSpPr>
            <a:spLocks noGrp="1"/>
          </p:cNvSpPr>
          <p:nvPr>
            <p:ph type="body" sz="quarter" idx="12" hasCustomPrompt="1"/>
          </p:nvPr>
        </p:nvSpPr>
        <p:spPr>
          <a:xfrm>
            <a:off x="609600" y="4359577"/>
            <a:ext cx="10317480" cy="891873"/>
          </a:xfrm>
          <a:prstGeom prst="rect">
            <a:avLst/>
          </a:prstGeom>
        </p:spPr>
        <p:txBody>
          <a:bodyPr vert="horz" lIns="0" tIns="0" rIns="0" bIns="0"/>
          <a:lstStyle>
            <a:lvl1pPr marL="0" indent="0">
              <a:buNone/>
              <a:defRPr sz="1800" b="0" i="0" spc="30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SUBTITLE</a:t>
            </a:r>
          </a:p>
        </p:txBody>
      </p:sp>
      <p:sp>
        <p:nvSpPr>
          <p:cNvPr id="9" name="Text Placeholder 7">
            <a:extLst>
              <a:ext uri="{FF2B5EF4-FFF2-40B4-BE49-F238E27FC236}">
                <a16:creationId xmlns:a16="http://schemas.microsoft.com/office/drawing/2014/main" id="{9AEDD7E7-EE75-39D3-4BE8-AB2B8B71D983}"/>
              </a:ext>
            </a:extLst>
          </p:cNvPr>
          <p:cNvSpPr>
            <a:spLocks noGrp="1"/>
          </p:cNvSpPr>
          <p:nvPr>
            <p:ph type="body" sz="quarter" idx="22" hasCustomPrompt="1"/>
          </p:nvPr>
        </p:nvSpPr>
        <p:spPr>
          <a:xfrm>
            <a:off x="609600" y="1606550"/>
            <a:ext cx="10317490" cy="2279650"/>
          </a:xfrm>
          <a:prstGeom prst="rect">
            <a:avLst/>
          </a:prstGeom>
        </p:spPr>
        <p:txBody>
          <a:bodyPr lIns="0" tIns="0" rIns="0" bIns="0" anchor="b"/>
          <a:lstStyle>
            <a:lvl1pPr marL="0" indent="0">
              <a:spcBef>
                <a:spcPts val="0"/>
              </a:spcBef>
              <a:buNone/>
              <a:defRPr sz="4800" b="1" i="0">
                <a:solidFill>
                  <a:schemeClr val="bg1"/>
                </a:solidFill>
                <a:latin typeface="Arial" panose="020B0604020202020204" pitchFamily="34" charset="0"/>
                <a:cs typeface="Arial" panose="020B0604020202020204" pitchFamily="34" charset="0"/>
              </a:defRPr>
            </a:lvl1pPr>
            <a:lvl2pPr>
              <a:defRPr b="1" i="0">
                <a:latin typeface="Poppins SemiBold" pitchFamily="2" charset="77"/>
                <a:cs typeface="Poppins SemiBold" pitchFamily="2" charset="77"/>
              </a:defRPr>
            </a:lvl2pPr>
            <a:lvl3pPr>
              <a:defRPr b="1" i="0">
                <a:latin typeface="Poppins SemiBold" pitchFamily="2" charset="77"/>
                <a:cs typeface="Poppins SemiBold" pitchFamily="2" charset="77"/>
              </a:defRPr>
            </a:lvl3pPr>
            <a:lvl4pPr>
              <a:defRPr b="1" i="0">
                <a:latin typeface="Poppins SemiBold" pitchFamily="2" charset="77"/>
                <a:cs typeface="Poppins SemiBold" pitchFamily="2" charset="77"/>
              </a:defRPr>
            </a:lvl4pPr>
            <a:lvl5pPr>
              <a:defRPr b="1" i="0">
                <a:latin typeface="Poppins SemiBold" pitchFamily="2" charset="77"/>
                <a:cs typeface="Poppins SemiBold" pitchFamily="2" charset="77"/>
              </a:defRPr>
            </a:lvl5pPr>
          </a:lstStyle>
          <a:p>
            <a:pPr lvl="0"/>
            <a:r>
              <a:rPr lang="en-US"/>
              <a:t>Presentation Title</a:t>
            </a:r>
          </a:p>
        </p:txBody>
      </p:sp>
      <p:cxnSp>
        <p:nvCxnSpPr>
          <p:cNvPr id="10" name="Straight Connector 9">
            <a:extLst>
              <a:ext uri="{FF2B5EF4-FFF2-40B4-BE49-F238E27FC236}">
                <a16:creationId xmlns:a16="http://schemas.microsoft.com/office/drawing/2014/main" id="{34503CD3-5AAF-3399-4185-F6FAA8987F1C}"/>
              </a:ext>
            </a:extLst>
          </p:cNvPr>
          <p:cNvCxnSpPr/>
          <p:nvPr userDrawn="1"/>
        </p:nvCxnSpPr>
        <p:spPr>
          <a:xfrm>
            <a:off x="643890" y="4080510"/>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FAF6563-582C-EDA5-E865-0D625C125369}"/>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2" name="Picture 11">
            <a:extLst>
              <a:ext uri="{FF2B5EF4-FFF2-40B4-BE49-F238E27FC236}">
                <a16:creationId xmlns:a16="http://schemas.microsoft.com/office/drawing/2014/main" id="{3A38EB40-DA86-D4B7-BA29-CD0645492CEA}"/>
              </a:ext>
            </a:extLst>
          </p:cNvPr>
          <p:cNvPicPr>
            <a:picLocks noChangeAspect="1"/>
          </p:cNvPicPr>
          <p:nvPr userDrawn="1"/>
        </p:nvPicPr>
        <p:blipFill>
          <a:blip/>
          <a:stretch>
            <a:fillRect/>
          </a:stretch>
        </p:blipFill>
        <p:spPr>
          <a:xfrm>
            <a:off x="500929" y="825813"/>
            <a:ext cx="2412380" cy="964952"/>
          </a:xfrm>
          <a:prstGeom prst="rect">
            <a:avLst/>
          </a:prstGeom>
        </p:spPr>
      </p:pic>
      <p:sp>
        <p:nvSpPr>
          <p:cNvPr id="2" name="TextBox 1">
            <a:extLst>
              <a:ext uri="{FF2B5EF4-FFF2-40B4-BE49-F238E27FC236}">
                <a16:creationId xmlns:a16="http://schemas.microsoft.com/office/drawing/2014/main" id="{CD5602F5-1062-1179-5F00-BFE7553417C9}"/>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Arial" panose="020B0604020202020204" pitchFamily="34" charset="0"/>
              </a:rPr>
              <a:t>© Copyright Nerdio 2026. All Rights Reserved.</a:t>
            </a:r>
          </a:p>
        </p:txBody>
      </p:sp>
    </p:spTree>
    <p:extLst>
      <p:ext uri="{BB962C8B-B14F-4D97-AF65-F5344CB8AC3E}">
        <p14:creationId xmlns:p14="http://schemas.microsoft.com/office/powerpoint/2010/main" val="466095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92815F-CA09-AFCE-D952-3BE5F2B12F0E}"/>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1" y="0"/>
            <a:ext cx="12191998" cy="6857998"/>
          </a:xfrm>
          <a:prstGeom prst="rect">
            <a:avLst/>
          </a:prstGeom>
        </p:spPr>
      </p:pic>
      <p:sp>
        <p:nvSpPr>
          <p:cNvPr id="12" name="TextBox 11"/>
          <p:cNvSpPr txBox="1"/>
          <p:nvPr userDrawn="1"/>
        </p:nvSpPr>
        <p:spPr>
          <a:xfrm>
            <a:off x="13480887" y="6694641"/>
            <a:ext cx="184714" cy="369332"/>
          </a:xfrm>
          <a:prstGeom prst="rect">
            <a:avLst/>
          </a:prstGeom>
          <a:noFill/>
        </p:spPr>
        <p:txBody>
          <a:bodyPr wrap="none" rtlCol="0">
            <a:spAutoFit/>
          </a:bodyPr>
          <a:lstStyle/>
          <a:p>
            <a:endParaRPr lang="en-US" sz="1800" b="0" i="0">
              <a:latin typeface="Arial" panose="020B0604020202020204" pitchFamily="34" charset="0"/>
            </a:endParaRPr>
          </a:p>
        </p:txBody>
      </p:sp>
      <p:sp>
        <p:nvSpPr>
          <p:cNvPr id="13" name="TextBox 12"/>
          <p:cNvSpPr txBox="1"/>
          <p:nvPr userDrawn="1"/>
        </p:nvSpPr>
        <p:spPr>
          <a:xfrm>
            <a:off x="13209542" y="6423403"/>
            <a:ext cx="184714" cy="369332"/>
          </a:xfrm>
          <a:prstGeom prst="rect">
            <a:avLst/>
          </a:prstGeom>
          <a:noFill/>
        </p:spPr>
        <p:txBody>
          <a:bodyPr wrap="none" rtlCol="0">
            <a:spAutoFit/>
          </a:bodyPr>
          <a:lstStyle/>
          <a:p>
            <a:endParaRPr lang="en-US" sz="1800" b="0" i="0">
              <a:latin typeface="Arial" panose="020B0604020202020204" pitchFamily="34" charset="0"/>
            </a:endParaRPr>
          </a:p>
        </p:txBody>
      </p:sp>
      <p:sp>
        <p:nvSpPr>
          <p:cNvPr id="22" name="Text Placeholder 20">
            <a:extLst>
              <a:ext uri="{FF2B5EF4-FFF2-40B4-BE49-F238E27FC236}">
                <a16:creationId xmlns:a16="http://schemas.microsoft.com/office/drawing/2014/main" id="{08D2EE7F-0221-9643-BA5A-97D994EF799B}"/>
              </a:ext>
            </a:extLst>
          </p:cNvPr>
          <p:cNvSpPr>
            <a:spLocks noGrp="1"/>
          </p:cNvSpPr>
          <p:nvPr>
            <p:ph type="body" sz="quarter" idx="14" hasCustomPrompt="1"/>
          </p:nvPr>
        </p:nvSpPr>
        <p:spPr>
          <a:xfrm>
            <a:off x="609600" y="5933449"/>
            <a:ext cx="1371696" cy="238751"/>
          </a:xfrm>
          <a:prstGeom prst="rect">
            <a:avLst/>
          </a:prstGeom>
        </p:spPr>
        <p:txBody>
          <a:bodyPr vert="horz" lIns="0" tIns="0" rIns="0" bIns="0"/>
          <a:lstStyle>
            <a:lvl1pPr marL="0" indent="0" algn="l">
              <a:buNone/>
              <a:defRPr sz="1200"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Date</a:t>
            </a:r>
          </a:p>
        </p:txBody>
      </p:sp>
      <p:sp>
        <p:nvSpPr>
          <p:cNvPr id="4" name="Text Placeholder 3">
            <a:extLst>
              <a:ext uri="{FF2B5EF4-FFF2-40B4-BE49-F238E27FC236}">
                <a16:creationId xmlns:a16="http://schemas.microsoft.com/office/drawing/2014/main" id="{5D26EC01-56D0-004D-823B-0872B863B04A}"/>
              </a:ext>
            </a:extLst>
          </p:cNvPr>
          <p:cNvSpPr>
            <a:spLocks noGrp="1"/>
          </p:cNvSpPr>
          <p:nvPr>
            <p:ph type="body" sz="quarter" idx="21" hasCustomPrompt="1"/>
          </p:nvPr>
        </p:nvSpPr>
        <p:spPr>
          <a:xfrm>
            <a:off x="609600" y="5549377"/>
            <a:ext cx="3420832" cy="241300"/>
          </a:xfrm>
          <a:prstGeom prst="rect">
            <a:avLst/>
          </a:prstGeom>
        </p:spPr>
        <p:txBody>
          <a:bodyPr lIns="0" tIns="0" rIns="0" bIns="0"/>
          <a:lstStyle>
            <a:lvl1pPr marL="0" indent="0" algn="l">
              <a:buNone/>
              <a:defRPr sz="1200" b="0" i="0">
                <a:solidFill>
                  <a:schemeClr val="bg1"/>
                </a:solidFill>
                <a:latin typeface="Arial" panose="020B0604020202020204" pitchFamily="34" charset="0"/>
              </a:defRPr>
            </a:lvl1pPr>
          </a:lstStyle>
          <a:p>
            <a:pPr lvl="0"/>
            <a:r>
              <a:rPr lang="en-US"/>
              <a:t>Presented by</a:t>
            </a:r>
          </a:p>
        </p:txBody>
      </p:sp>
      <p:sp>
        <p:nvSpPr>
          <p:cNvPr id="5" name="Text Placeholder 20">
            <a:extLst>
              <a:ext uri="{FF2B5EF4-FFF2-40B4-BE49-F238E27FC236}">
                <a16:creationId xmlns:a16="http://schemas.microsoft.com/office/drawing/2014/main" id="{ED0A555A-EF50-3670-4F53-F473092A362C}"/>
              </a:ext>
            </a:extLst>
          </p:cNvPr>
          <p:cNvSpPr>
            <a:spLocks noGrp="1"/>
          </p:cNvSpPr>
          <p:nvPr>
            <p:ph type="body" sz="quarter" idx="12" hasCustomPrompt="1"/>
          </p:nvPr>
        </p:nvSpPr>
        <p:spPr>
          <a:xfrm>
            <a:off x="609600" y="4359577"/>
            <a:ext cx="10317480" cy="891873"/>
          </a:xfrm>
          <a:prstGeom prst="rect">
            <a:avLst/>
          </a:prstGeom>
        </p:spPr>
        <p:txBody>
          <a:bodyPr vert="horz" lIns="0" tIns="0" rIns="0" bIns="0"/>
          <a:lstStyle>
            <a:lvl1pPr marL="0" indent="0">
              <a:buNone/>
              <a:defRPr sz="1800" b="0" i="0" spc="30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SUBTITLE</a:t>
            </a:r>
          </a:p>
        </p:txBody>
      </p:sp>
      <p:sp>
        <p:nvSpPr>
          <p:cNvPr id="9" name="Text Placeholder 7">
            <a:extLst>
              <a:ext uri="{FF2B5EF4-FFF2-40B4-BE49-F238E27FC236}">
                <a16:creationId xmlns:a16="http://schemas.microsoft.com/office/drawing/2014/main" id="{9AEDD7E7-EE75-39D3-4BE8-AB2B8B71D983}"/>
              </a:ext>
            </a:extLst>
          </p:cNvPr>
          <p:cNvSpPr>
            <a:spLocks noGrp="1"/>
          </p:cNvSpPr>
          <p:nvPr>
            <p:ph type="body" sz="quarter" idx="22" hasCustomPrompt="1"/>
          </p:nvPr>
        </p:nvSpPr>
        <p:spPr>
          <a:xfrm>
            <a:off x="609600" y="1606550"/>
            <a:ext cx="10317490" cy="2279650"/>
          </a:xfrm>
          <a:prstGeom prst="rect">
            <a:avLst/>
          </a:prstGeom>
        </p:spPr>
        <p:txBody>
          <a:bodyPr lIns="0" tIns="0" rIns="0" bIns="0" anchor="b"/>
          <a:lstStyle>
            <a:lvl1pPr marL="0" indent="0">
              <a:spcBef>
                <a:spcPts val="0"/>
              </a:spcBef>
              <a:buNone/>
              <a:defRPr sz="4800" b="1" i="0">
                <a:solidFill>
                  <a:schemeClr val="bg1"/>
                </a:solidFill>
                <a:latin typeface="Arial" panose="020B0604020202020204" pitchFamily="34" charset="0"/>
                <a:cs typeface="Arial" panose="020B0604020202020204" pitchFamily="34" charset="0"/>
              </a:defRPr>
            </a:lvl1pPr>
            <a:lvl2pPr>
              <a:defRPr b="1" i="0">
                <a:latin typeface="Poppins SemiBold" pitchFamily="2" charset="77"/>
                <a:cs typeface="Poppins SemiBold" pitchFamily="2" charset="77"/>
              </a:defRPr>
            </a:lvl2pPr>
            <a:lvl3pPr>
              <a:defRPr b="1" i="0">
                <a:latin typeface="Poppins SemiBold" pitchFamily="2" charset="77"/>
                <a:cs typeface="Poppins SemiBold" pitchFamily="2" charset="77"/>
              </a:defRPr>
            </a:lvl3pPr>
            <a:lvl4pPr>
              <a:defRPr b="1" i="0">
                <a:latin typeface="Poppins SemiBold" pitchFamily="2" charset="77"/>
                <a:cs typeface="Poppins SemiBold" pitchFamily="2" charset="77"/>
              </a:defRPr>
            </a:lvl4pPr>
            <a:lvl5pPr>
              <a:defRPr b="1" i="0">
                <a:latin typeface="Poppins SemiBold" pitchFamily="2" charset="77"/>
                <a:cs typeface="Poppins SemiBold" pitchFamily="2" charset="77"/>
              </a:defRPr>
            </a:lvl5pPr>
          </a:lstStyle>
          <a:p>
            <a:pPr lvl="0"/>
            <a:r>
              <a:rPr lang="en-US"/>
              <a:t>Presentation Title</a:t>
            </a:r>
          </a:p>
        </p:txBody>
      </p:sp>
      <p:cxnSp>
        <p:nvCxnSpPr>
          <p:cNvPr id="10" name="Straight Connector 9">
            <a:extLst>
              <a:ext uri="{FF2B5EF4-FFF2-40B4-BE49-F238E27FC236}">
                <a16:creationId xmlns:a16="http://schemas.microsoft.com/office/drawing/2014/main" id="{34503CD3-5AAF-3399-4185-F6FAA8987F1C}"/>
              </a:ext>
            </a:extLst>
          </p:cNvPr>
          <p:cNvCxnSpPr/>
          <p:nvPr userDrawn="1"/>
        </p:nvCxnSpPr>
        <p:spPr>
          <a:xfrm>
            <a:off x="643890" y="4080510"/>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C868D24-4228-50D0-3817-A755D1F6D721}"/>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3" name="Picture 2">
            <a:extLst>
              <a:ext uri="{FF2B5EF4-FFF2-40B4-BE49-F238E27FC236}">
                <a16:creationId xmlns:a16="http://schemas.microsoft.com/office/drawing/2014/main" id="{6E09ABF7-C91D-D727-E05F-BF42FBAB9A0F}"/>
              </a:ext>
            </a:extLst>
          </p:cNvPr>
          <p:cNvPicPr>
            <a:picLocks noChangeAspect="1"/>
          </p:cNvPicPr>
          <p:nvPr userDrawn="1"/>
        </p:nvPicPr>
        <p:blipFill>
          <a:blip/>
          <a:stretch>
            <a:fillRect/>
          </a:stretch>
        </p:blipFill>
        <p:spPr>
          <a:xfrm>
            <a:off x="500929" y="826480"/>
            <a:ext cx="2410713" cy="964285"/>
          </a:xfrm>
          <a:prstGeom prst="rect">
            <a:avLst/>
          </a:prstGeom>
        </p:spPr>
      </p:pic>
      <p:sp>
        <p:nvSpPr>
          <p:cNvPr id="2" name="TextBox 1">
            <a:extLst>
              <a:ext uri="{FF2B5EF4-FFF2-40B4-BE49-F238E27FC236}">
                <a16:creationId xmlns:a16="http://schemas.microsoft.com/office/drawing/2014/main" id="{FF801F88-5E88-61E0-8F0F-A72221E23F44}"/>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Arial" panose="020B0604020202020204" pitchFamily="34" charset="0"/>
              </a:rPr>
              <a:t>© Copyright Nerdio 2026. All Rights Reserved.</a:t>
            </a:r>
          </a:p>
        </p:txBody>
      </p:sp>
    </p:spTree>
    <p:extLst>
      <p:ext uri="{BB962C8B-B14F-4D97-AF65-F5344CB8AC3E}">
        <p14:creationId xmlns:p14="http://schemas.microsoft.com/office/powerpoint/2010/main" val="2574964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90DB9F-B8DA-23D4-9B68-A30E655E0502}"/>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1148"/>
            <a:ext cx="12198352" cy="6855703"/>
          </a:xfrm>
          <a:prstGeom prst="rect">
            <a:avLst/>
          </a:prstGeom>
        </p:spPr>
      </p:pic>
      <p:sp>
        <p:nvSpPr>
          <p:cNvPr id="12" name="TextBox 11"/>
          <p:cNvSpPr txBox="1"/>
          <p:nvPr userDrawn="1"/>
        </p:nvSpPr>
        <p:spPr>
          <a:xfrm>
            <a:off x="13480887" y="6694641"/>
            <a:ext cx="184714" cy="369332"/>
          </a:xfrm>
          <a:prstGeom prst="rect">
            <a:avLst/>
          </a:prstGeom>
          <a:noFill/>
        </p:spPr>
        <p:txBody>
          <a:bodyPr wrap="none" rtlCol="0">
            <a:spAutoFit/>
          </a:bodyPr>
          <a:lstStyle/>
          <a:p>
            <a:endParaRPr lang="en-US" sz="1800" b="0" i="0">
              <a:latin typeface="Arial" panose="020B0604020202020204" pitchFamily="34" charset="0"/>
            </a:endParaRPr>
          </a:p>
        </p:txBody>
      </p:sp>
      <p:sp>
        <p:nvSpPr>
          <p:cNvPr id="13" name="TextBox 12"/>
          <p:cNvSpPr txBox="1"/>
          <p:nvPr userDrawn="1"/>
        </p:nvSpPr>
        <p:spPr>
          <a:xfrm>
            <a:off x="13209542" y="6423403"/>
            <a:ext cx="184714" cy="369332"/>
          </a:xfrm>
          <a:prstGeom prst="rect">
            <a:avLst/>
          </a:prstGeom>
          <a:noFill/>
        </p:spPr>
        <p:txBody>
          <a:bodyPr wrap="none" rtlCol="0">
            <a:spAutoFit/>
          </a:bodyPr>
          <a:lstStyle/>
          <a:p>
            <a:endParaRPr lang="en-US" sz="1800" b="0" i="0">
              <a:latin typeface="Arial" panose="020B0604020202020204" pitchFamily="34" charset="0"/>
            </a:endParaRPr>
          </a:p>
        </p:txBody>
      </p:sp>
      <p:sp>
        <p:nvSpPr>
          <p:cNvPr id="22" name="Text Placeholder 20">
            <a:extLst>
              <a:ext uri="{FF2B5EF4-FFF2-40B4-BE49-F238E27FC236}">
                <a16:creationId xmlns:a16="http://schemas.microsoft.com/office/drawing/2014/main" id="{08D2EE7F-0221-9643-BA5A-97D994EF799B}"/>
              </a:ext>
            </a:extLst>
          </p:cNvPr>
          <p:cNvSpPr>
            <a:spLocks noGrp="1"/>
          </p:cNvSpPr>
          <p:nvPr>
            <p:ph type="body" sz="quarter" idx="14" hasCustomPrompt="1"/>
          </p:nvPr>
        </p:nvSpPr>
        <p:spPr>
          <a:xfrm>
            <a:off x="609600" y="5933449"/>
            <a:ext cx="1371696" cy="238751"/>
          </a:xfrm>
          <a:prstGeom prst="rect">
            <a:avLst/>
          </a:prstGeom>
        </p:spPr>
        <p:txBody>
          <a:bodyPr vert="horz" lIns="0" tIns="0" rIns="0" bIns="0"/>
          <a:lstStyle>
            <a:lvl1pPr marL="0" indent="0" algn="l">
              <a:buNone/>
              <a:defRPr sz="1200"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Date</a:t>
            </a:r>
          </a:p>
        </p:txBody>
      </p:sp>
      <p:sp>
        <p:nvSpPr>
          <p:cNvPr id="4" name="Text Placeholder 3">
            <a:extLst>
              <a:ext uri="{FF2B5EF4-FFF2-40B4-BE49-F238E27FC236}">
                <a16:creationId xmlns:a16="http://schemas.microsoft.com/office/drawing/2014/main" id="{5D26EC01-56D0-004D-823B-0872B863B04A}"/>
              </a:ext>
            </a:extLst>
          </p:cNvPr>
          <p:cNvSpPr>
            <a:spLocks noGrp="1"/>
          </p:cNvSpPr>
          <p:nvPr>
            <p:ph type="body" sz="quarter" idx="21" hasCustomPrompt="1"/>
          </p:nvPr>
        </p:nvSpPr>
        <p:spPr>
          <a:xfrm>
            <a:off x="609600" y="5549377"/>
            <a:ext cx="3420832" cy="241300"/>
          </a:xfrm>
          <a:prstGeom prst="rect">
            <a:avLst/>
          </a:prstGeom>
        </p:spPr>
        <p:txBody>
          <a:bodyPr lIns="0" tIns="0" rIns="0" bIns="0"/>
          <a:lstStyle>
            <a:lvl1pPr marL="0" indent="0" algn="l">
              <a:buNone/>
              <a:defRPr sz="1200" b="0" i="0">
                <a:solidFill>
                  <a:schemeClr val="bg1"/>
                </a:solidFill>
                <a:latin typeface="Arial" panose="020B0604020202020204" pitchFamily="34" charset="0"/>
              </a:defRPr>
            </a:lvl1pPr>
          </a:lstStyle>
          <a:p>
            <a:pPr lvl="0"/>
            <a:r>
              <a:rPr lang="en-US"/>
              <a:t>Presented by</a:t>
            </a:r>
          </a:p>
        </p:txBody>
      </p:sp>
      <p:sp>
        <p:nvSpPr>
          <p:cNvPr id="3" name="Text Placeholder 20">
            <a:extLst>
              <a:ext uri="{FF2B5EF4-FFF2-40B4-BE49-F238E27FC236}">
                <a16:creationId xmlns:a16="http://schemas.microsoft.com/office/drawing/2014/main" id="{9C63834B-A9EE-048C-0E2D-38B2ED451026}"/>
              </a:ext>
            </a:extLst>
          </p:cNvPr>
          <p:cNvSpPr>
            <a:spLocks noGrp="1"/>
          </p:cNvSpPr>
          <p:nvPr>
            <p:ph type="body" sz="quarter" idx="12" hasCustomPrompt="1"/>
          </p:nvPr>
        </p:nvSpPr>
        <p:spPr>
          <a:xfrm>
            <a:off x="609600" y="4359577"/>
            <a:ext cx="10317480" cy="891873"/>
          </a:xfrm>
          <a:prstGeom prst="rect">
            <a:avLst/>
          </a:prstGeom>
        </p:spPr>
        <p:txBody>
          <a:bodyPr vert="horz" lIns="0" tIns="0" rIns="0" bIns="0"/>
          <a:lstStyle>
            <a:lvl1pPr marL="0" indent="0">
              <a:buNone/>
              <a:defRPr sz="1800" b="0" i="0" spc="300">
                <a:solidFill>
                  <a:schemeClr val="bg1"/>
                </a:solidFill>
                <a:latin typeface="Arial" panose="020B0604020202020204" pitchFamily="34" charset="0"/>
                <a:ea typeface="Verdana" panose="020B0604030504040204" pitchFamily="34" charset="0"/>
                <a:cs typeface="Arial" panose="020B0604020202020204" pitchFamily="34" charset="0"/>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SUBTITLE</a:t>
            </a:r>
          </a:p>
        </p:txBody>
      </p:sp>
      <p:sp>
        <p:nvSpPr>
          <p:cNvPr id="7" name="Text Placeholder 7">
            <a:extLst>
              <a:ext uri="{FF2B5EF4-FFF2-40B4-BE49-F238E27FC236}">
                <a16:creationId xmlns:a16="http://schemas.microsoft.com/office/drawing/2014/main" id="{F54487C7-804A-BA8B-5263-062D656D59CE}"/>
              </a:ext>
            </a:extLst>
          </p:cNvPr>
          <p:cNvSpPr>
            <a:spLocks noGrp="1"/>
          </p:cNvSpPr>
          <p:nvPr>
            <p:ph type="body" sz="quarter" idx="22" hasCustomPrompt="1"/>
          </p:nvPr>
        </p:nvSpPr>
        <p:spPr>
          <a:xfrm>
            <a:off x="609600" y="1606550"/>
            <a:ext cx="10317490" cy="2279650"/>
          </a:xfrm>
          <a:prstGeom prst="rect">
            <a:avLst/>
          </a:prstGeom>
        </p:spPr>
        <p:txBody>
          <a:bodyPr lIns="0" tIns="0" rIns="0" bIns="0" anchor="b"/>
          <a:lstStyle>
            <a:lvl1pPr marL="0" indent="0">
              <a:spcBef>
                <a:spcPts val="0"/>
              </a:spcBef>
              <a:buNone/>
              <a:defRPr sz="4800" b="1" i="0">
                <a:solidFill>
                  <a:schemeClr val="bg1"/>
                </a:solidFill>
                <a:latin typeface="Arial" panose="020B0604020202020204" pitchFamily="34" charset="0"/>
                <a:cs typeface="Arial" panose="020B0604020202020204" pitchFamily="34" charset="0"/>
              </a:defRPr>
            </a:lvl1pPr>
            <a:lvl2pPr>
              <a:defRPr b="1" i="0">
                <a:latin typeface="Poppins SemiBold" pitchFamily="2" charset="77"/>
                <a:cs typeface="Poppins SemiBold" pitchFamily="2" charset="77"/>
              </a:defRPr>
            </a:lvl2pPr>
            <a:lvl3pPr>
              <a:defRPr b="1" i="0">
                <a:latin typeface="Poppins SemiBold" pitchFamily="2" charset="77"/>
                <a:cs typeface="Poppins SemiBold" pitchFamily="2" charset="77"/>
              </a:defRPr>
            </a:lvl3pPr>
            <a:lvl4pPr>
              <a:defRPr b="1" i="0">
                <a:latin typeface="Poppins SemiBold" pitchFamily="2" charset="77"/>
                <a:cs typeface="Poppins SemiBold" pitchFamily="2" charset="77"/>
              </a:defRPr>
            </a:lvl4pPr>
            <a:lvl5pPr>
              <a:defRPr b="1" i="0">
                <a:latin typeface="Poppins SemiBold" pitchFamily="2" charset="77"/>
                <a:cs typeface="Poppins SemiBold" pitchFamily="2" charset="77"/>
              </a:defRPr>
            </a:lvl5pPr>
          </a:lstStyle>
          <a:p>
            <a:pPr lvl="0"/>
            <a:r>
              <a:rPr lang="en-US"/>
              <a:t>Presentation Title</a:t>
            </a:r>
          </a:p>
        </p:txBody>
      </p:sp>
      <p:cxnSp>
        <p:nvCxnSpPr>
          <p:cNvPr id="9" name="Straight Connector 8">
            <a:extLst>
              <a:ext uri="{FF2B5EF4-FFF2-40B4-BE49-F238E27FC236}">
                <a16:creationId xmlns:a16="http://schemas.microsoft.com/office/drawing/2014/main" id="{11F1F987-DA9D-E7DB-BC79-3C65536A59A3}"/>
              </a:ext>
            </a:extLst>
          </p:cNvPr>
          <p:cNvCxnSpPr/>
          <p:nvPr userDrawn="1"/>
        </p:nvCxnSpPr>
        <p:spPr>
          <a:xfrm>
            <a:off x="643890" y="4080510"/>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50A3397-3059-0A5C-C0FA-7D4489A49343}"/>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5" name="Picture 4">
            <a:extLst>
              <a:ext uri="{FF2B5EF4-FFF2-40B4-BE49-F238E27FC236}">
                <a16:creationId xmlns:a16="http://schemas.microsoft.com/office/drawing/2014/main" id="{DAC26B2C-2886-097F-FD7B-DA5FED90E138}"/>
              </a:ext>
            </a:extLst>
          </p:cNvPr>
          <p:cNvPicPr>
            <a:picLocks noChangeAspect="1"/>
          </p:cNvPicPr>
          <p:nvPr userDrawn="1"/>
        </p:nvPicPr>
        <p:blipFill>
          <a:blip/>
          <a:stretch>
            <a:fillRect/>
          </a:stretch>
        </p:blipFill>
        <p:spPr>
          <a:xfrm>
            <a:off x="500929" y="826480"/>
            <a:ext cx="2410713" cy="964285"/>
          </a:xfrm>
          <a:prstGeom prst="rect">
            <a:avLst/>
          </a:prstGeom>
        </p:spPr>
      </p:pic>
      <p:sp>
        <p:nvSpPr>
          <p:cNvPr id="2" name="TextBox 1">
            <a:extLst>
              <a:ext uri="{FF2B5EF4-FFF2-40B4-BE49-F238E27FC236}">
                <a16:creationId xmlns:a16="http://schemas.microsoft.com/office/drawing/2014/main" id="{CB8A626B-8B57-E308-BCA2-6A1E6BE50409}"/>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Arial" panose="020B0604020202020204" pitchFamily="34" charset="0"/>
              </a:rPr>
              <a:t>© Copyright Nerdio 2026. All Rights Reserved.</a:t>
            </a:r>
          </a:p>
        </p:txBody>
      </p:sp>
    </p:spTree>
    <p:extLst>
      <p:ext uri="{BB962C8B-B14F-4D97-AF65-F5344CB8AC3E}">
        <p14:creationId xmlns:p14="http://schemas.microsoft.com/office/powerpoint/2010/main" val="1327597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11" name="Picture 10" descr="A black curved object with a black background&#10;&#10;AI-generated content may be incorrect.">
            <a:extLst>
              <a:ext uri="{FF2B5EF4-FFF2-40B4-BE49-F238E27FC236}">
                <a16:creationId xmlns:a16="http://schemas.microsoft.com/office/drawing/2014/main" id="{83D90FB9-3DD8-46C6-64DE-7DF32E443A06}"/>
              </a:ext>
            </a:extLst>
          </p:cNvPr>
          <p:cNvPicPr>
            <a:picLocks noChangeAspect="1"/>
          </p:cNvPicPr>
          <p:nvPr userDrawn="1"/>
        </p:nvPicPr>
        <p:blipFill>
          <a:blip/>
          <a:stretch>
            <a:fillRect/>
          </a:stretch>
        </p:blipFill>
        <p:spPr>
          <a:xfrm flipH="1">
            <a:off x="-1" y="3961130"/>
            <a:ext cx="2896870" cy="2896870"/>
          </a:xfrm>
          <a:prstGeom prst="rect">
            <a:avLst/>
          </a:prstGeom>
        </p:spPr>
      </p:pic>
      <p:sp>
        <p:nvSpPr>
          <p:cNvPr id="8" name="Round Single Corner Rectangle 7">
            <a:extLst>
              <a:ext uri="{FF2B5EF4-FFF2-40B4-BE49-F238E27FC236}">
                <a16:creationId xmlns:a16="http://schemas.microsoft.com/office/drawing/2014/main" id="{2A7D4508-E7AE-4CFD-04C1-89928F366A3E}"/>
              </a:ext>
            </a:extLst>
          </p:cNvPr>
          <p:cNvSpPr/>
          <p:nvPr userDrawn="1"/>
        </p:nvSpPr>
        <p:spPr>
          <a:xfrm flipH="1" flipV="1">
            <a:off x="3538779" y="0"/>
            <a:ext cx="8653221" cy="5868537"/>
          </a:xfrm>
          <a:prstGeom prst="round1Rect">
            <a:avLst>
              <a:gd name="adj" fmla="val 2878"/>
            </a:avLst>
          </a:prstGeom>
          <a:solidFill>
            <a:schemeClr val="tx1"/>
          </a:solidFill>
          <a:ln>
            <a:noFill/>
          </a:ln>
          <a:effectLst>
            <a:outerShdw blurRad="295657" dist="38100" dir="8100000" algn="tr" rotWithShape="0">
              <a:prstClr val="black">
                <a:alpha val="13111"/>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14" name="TextBox 13"/>
          <p:cNvSpPr txBox="1"/>
          <p:nvPr userDrawn="1"/>
        </p:nvSpPr>
        <p:spPr>
          <a:xfrm>
            <a:off x="602359" y="1965170"/>
            <a:ext cx="2260234" cy="738664"/>
          </a:xfrm>
          <a:prstGeom prst="rect">
            <a:avLst/>
          </a:prstGeom>
          <a:noFill/>
        </p:spPr>
        <p:txBody>
          <a:bodyPr wrap="none" lIns="0" tIns="0" rIns="0" bIns="0" rtlCol="0">
            <a:spAutoFit/>
          </a:bodyPr>
          <a:lstStyle/>
          <a:p>
            <a:r>
              <a:rPr lang="en-US" altLang="en-US" sz="4800" b="1" i="0">
                <a:solidFill>
                  <a:schemeClr val="tx1"/>
                </a:solidFill>
                <a:latin typeface="Arial" panose="020B0604020202020204" pitchFamily="34" charset="0"/>
                <a:ea typeface="Verdana" panose="020B0604030504040204" pitchFamily="34" charset="0"/>
                <a:cs typeface="Arial" panose="020B0604020202020204" pitchFamily="34" charset="0"/>
              </a:rPr>
              <a:t>Agenda</a:t>
            </a:r>
            <a:endParaRPr lang="en-US" sz="4800" b="1" i="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E76FFF38-105C-D3E2-F4E3-FBAB5704F43C}"/>
              </a:ext>
            </a:extLst>
          </p:cNvPr>
          <p:cNvSpPr txBox="1"/>
          <p:nvPr userDrawn="1"/>
        </p:nvSpPr>
        <p:spPr>
          <a:xfrm>
            <a:off x="9111539" y="6531429"/>
            <a:ext cx="0" cy="0"/>
          </a:xfrm>
          <a:prstGeom prst="rect">
            <a:avLst/>
          </a:prstGeom>
          <a:noFill/>
        </p:spPr>
        <p:txBody>
          <a:bodyPr wrap="none" lIns="0" tIns="0" rIns="0" bIns="0" rtlCol="0">
            <a:noAutofit/>
          </a:bodyPr>
          <a:lstStyle/>
          <a:p>
            <a:pPr algn="l"/>
            <a:endParaRPr lang="en-US" sz="1600" b="0" i="0">
              <a:effectLst/>
              <a:latin typeface="Arial" panose="020B0604020202020204" pitchFamily="34" charset="0"/>
            </a:endParaRPr>
          </a:p>
        </p:txBody>
      </p:sp>
      <p:sp>
        <p:nvSpPr>
          <p:cNvPr id="9" name="Text Placeholder 3">
            <a:extLst>
              <a:ext uri="{FF2B5EF4-FFF2-40B4-BE49-F238E27FC236}">
                <a16:creationId xmlns:a16="http://schemas.microsoft.com/office/drawing/2014/main" id="{A5DAB17D-7035-E23D-655F-07E4A8EC4A3C}"/>
              </a:ext>
            </a:extLst>
          </p:cNvPr>
          <p:cNvSpPr>
            <a:spLocks noGrp="1"/>
          </p:cNvSpPr>
          <p:nvPr>
            <p:ph type="body" sz="quarter" idx="14" hasCustomPrompt="1"/>
          </p:nvPr>
        </p:nvSpPr>
        <p:spPr>
          <a:xfrm>
            <a:off x="4487694" y="1906807"/>
            <a:ext cx="6813394" cy="3073755"/>
          </a:xfrm>
          <a:prstGeom prst="rect">
            <a:avLst/>
          </a:prstGeom>
        </p:spPr>
        <p:txBody>
          <a:bodyPr lIns="0" tIns="0" rIns="0" bIns="0"/>
          <a:lstStyle>
            <a:lvl1pPr marL="342900" indent="-342900">
              <a:lnSpc>
                <a:spcPct val="150000"/>
              </a:lnSpc>
              <a:buClr>
                <a:schemeClr val="accent1"/>
              </a:buClr>
              <a:buFont typeface="+mj-lt"/>
              <a:buAutoNum type="arabicPeriod"/>
              <a:defRPr sz="1600" b="0" i="0">
                <a:solidFill>
                  <a:schemeClr val="bg1"/>
                </a:solidFill>
                <a:latin typeface="Arial" panose="020B0604020202020204" pitchFamily="34" charset="0"/>
              </a:defRPr>
            </a:lvl1pPr>
            <a:lvl2pPr>
              <a:buClr>
                <a:schemeClr val="bg2"/>
              </a:buClr>
              <a:defRPr sz="1400" b="0" i="0">
                <a:latin typeface="Raleway" pitchFamily="2" charset="77"/>
              </a:defRPr>
            </a:lvl2pPr>
            <a:lvl3pPr>
              <a:buClr>
                <a:schemeClr val="bg2"/>
              </a:buClr>
              <a:defRPr sz="1200" b="0" i="0">
                <a:latin typeface="Raleway" pitchFamily="2" charset="77"/>
              </a:defRPr>
            </a:lvl3pPr>
            <a:lvl4pPr>
              <a:buClr>
                <a:schemeClr val="bg2"/>
              </a:buClr>
              <a:defRPr sz="1100" b="0" i="0">
                <a:latin typeface="Raleway" pitchFamily="2" charset="77"/>
              </a:defRPr>
            </a:lvl4pPr>
            <a:lvl5pPr>
              <a:buClr>
                <a:schemeClr val="bg2"/>
              </a:buClr>
              <a:defRPr sz="1100" b="0" i="0">
                <a:latin typeface="Raleway" pitchFamily="2" charset="77"/>
              </a:defRPr>
            </a:lvl5pPr>
          </a:lstStyle>
          <a:p>
            <a:pPr lvl="0"/>
            <a:r>
              <a:rPr lang="en-US"/>
              <a:t>Agenda item</a:t>
            </a:r>
          </a:p>
          <a:p>
            <a:pPr lvl="0"/>
            <a:r>
              <a:rPr lang="en-US"/>
              <a:t>Agenda item</a:t>
            </a:r>
          </a:p>
          <a:p>
            <a:pPr lvl="0"/>
            <a:r>
              <a:rPr lang="en-US"/>
              <a:t>Agenda item</a:t>
            </a:r>
          </a:p>
          <a:p>
            <a:pPr lvl="0"/>
            <a:endParaRPr lang="en-US"/>
          </a:p>
        </p:txBody>
      </p:sp>
      <p:sp>
        <p:nvSpPr>
          <p:cNvPr id="10" name="Rectangle 9">
            <a:extLst>
              <a:ext uri="{FF2B5EF4-FFF2-40B4-BE49-F238E27FC236}">
                <a16:creationId xmlns:a16="http://schemas.microsoft.com/office/drawing/2014/main" id="{4B4FEE02-517C-E2EC-2504-01D5B456A1AA}"/>
              </a:ext>
            </a:extLst>
          </p:cNvPr>
          <p:cNvSpPr/>
          <p:nvPr userDrawn="1"/>
        </p:nvSpPr>
        <p:spPr>
          <a:xfrm>
            <a:off x="233582" y="6319520"/>
            <a:ext cx="1665975" cy="465452"/>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3" name="Picture 12">
            <a:extLst>
              <a:ext uri="{FF2B5EF4-FFF2-40B4-BE49-F238E27FC236}">
                <a16:creationId xmlns:a16="http://schemas.microsoft.com/office/drawing/2014/main" id="{7E44A840-E476-8C37-861C-46E3A9C1A596}"/>
              </a:ext>
            </a:extLst>
          </p:cNvPr>
          <p:cNvPicPr>
            <a:picLocks noChangeAspect="1"/>
          </p:cNvPicPr>
          <p:nvPr userDrawn="1"/>
        </p:nvPicPr>
        <p:blipFill>
          <a:blip r:embed="rId2"/>
          <a:stretch>
            <a:fillRect/>
          </a:stretch>
        </p:blipFill>
        <p:spPr>
          <a:xfrm>
            <a:off x="609600" y="6420022"/>
            <a:ext cx="1289957" cy="192121"/>
          </a:xfrm>
          <a:prstGeom prst="rect">
            <a:avLst/>
          </a:prstGeom>
        </p:spPr>
      </p:pic>
      <p:pic>
        <p:nvPicPr>
          <p:cNvPr id="6" name="Picture 5" descr="A black and grey gradient&#10;&#10;AI-generated content may be incorrect.">
            <a:extLst>
              <a:ext uri="{FF2B5EF4-FFF2-40B4-BE49-F238E27FC236}">
                <a16:creationId xmlns:a16="http://schemas.microsoft.com/office/drawing/2014/main" id="{0BCD1886-84E3-7BAA-7E71-D690D15E4479}"/>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0800000" flipH="1">
            <a:off x="0" y="0"/>
            <a:ext cx="1422400" cy="1422400"/>
          </a:xfrm>
          <a:prstGeom prst="rect">
            <a:avLst/>
          </a:prstGeom>
        </p:spPr>
      </p:pic>
    </p:spTree>
    <p:extLst>
      <p:ext uri="{BB962C8B-B14F-4D97-AF65-F5344CB8AC3E}">
        <p14:creationId xmlns:p14="http://schemas.microsoft.com/office/powerpoint/2010/main" val="422547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486440"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679022"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679022"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815834" y="1535396"/>
            <a:ext cx="1852613" cy="1824037"/>
          </a:xfrm>
          <a:prstGeom prst="roundRect">
            <a:avLst/>
          </a:prstGeom>
        </p:spPr>
        <p:txBody>
          <a:bodyPr/>
          <a:lstStyle/>
          <a:p>
            <a:endParaRPr lang="en-US"/>
          </a:p>
        </p:txBody>
      </p:sp>
      <p:sp>
        <p:nvSpPr>
          <p:cNvPr id="6" name="Rounded Rectangle 5">
            <a:extLst>
              <a:ext uri="{FF2B5EF4-FFF2-40B4-BE49-F238E27FC236}">
                <a16:creationId xmlns:a16="http://schemas.microsoft.com/office/drawing/2014/main" id="{C3F782CE-8827-41C2-49C4-0DB391302089}"/>
              </a:ext>
            </a:extLst>
          </p:cNvPr>
          <p:cNvSpPr/>
          <p:nvPr userDrawn="1"/>
        </p:nvSpPr>
        <p:spPr>
          <a:xfrm>
            <a:off x="3322237"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9887A043-E689-B402-E136-BCE2E83BEEA6}"/>
              </a:ext>
            </a:extLst>
          </p:cNvPr>
          <p:cNvSpPr>
            <a:spLocks noGrp="1"/>
          </p:cNvSpPr>
          <p:nvPr>
            <p:ph type="body" sz="quarter" idx="14" hasCustomPrompt="1"/>
          </p:nvPr>
        </p:nvSpPr>
        <p:spPr>
          <a:xfrm>
            <a:off x="3514819"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9" name="Text Placeholder 25">
            <a:extLst>
              <a:ext uri="{FF2B5EF4-FFF2-40B4-BE49-F238E27FC236}">
                <a16:creationId xmlns:a16="http://schemas.microsoft.com/office/drawing/2014/main" id="{A063867A-9DA6-F6CE-528D-609EA985663F}"/>
              </a:ext>
            </a:extLst>
          </p:cNvPr>
          <p:cNvSpPr>
            <a:spLocks noGrp="1"/>
          </p:cNvSpPr>
          <p:nvPr>
            <p:ph type="body" sz="quarter" idx="15" hasCustomPrompt="1"/>
          </p:nvPr>
        </p:nvSpPr>
        <p:spPr>
          <a:xfrm>
            <a:off x="3514819"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0" name="Picture Placeholder 28">
            <a:extLst>
              <a:ext uri="{FF2B5EF4-FFF2-40B4-BE49-F238E27FC236}">
                <a16:creationId xmlns:a16="http://schemas.microsoft.com/office/drawing/2014/main" id="{F56FBDCA-0266-AE7F-E80B-344D084EEC2B}"/>
              </a:ext>
            </a:extLst>
          </p:cNvPr>
          <p:cNvSpPr>
            <a:spLocks noGrp="1"/>
          </p:cNvSpPr>
          <p:nvPr>
            <p:ph type="pic" sz="quarter" idx="16"/>
          </p:nvPr>
        </p:nvSpPr>
        <p:spPr>
          <a:xfrm>
            <a:off x="3651631" y="1535396"/>
            <a:ext cx="1852613" cy="1824037"/>
          </a:xfrm>
          <a:prstGeom prst="roundRect">
            <a:avLst/>
          </a:prstGeom>
        </p:spPr>
        <p:txBody>
          <a:bodyPr/>
          <a:lstStyle/>
          <a:p>
            <a:endParaRPr lang="en-US"/>
          </a:p>
        </p:txBody>
      </p:sp>
      <p:sp>
        <p:nvSpPr>
          <p:cNvPr id="12" name="Rounded Rectangle 11">
            <a:extLst>
              <a:ext uri="{FF2B5EF4-FFF2-40B4-BE49-F238E27FC236}">
                <a16:creationId xmlns:a16="http://schemas.microsoft.com/office/drawing/2014/main" id="{F8A31FBD-30CD-CB0F-68BC-2593E76E91BB}"/>
              </a:ext>
            </a:extLst>
          </p:cNvPr>
          <p:cNvSpPr/>
          <p:nvPr userDrawn="1"/>
        </p:nvSpPr>
        <p:spPr>
          <a:xfrm>
            <a:off x="6158035"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5">
            <a:extLst>
              <a:ext uri="{FF2B5EF4-FFF2-40B4-BE49-F238E27FC236}">
                <a16:creationId xmlns:a16="http://schemas.microsoft.com/office/drawing/2014/main" id="{D2E2DB12-7982-C69E-AE18-D21CA19FB5EF}"/>
              </a:ext>
            </a:extLst>
          </p:cNvPr>
          <p:cNvSpPr>
            <a:spLocks noGrp="1"/>
          </p:cNvSpPr>
          <p:nvPr>
            <p:ph type="body" sz="quarter" idx="17" hasCustomPrompt="1"/>
          </p:nvPr>
        </p:nvSpPr>
        <p:spPr>
          <a:xfrm>
            <a:off x="6350617"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5" name="Text Placeholder 25">
            <a:extLst>
              <a:ext uri="{FF2B5EF4-FFF2-40B4-BE49-F238E27FC236}">
                <a16:creationId xmlns:a16="http://schemas.microsoft.com/office/drawing/2014/main" id="{826B6977-B968-F663-BC54-7E415AB9D8C9}"/>
              </a:ext>
            </a:extLst>
          </p:cNvPr>
          <p:cNvSpPr>
            <a:spLocks noGrp="1"/>
          </p:cNvSpPr>
          <p:nvPr>
            <p:ph type="body" sz="quarter" idx="18" hasCustomPrompt="1"/>
          </p:nvPr>
        </p:nvSpPr>
        <p:spPr>
          <a:xfrm>
            <a:off x="6350617"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5966DE11-AD29-59AD-45F7-EABC4B584810}"/>
              </a:ext>
            </a:extLst>
          </p:cNvPr>
          <p:cNvSpPr>
            <a:spLocks noGrp="1"/>
          </p:cNvSpPr>
          <p:nvPr>
            <p:ph type="pic" sz="quarter" idx="19"/>
          </p:nvPr>
        </p:nvSpPr>
        <p:spPr>
          <a:xfrm>
            <a:off x="6487429" y="1535396"/>
            <a:ext cx="1852613" cy="1824037"/>
          </a:xfrm>
          <a:prstGeom prst="roundRect">
            <a:avLst/>
          </a:prstGeom>
        </p:spPr>
        <p:txBody>
          <a:bodyPr/>
          <a:lstStyle/>
          <a:p>
            <a:endParaRPr lang="en-US"/>
          </a:p>
        </p:txBody>
      </p:sp>
      <p:sp>
        <p:nvSpPr>
          <p:cNvPr id="17" name="Rounded Rectangle 16">
            <a:extLst>
              <a:ext uri="{FF2B5EF4-FFF2-40B4-BE49-F238E27FC236}">
                <a16:creationId xmlns:a16="http://schemas.microsoft.com/office/drawing/2014/main" id="{143D579C-6E9C-25CB-2720-6A306EF69006}"/>
              </a:ext>
            </a:extLst>
          </p:cNvPr>
          <p:cNvSpPr/>
          <p:nvPr userDrawn="1"/>
        </p:nvSpPr>
        <p:spPr>
          <a:xfrm>
            <a:off x="8993832"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D75B888D-0C06-26DF-6E92-6C336BCD8AAB}"/>
              </a:ext>
            </a:extLst>
          </p:cNvPr>
          <p:cNvSpPr>
            <a:spLocks noGrp="1"/>
          </p:cNvSpPr>
          <p:nvPr>
            <p:ph type="body" sz="quarter" idx="20" hasCustomPrompt="1"/>
          </p:nvPr>
        </p:nvSpPr>
        <p:spPr>
          <a:xfrm>
            <a:off x="9186414"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1" name="Text Placeholder 25">
            <a:extLst>
              <a:ext uri="{FF2B5EF4-FFF2-40B4-BE49-F238E27FC236}">
                <a16:creationId xmlns:a16="http://schemas.microsoft.com/office/drawing/2014/main" id="{2B7F9408-55EB-5A8F-AAD1-A5DDE58FBA3B}"/>
              </a:ext>
            </a:extLst>
          </p:cNvPr>
          <p:cNvSpPr>
            <a:spLocks noGrp="1"/>
          </p:cNvSpPr>
          <p:nvPr>
            <p:ph type="body" sz="quarter" idx="21" hasCustomPrompt="1"/>
          </p:nvPr>
        </p:nvSpPr>
        <p:spPr>
          <a:xfrm>
            <a:off x="9186414"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22" name="Picture Placeholder 28">
            <a:extLst>
              <a:ext uri="{FF2B5EF4-FFF2-40B4-BE49-F238E27FC236}">
                <a16:creationId xmlns:a16="http://schemas.microsoft.com/office/drawing/2014/main" id="{108F0EA2-ABA3-FF4D-BB73-38C1EE996CB8}"/>
              </a:ext>
            </a:extLst>
          </p:cNvPr>
          <p:cNvSpPr>
            <a:spLocks noGrp="1"/>
          </p:cNvSpPr>
          <p:nvPr>
            <p:ph type="pic" sz="quarter" idx="22"/>
          </p:nvPr>
        </p:nvSpPr>
        <p:spPr>
          <a:xfrm>
            <a:off x="9323226" y="1535396"/>
            <a:ext cx="1852613" cy="1824037"/>
          </a:xfrm>
          <a:prstGeom prst="roundRect">
            <a:avLst/>
          </a:prstGeom>
        </p:spPr>
        <p:txBody>
          <a:bodyPr/>
          <a:lstStyle/>
          <a:p>
            <a:endParaRPr lang="en-US"/>
          </a:p>
        </p:txBody>
      </p:sp>
    </p:spTree>
    <p:extLst>
      <p:ext uri="{BB962C8B-B14F-4D97-AF65-F5344CB8AC3E}">
        <p14:creationId xmlns:p14="http://schemas.microsoft.com/office/powerpoint/2010/main" val="4047021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o">
    <p:bg>
      <p:bgPr>
        <a:solidFill>
          <a:schemeClr val="tx1"/>
        </a:solidFill>
        <a:effectLst/>
      </p:bgPr>
    </p:bg>
    <p:spTree>
      <p:nvGrpSpPr>
        <p:cNvPr id="1" name=""/>
        <p:cNvGrpSpPr/>
        <p:nvPr/>
      </p:nvGrpSpPr>
      <p:grpSpPr>
        <a:xfrm>
          <a:off x="0" y="0"/>
          <a:ext cx="0" cy="0"/>
          <a:chOff x="0" y="0"/>
          <a:chExt cx="0" cy="0"/>
        </a:xfrm>
      </p:grpSpPr>
      <p:sp>
        <p:nvSpPr>
          <p:cNvPr id="8" name="Block Arc 7">
            <a:extLst>
              <a:ext uri="{FF2B5EF4-FFF2-40B4-BE49-F238E27FC236}">
                <a16:creationId xmlns:a16="http://schemas.microsoft.com/office/drawing/2014/main" id="{3CABC4FE-03A0-961F-17B0-BB58FEF82AC6}"/>
              </a:ext>
            </a:extLst>
          </p:cNvPr>
          <p:cNvSpPr/>
          <p:nvPr userDrawn="1"/>
        </p:nvSpPr>
        <p:spPr>
          <a:xfrm rot="14400000">
            <a:off x="9185650" y="-3026670"/>
            <a:ext cx="6012699" cy="6012699"/>
          </a:xfrm>
          <a:prstGeom prst="blockArc">
            <a:avLst>
              <a:gd name="adj1" fmla="val 12600277"/>
              <a:gd name="adj2" fmla="val 17979855"/>
              <a:gd name="adj3" fmla="val 18032"/>
            </a:avLst>
          </a:prstGeom>
          <a:gradFill flip="none" rotWithShape="1">
            <a:gsLst>
              <a:gs pos="5000">
                <a:schemeClr val="accent3">
                  <a:alpha val="0"/>
                </a:schemeClr>
              </a:gs>
              <a:gs pos="100000">
                <a:schemeClr val="accent3">
                  <a:alpha val="55174"/>
                </a:schemeClr>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6" name="Rounded Rectangle 15">
            <a:extLst>
              <a:ext uri="{FF2B5EF4-FFF2-40B4-BE49-F238E27FC236}">
                <a16:creationId xmlns:a16="http://schemas.microsoft.com/office/drawing/2014/main" id="{443E572B-E932-EE47-963A-3E9D3B06DAF1}"/>
              </a:ext>
            </a:extLst>
          </p:cNvPr>
          <p:cNvSpPr/>
          <p:nvPr userDrawn="1"/>
        </p:nvSpPr>
        <p:spPr>
          <a:xfrm flipV="1">
            <a:off x="2236641" y="787074"/>
            <a:ext cx="8565076" cy="4763712"/>
          </a:xfrm>
          <a:prstGeom prst="roundRect">
            <a:avLst>
              <a:gd name="adj" fmla="val 2738"/>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6" name="Text Placeholder 5">
            <a:extLst>
              <a:ext uri="{FF2B5EF4-FFF2-40B4-BE49-F238E27FC236}">
                <a16:creationId xmlns:a16="http://schemas.microsoft.com/office/drawing/2014/main" id="{93312FC8-A224-FE43-B7F5-25C2B5B4757A}"/>
              </a:ext>
            </a:extLst>
          </p:cNvPr>
          <p:cNvSpPr>
            <a:spLocks noGrp="1"/>
          </p:cNvSpPr>
          <p:nvPr>
            <p:ph type="body" sz="quarter" idx="14" hasCustomPrompt="1"/>
          </p:nvPr>
        </p:nvSpPr>
        <p:spPr>
          <a:xfrm>
            <a:off x="4042333" y="2609853"/>
            <a:ext cx="5932807" cy="344584"/>
          </a:xfrm>
          <a:prstGeom prst="rect">
            <a:avLst/>
          </a:prstGeom>
        </p:spPr>
        <p:txBody>
          <a:bodyPr lIns="0" tIns="0" rIns="0" bIns="0"/>
          <a:lstStyle>
            <a:lvl1pPr marL="0" indent="0">
              <a:buNone/>
              <a:defRPr sz="2000" b="0" i="0">
                <a:solidFill>
                  <a:schemeClr val="tx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Job Title</a:t>
            </a:r>
          </a:p>
        </p:txBody>
      </p:sp>
      <p:sp>
        <p:nvSpPr>
          <p:cNvPr id="26" name="Text Placeholder 5">
            <a:extLst>
              <a:ext uri="{FF2B5EF4-FFF2-40B4-BE49-F238E27FC236}">
                <a16:creationId xmlns:a16="http://schemas.microsoft.com/office/drawing/2014/main" id="{A692AE07-CE25-B046-8CD7-DCD0D7C79331}"/>
              </a:ext>
            </a:extLst>
          </p:cNvPr>
          <p:cNvSpPr>
            <a:spLocks noGrp="1"/>
          </p:cNvSpPr>
          <p:nvPr>
            <p:ph type="body" sz="quarter" idx="16" hasCustomPrompt="1"/>
          </p:nvPr>
        </p:nvSpPr>
        <p:spPr>
          <a:xfrm>
            <a:off x="4042333" y="1965218"/>
            <a:ext cx="5932807" cy="573679"/>
          </a:xfrm>
          <a:prstGeom prst="rect">
            <a:avLst/>
          </a:prstGeom>
        </p:spPr>
        <p:txBody>
          <a:bodyPr lIns="0" tIns="0" rIns="0" bIns="0"/>
          <a:lstStyle>
            <a:lvl1pPr marL="0" indent="0">
              <a:buNone/>
              <a:defRPr sz="3200" b="1" i="0">
                <a:solidFill>
                  <a:schemeClr val="tx1"/>
                </a:solidFill>
                <a:latin typeface="Arial" panose="020B0604020202020204" pitchFamily="34" charset="0"/>
                <a:cs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Name</a:t>
            </a:r>
          </a:p>
        </p:txBody>
      </p:sp>
      <p:sp>
        <p:nvSpPr>
          <p:cNvPr id="27" name="Text Placeholder 5">
            <a:extLst>
              <a:ext uri="{FF2B5EF4-FFF2-40B4-BE49-F238E27FC236}">
                <a16:creationId xmlns:a16="http://schemas.microsoft.com/office/drawing/2014/main" id="{CA18BF1A-1B08-8C4E-A556-87A15C129616}"/>
              </a:ext>
            </a:extLst>
          </p:cNvPr>
          <p:cNvSpPr>
            <a:spLocks noGrp="1"/>
          </p:cNvSpPr>
          <p:nvPr>
            <p:ph type="body" sz="quarter" idx="17" hasCustomPrompt="1"/>
          </p:nvPr>
        </p:nvSpPr>
        <p:spPr>
          <a:xfrm>
            <a:off x="4042333" y="3390500"/>
            <a:ext cx="5932807" cy="344584"/>
          </a:xfrm>
          <a:prstGeom prst="rect">
            <a:avLst/>
          </a:prstGeom>
        </p:spPr>
        <p:txBody>
          <a:bodyPr lIns="0" tIns="0" rIns="0" bIns="0"/>
          <a:lstStyle>
            <a:lvl1pPr marL="285750" indent="-285750">
              <a:buClr>
                <a:schemeClr val="accent1"/>
              </a:buClr>
              <a:buFont typeface="Arial" panose="020B0604020202020204" pitchFamily="34" charset="0"/>
              <a:buChar char="•"/>
              <a:defRPr sz="1600" b="0" i="0">
                <a:solidFill>
                  <a:schemeClr val="tx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Item 1</a:t>
            </a:r>
          </a:p>
        </p:txBody>
      </p:sp>
      <p:sp>
        <p:nvSpPr>
          <p:cNvPr id="28" name="Text Placeholder 5">
            <a:extLst>
              <a:ext uri="{FF2B5EF4-FFF2-40B4-BE49-F238E27FC236}">
                <a16:creationId xmlns:a16="http://schemas.microsoft.com/office/drawing/2014/main" id="{A915A2F8-432A-8844-A3F8-F76B9D21CC0C}"/>
              </a:ext>
            </a:extLst>
          </p:cNvPr>
          <p:cNvSpPr>
            <a:spLocks noGrp="1"/>
          </p:cNvSpPr>
          <p:nvPr>
            <p:ph type="body" sz="quarter" idx="18" hasCustomPrompt="1"/>
          </p:nvPr>
        </p:nvSpPr>
        <p:spPr>
          <a:xfrm>
            <a:off x="4042333" y="3994173"/>
            <a:ext cx="5932807" cy="344584"/>
          </a:xfrm>
          <a:prstGeom prst="rect">
            <a:avLst/>
          </a:prstGeom>
        </p:spPr>
        <p:txBody>
          <a:bodyPr lIns="0" tIns="0" rIns="0" bIns="0"/>
          <a:lstStyle>
            <a:lvl1pPr marL="285750" indent="-285750">
              <a:buClr>
                <a:schemeClr val="accent1"/>
              </a:buClr>
              <a:buFont typeface="Arial" panose="020B0604020202020204" pitchFamily="34" charset="0"/>
              <a:buChar char="•"/>
              <a:defRPr sz="1600" b="0" i="0">
                <a:solidFill>
                  <a:schemeClr val="tx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Item 2</a:t>
            </a:r>
          </a:p>
        </p:txBody>
      </p:sp>
      <p:sp>
        <p:nvSpPr>
          <p:cNvPr id="29" name="Text Placeholder 5">
            <a:extLst>
              <a:ext uri="{FF2B5EF4-FFF2-40B4-BE49-F238E27FC236}">
                <a16:creationId xmlns:a16="http://schemas.microsoft.com/office/drawing/2014/main" id="{83B951C9-81A4-7D4F-B3F0-444B0FA48D36}"/>
              </a:ext>
            </a:extLst>
          </p:cNvPr>
          <p:cNvSpPr>
            <a:spLocks noGrp="1"/>
          </p:cNvSpPr>
          <p:nvPr>
            <p:ph type="body" sz="quarter" idx="19" hasCustomPrompt="1"/>
          </p:nvPr>
        </p:nvSpPr>
        <p:spPr>
          <a:xfrm>
            <a:off x="4042333" y="4602528"/>
            <a:ext cx="5932807" cy="344584"/>
          </a:xfrm>
          <a:prstGeom prst="rect">
            <a:avLst/>
          </a:prstGeom>
        </p:spPr>
        <p:txBody>
          <a:bodyPr lIns="0" tIns="0" rIns="0" bIns="0"/>
          <a:lstStyle>
            <a:lvl1pPr marL="285750" indent="-285750">
              <a:buClr>
                <a:schemeClr val="accent1"/>
              </a:buClr>
              <a:buFont typeface="Arial" panose="020B0604020202020204" pitchFamily="34" charset="0"/>
              <a:buChar char="•"/>
              <a:defRPr sz="1600" b="0" i="0">
                <a:solidFill>
                  <a:schemeClr val="tx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Item 3</a:t>
            </a:r>
          </a:p>
        </p:txBody>
      </p:sp>
      <p:sp>
        <p:nvSpPr>
          <p:cNvPr id="3" name="Picture Placeholder 2">
            <a:extLst>
              <a:ext uri="{FF2B5EF4-FFF2-40B4-BE49-F238E27FC236}">
                <a16:creationId xmlns:a16="http://schemas.microsoft.com/office/drawing/2014/main" id="{D5542999-F416-1B45-94E3-7097154D62AC}"/>
              </a:ext>
            </a:extLst>
          </p:cNvPr>
          <p:cNvSpPr>
            <a:spLocks noGrp="1"/>
          </p:cNvSpPr>
          <p:nvPr>
            <p:ph type="pic" sz="quarter" idx="20" hasCustomPrompt="1"/>
          </p:nvPr>
        </p:nvSpPr>
        <p:spPr>
          <a:xfrm>
            <a:off x="1104786" y="1307214"/>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Image</a:t>
            </a:r>
          </a:p>
        </p:txBody>
      </p:sp>
      <p:pic>
        <p:nvPicPr>
          <p:cNvPr id="9" name="Picture 8">
            <a:extLst>
              <a:ext uri="{FF2B5EF4-FFF2-40B4-BE49-F238E27FC236}">
                <a16:creationId xmlns:a16="http://schemas.microsoft.com/office/drawing/2014/main" id="{46B7F4D7-4475-DF79-7857-6A4D265C4742}"/>
              </a:ext>
            </a:extLst>
          </p:cNvPr>
          <p:cNvPicPr>
            <a:picLocks noChangeAspect="1"/>
          </p:cNvPicPr>
          <p:nvPr userDrawn="1"/>
        </p:nvPicPr>
        <p:blipFill>
          <a:blip r:embed="rId2">
            <a:lum bright="100000"/>
          </a:blip>
          <a:stretch>
            <a:fillRect/>
          </a:stretch>
        </p:blipFill>
        <p:spPr>
          <a:xfrm>
            <a:off x="609600" y="6420022"/>
            <a:ext cx="1289957" cy="192121"/>
          </a:xfrm>
          <a:prstGeom prst="rect">
            <a:avLst/>
          </a:prstGeom>
        </p:spPr>
      </p:pic>
      <p:cxnSp>
        <p:nvCxnSpPr>
          <p:cNvPr id="11" name="Straight Connector 10">
            <a:extLst>
              <a:ext uri="{FF2B5EF4-FFF2-40B4-BE49-F238E27FC236}">
                <a16:creationId xmlns:a16="http://schemas.microsoft.com/office/drawing/2014/main" id="{15504F7E-BA62-210C-FABC-58F064672DF7}"/>
              </a:ext>
            </a:extLst>
          </p:cNvPr>
          <p:cNvCxnSpPr>
            <a:cxnSpLocks/>
          </p:cNvCxnSpPr>
          <p:nvPr userDrawn="1"/>
        </p:nvCxnSpPr>
        <p:spPr>
          <a:xfrm>
            <a:off x="4042333" y="3138323"/>
            <a:ext cx="1472347"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Block Arc 17">
            <a:extLst>
              <a:ext uri="{FF2B5EF4-FFF2-40B4-BE49-F238E27FC236}">
                <a16:creationId xmlns:a16="http://schemas.microsoft.com/office/drawing/2014/main" id="{9E50CD98-16F7-921F-E9F1-C2DBAA5C80B7}"/>
              </a:ext>
            </a:extLst>
          </p:cNvPr>
          <p:cNvSpPr/>
          <p:nvPr userDrawn="1"/>
        </p:nvSpPr>
        <p:spPr>
          <a:xfrm rot="9000000">
            <a:off x="-1235814" y="3523324"/>
            <a:ext cx="2432072" cy="2432072"/>
          </a:xfrm>
          <a:prstGeom prst="blockArc">
            <a:avLst>
              <a:gd name="adj1" fmla="val 12600277"/>
              <a:gd name="adj2" fmla="val 17979855"/>
              <a:gd name="adj3" fmla="val 18032"/>
            </a:avLst>
          </a:prstGeom>
          <a:gradFill flip="none" rotWithShape="1">
            <a:gsLst>
              <a:gs pos="16000">
                <a:schemeClr val="accent3">
                  <a:alpha val="0"/>
                </a:schemeClr>
              </a:gs>
              <a:gs pos="100000">
                <a:schemeClr val="accent3">
                  <a:alpha val="55174"/>
                </a:schemeClr>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40768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io">
    <p:bg>
      <p:bgPr>
        <a:solidFill>
          <a:schemeClr val="tx1"/>
        </a:solidFill>
        <a:effectLst/>
      </p:bgPr>
    </p:bg>
    <p:spTree>
      <p:nvGrpSpPr>
        <p:cNvPr id="1" name=""/>
        <p:cNvGrpSpPr/>
        <p:nvPr/>
      </p:nvGrpSpPr>
      <p:grpSpPr>
        <a:xfrm>
          <a:off x="0" y="0"/>
          <a:ext cx="0" cy="0"/>
          <a:chOff x="0" y="0"/>
          <a:chExt cx="0" cy="0"/>
        </a:xfrm>
      </p:grpSpPr>
      <p:sp>
        <p:nvSpPr>
          <p:cNvPr id="21" name="Block Arc 20">
            <a:extLst>
              <a:ext uri="{FF2B5EF4-FFF2-40B4-BE49-F238E27FC236}">
                <a16:creationId xmlns:a16="http://schemas.microsoft.com/office/drawing/2014/main" id="{DEB175B0-F4BD-B275-FF78-80745DC9BC2D}"/>
              </a:ext>
            </a:extLst>
          </p:cNvPr>
          <p:cNvSpPr/>
          <p:nvPr userDrawn="1"/>
        </p:nvSpPr>
        <p:spPr>
          <a:xfrm rot="14400000">
            <a:off x="9185650" y="-3026670"/>
            <a:ext cx="6012699" cy="6012699"/>
          </a:xfrm>
          <a:prstGeom prst="blockArc">
            <a:avLst>
              <a:gd name="adj1" fmla="val 12600277"/>
              <a:gd name="adj2" fmla="val 17979855"/>
              <a:gd name="adj3" fmla="val 18032"/>
            </a:avLst>
          </a:prstGeom>
          <a:gradFill flip="none" rotWithShape="1">
            <a:gsLst>
              <a:gs pos="5000">
                <a:schemeClr val="accent3">
                  <a:alpha val="0"/>
                </a:schemeClr>
              </a:gs>
              <a:gs pos="100000">
                <a:schemeClr val="accent3">
                  <a:alpha val="55174"/>
                </a:schemeClr>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3" name="Picture Placeholder 2">
            <a:extLst>
              <a:ext uri="{FF2B5EF4-FFF2-40B4-BE49-F238E27FC236}">
                <a16:creationId xmlns:a16="http://schemas.microsoft.com/office/drawing/2014/main" id="{D5542999-F416-1B45-94E3-7097154D62AC}"/>
              </a:ext>
            </a:extLst>
          </p:cNvPr>
          <p:cNvSpPr>
            <a:spLocks noGrp="1"/>
          </p:cNvSpPr>
          <p:nvPr>
            <p:ph type="pic" sz="quarter" idx="20" hasCustomPrompt="1"/>
          </p:nvPr>
        </p:nvSpPr>
        <p:spPr>
          <a:xfrm>
            <a:off x="1423285" y="1307214"/>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Image</a:t>
            </a:r>
          </a:p>
        </p:txBody>
      </p:sp>
      <p:pic>
        <p:nvPicPr>
          <p:cNvPr id="9" name="Picture 8">
            <a:extLst>
              <a:ext uri="{FF2B5EF4-FFF2-40B4-BE49-F238E27FC236}">
                <a16:creationId xmlns:a16="http://schemas.microsoft.com/office/drawing/2014/main" id="{46B7F4D7-4475-DF79-7857-6A4D265C4742}"/>
              </a:ext>
            </a:extLst>
          </p:cNvPr>
          <p:cNvPicPr>
            <a:picLocks noChangeAspect="1"/>
          </p:cNvPicPr>
          <p:nvPr userDrawn="1"/>
        </p:nvPicPr>
        <p:blipFill>
          <a:blip r:embed="rId2">
            <a:lum bright="100000"/>
          </a:blip>
          <a:stretch>
            <a:fillRect/>
          </a:stretch>
        </p:blipFill>
        <p:spPr>
          <a:xfrm>
            <a:off x="609600" y="6420022"/>
            <a:ext cx="1289957" cy="192121"/>
          </a:xfrm>
          <a:prstGeom prst="rect">
            <a:avLst/>
          </a:prstGeom>
        </p:spPr>
      </p:pic>
      <p:sp>
        <p:nvSpPr>
          <p:cNvPr id="5" name="Text Placeholder 5">
            <a:extLst>
              <a:ext uri="{FF2B5EF4-FFF2-40B4-BE49-F238E27FC236}">
                <a16:creationId xmlns:a16="http://schemas.microsoft.com/office/drawing/2014/main" id="{27294A88-7615-3A80-0279-A73F7EF07783}"/>
              </a:ext>
            </a:extLst>
          </p:cNvPr>
          <p:cNvSpPr>
            <a:spLocks noGrp="1"/>
          </p:cNvSpPr>
          <p:nvPr>
            <p:ph type="body" sz="quarter" idx="14" hasCustomPrompt="1"/>
          </p:nvPr>
        </p:nvSpPr>
        <p:spPr>
          <a:xfrm>
            <a:off x="1423286" y="4912866"/>
            <a:ext cx="2372744" cy="344584"/>
          </a:xfrm>
          <a:prstGeom prst="rect">
            <a:avLst/>
          </a:prstGeom>
        </p:spPr>
        <p:txBody>
          <a:bodyPr lIns="0" tIns="0" rIns="0" bIns="0"/>
          <a:lstStyle>
            <a:lvl1pPr marL="0" indent="0">
              <a:buNone/>
              <a:defRPr sz="1400" b="0" i="0">
                <a:solidFill>
                  <a:schemeClr val="bg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Job Title</a:t>
            </a:r>
          </a:p>
        </p:txBody>
      </p:sp>
      <p:sp>
        <p:nvSpPr>
          <p:cNvPr id="7" name="Text Placeholder 5">
            <a:extLst>
              <a:ext uri="{FF2B5EF4-FFF2-40B4-BE49-F238E27FC236}">
                <a16:creationId xmlns:a16="http://schemas.microsoft.com/office/drawing/2014/main" id="{E2B34EBC-470D-B5EA-DC86-C2FFA9406092}"/>
              </a:ext>
            </a:extLst>
          </p:cNvPr>
          <p:cNvSpPr>
            <a:spLocks noGrp="1"/>
          </p:cNvSpPr>
          <p:nvPr>
            <p:ph type="body" sz="quarter" idx="16" hasCustomPrompt="1"/>
          </p:nvPr>
        </p:nvSpPr>
        <p:spPr>
          <a:xfrm>
            <a:off x="1423286" y="4268231"/>
            <a:ext cx="2372744" cy="573679"/>
          </a:xfrm>
          <a:prstGeom prst="rect">
            <a:avLst/>
          </a:prstGeom>
        </p:spPr>
        <p:txBody>
          <a:bodyPr lIns="0" tIns="0" rIns="0" bIns="0"/>
          <a:lstStyle>
            <a:lvl1pPr marL="0" indent="0">
              <a:buNone/>
              <a:defRPr sz="2000" b="1" i="0">
                <a:solidFill>
                  <a:schemeClr val="bg1"/>
                </a:solidFill>
                <a:latin typeface="Arial" panose="020B0604020202020204" pitchFamily="34" charset="0"/>
                <a:cs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Name</a:t>
            </a:r>
          </a:p>
        </p:txBody>
      </p:sp>
      <p:sp>
        <p:nvSpPr>
          <p:cNvPr id="10" name="Picture Placeholder 2">
            <a:extLst>
              <a:ext uri="{FF2B5EF4-FFF2-40B4-BE49-F238E27FC236}">
                <a16:creationId xmlns:a16="http://schemas.microsoft.com/office/drawing/2014/main" id="{403459B1-6565-8B29-C651-73D2E36478A7}"/>
              </a:ext>
            </a:extLst>
          </p:cNvPr>
          <p:cNvSpPr>
            <a:spLocks noGrp="1"/>
          </p:cNvSpPr>
          <p:nvPr>
            <p:ph type="pic" sz="quarter" idx="21" hasCustomPrompt="1"/>
          </p:nvPr>
        </p:nvSpPr>
        <p:spPr>
          <a:xfrm>
            <a:off x="4913515" y="1307214"/>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Image</a:t>
            </a:r>
          </a:p>
        </p:txBody>
      </p:sp>
      <p:sp>
        <p:nvSpPr>
          <p:cNvPr id="11" name="Text Placeholder 5">
            <a:extLst>
              <a:ext uri="{FF2B5EF4-FFF2-40B4-BE49-F238E27FC236}">
                <a16:creationId xmlns:a16="http://schemas.microsoft.com/office/drawing/2014/main" id="{C73B4A82-CC22-A66E-FB1E-656D284C405D}"/>
              </a:ext>
            </a:extLst>
          </p:cNvPr>
          <p:cNvSpPr>
            <a:spLocks noGrp="1"/>
          </p:cNvSpPr>
          <p:nvPr>
            <p:ph type="body" sz="quarter" idx="22" hasCustomPrompt="1"/>
          </p:nvPr>
        </p:nvSpPr>
        <p:spPr>
          <a:xfrm>
            <a:off x="4913516" y="4912866"/>
            <a:ext cx="2372744" cy="344584"/>
          </a:xfrm>
          <a:prstGeom prst="rect">
            <a:avLst/>
          </a:prstGeom>
        </p:spPr>
        <p:txBody>
          <a:bodyPr lIns="0" tIns="0" rIns="0" bIns="0"/>
          <a:lstStyle>
            <a:lvl1pPr marL="0" indent="0">
              <a:buNone/>
              <a:defRPr sz="1400" b="0" i="0">
                <a:solidFill>
                  <a:schemeClr val="bg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Job Title</a:t>
            </a:r>
          </a:p>
        </p:txBody>
      </p:sp>
      <p:sp>
        <p:nvSpPr>
          <p:cNvPr id="12" name="Text Placeholder 5">
            <a:extLst>
              <a:ext uri="{FF2B5EF4-FFF2-40B4-BE49-F238E27FC236}">
                <a16:creationId xmlns:a16="http://schemas.microsoft.com/office/drawing/2014/main" id="{6FF9B0D2-80D8-410F-61BF-AB5190C8CBC1}"/>
              </a:ext>
            </a:extLst>
          </p:cNvPr>
          <p:cNvSpPr>
            <a:spLocks noGrp="1"/>
          </p:cNvSpPr>
          <p:nvPr>
            <p:ph type="body" sz="quarter" idx="23" hasCustomPrompt="1"/>
          </p:nvPr>
        </p:nvSpPr>
        <p:spPr>
          <a:xfrm>
            <a:off x="4913516" y="4268231"/>
            <a:ext cx="2372744" cy="573679"/>
          </a:xfrm>
          <a:prstGeom prst="rect">
            <a:avLst/>
          </a:prstGeom>
        </p:spPr>
        <p:txBody>
          <a:bodyPr lIns="0" tIns="0" rIns="0" bIns="0"/>
          <a:lstStyle>
            <a:lvl1pPr marL="0" indent="0">
              <a:buNone/>
              <a:defRPr sz="2000" b="1" i="0">
                <a:solidFill>
                  <a:schemeClr val="bg1"/>
                </a:solidFill>
                <a:latin typeface="Arial" panose="020B0604020202020204" pitchFamily="34" charset="0"/>
                <a:cs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Name</a:t>
            </a:r>
          </a:p>
        </p:txBody>
      </p:sp>
      <p:sp>
        <p:nvSpPr>
          <p:cNvPr id="13" name="Picture Placeholder 2">
            <a:extLst>
              <a:ext uri="{FF2B5EF4-FFF2-40B4-BE49-F238E27FC236}">
                <a16:creationId xmlns:a16="http://schemas.microsoft.com/office/drawing/2014/main" id="{EE5AA9A9-F033-8192-095C-3948ED92F987}"/>
              </a:ext>
            </a:extLst>
          </p:cNvPr>
          <p:cNvSpPr>
            <a:spLocks noGrp="1"/>
          </p:cNvSpPr>
          <p:nvPr>
            <p:ph type="pic" sz="quarter" idx="24" hasCustomPrompt="1"/>
          </p:nvPr>
        </p:nvSpPr>
        <p:spPr>
          <a:xfrm>
            <a:off x="8403745" y="1307214"/>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Image</a:t>
            </a:r>
          </a:p>
        </p:txBody>
      </p:sp>
      <p:sp>
        <p:nvSpPr>
          <p:cNvPr id="14" name="Text Placeholder 5">
            <a:extLst>
              <a:ext uri="{FF2B5EF4-FFF2-40B4-BE49-F238E27FC236}">
                <a16:creationId xmlns:a16="http://schemas.microsoft.com/office/drawing/2014/main" id="{7BB631C2-89D8-9AE1-EEDB-96F404D536C7}"/>
              </a:ext>
            </a:extLst>
          </p:cNvPr>
          <p:cNvSpPr>
            <a:spLocks noGrp="1"/>
          </p:cNvSpPr>
          <p:nvPr>
            <p:ph type="body" sz="quarter" idx="25" hasCustomPrompt="1"/>
          </p:nvPr>
        </p:nvSpPr>
        <p:spPr>
          <a:xfrm>
            <a:off x="8403746" y="4912866"/>
            <a:ext cx="2372744" cy="344584"/>
          </a:xfrm>
          <a:prstGeom prst="rect">
            <a:avLst/>
          </a:prstGeom>
        </p:spPr>
        <p:txBody>
          <a:bodyPr lIns="0" tIns="0" rIns="0" bIns="0"/>
          <a:lstStyle>
            <a:lvl1pPr marL="0" indent="0">
              <a:buNone/>
              <a:defRPr sz="1400" b="0" i="0">
                <a:solidFill>
                  <a:schemeClr val="bg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Job Title</a:t>
            </a:r>
          </a:p>
        </p:txBody>
      </p:sp>
      <p:sp>
        <p:nvSpPr>
          <p:cNvPr id="15" name="Text Placeholder 5">
            <a:extLst>
              <a:ext uri="{FF2B5EF4-FFF2-40B4-BE49-F238E27FC236}">
                <a16:creationId xmlns:a16="http://schemas.microsoft.com/office/drawing/2014/main" id="{1D95F78A-2765-40CB-BB73-8089838CBF05}"/>
              </a:ext>
            </a:extLst>
          </p:cNvPr>
          <p:cNvSpPr>
            <a:spLocks noGrp="1"/>
          </p:cNvSpPr>
          <p:nvPr>
            <p:ph type="body" sz="quarter" idx="26" hasCustomPrompt="1"/>
          </p:nvPr>
        </p:nvSpPr>
        <p:spPr>
          <a:xfrm>
            <a:off x="8403746" y="4268231"/>
            <a:ext cx="2372744" cy="573679"/>
          </a:xfrm>
          <a:prstGeom prst="rect">
            <a:avLst/>
          </a:prstGeom>
        </p:spPr>
        <p:txBody>
          <a:bodyPr lIns="0" tIns="0" rIns="0" bIns="0"/>
          <a:lstStyle>
            <a:lvl1pPr marL="0" indent="0">
              <a:buNone/>
              <a:defRPr sz="2000" b="1" i="0">
                <a:solidFill>
                  <a:schemeClr val="bg1"/>
                </a:solidFill>
                <a:latin typeface="Arial" panose="020B0604020202020204" pitchFamily="34" charset="0"/>
                <a:cs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Name</a:t>
            </a:r>
          </a:p>
        </p:txBody>
      </p:sp>
      <p:cxnSp>
        <p:nvCxnSpPr>
          <p:cNvPr id="18" name="Straight Connector 17">
            <a:extLst>
              <a:ext uri="{FF2B5EF4-FFF2-40B4-BE49-F238E27FC236}">
                <a16:creationId xmlns:a16="http://schemas.microsoft.com/office/drawing/2014/main" id="{95A4A145-0E39-C49F-B087-AB5534D5855C}"/>
              </a:ext>
            </a:extLst>
          </p:cNvPr>
          <p:cNvCxnSpPr>
            <a:cxnSpLocks/>
          </p:cNvCxnSpPr>
          <p:nvPr userDrawn="1"/>
        </p:nvCxnSpPr>
        <p:spPr>
          <a:xfrm>
            <a:off x="1437337" y="3990321"/>
            <a:ext cx="2372744" cy="0"/>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72821C-3B12-6CD6-DCBD-258E6EF38D8D}"/>
              </a:ext>
            </a:extLst>
          </p:cNvPr>
          <p:cNvCxnSpPr>
            <a:cxnSpLocks/>
          </p:cNvCxnSpPr>
          <p:nvPr userDrawn="1"/>
        </p:nvCxnSpPr>
        <p:spPr>
          <a:xfrm>
            <a:off x="4934681" y="3990321"/>
            <a:ext cx="2372744" cy="0"/>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8FFC4C-B9CA-C807-1230-A3DD4DCEF7C4}"/>
              </a:ext>
            </a:extLst>
          </p:cNvPr>
          <p:cNvCxnSpPr>
            <a:cxnSpLocks/>
          </p:cNvCxnSpPr>
          <p:nvPr userDrawn="1"/>
        </p:nvCxnSpPr>
        <p:spPr>
          <a:xfrm>
            <a:off x="8403745" y="3990321"/>
            <a:ext cx="2372744" cy="0"/>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Block Arc 21">
            <a:extLst>
              <a:ext uri="{FF2B5EF4-FFF2-40B4-BE49-F238E27FC236}">
                <a16:creationId xmlns:a16="http://schemas.microsoft.com/office/drawing/2014/main" id="{9D6DC148-BC0B-1650-B331-68D7E8251691}"/>
              </a:ext>
            </a:extLst>
          </p:cNvPr>
          <p:cNvSpPr/>
          <p:nvPr userDrawn="1"/>
        </p:nvSpPr>
        <p:spPr>
          <a:xfrm rot="9000000">
            <a:off x="-1235814" y="3523324"/>
            <a:ext cx="2432072" cy="2432072"/>
          </a:xfrm>
          <a:prstGeom prst="blockArc">
            <a:avLst>
              <a:gd name="adj1" fmla="val 12600277"/>
              <a:gd name="adj2" fmla="val 17979855"/>
              <a:gd name="adj3" fmla="val 18032"/>
            </a:avLst>
          </a:prstGeom>
          <a:gradFill flip="none" rotWithShape="1">
            <a:gsLst>
              <a:gs pos="16000">
                <a:schemeClr val="accent3">
                  <a:alpha val="0"/>
                </a:schemeClr>
              </a:gs>
              <a:gs pos="100000">
                <a:schemeClr val="accent3">
                  <a:alpha val="55174"/>
                </a:schemeClr>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2709443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io">
    <p:bg>
      <p:bgPr>
        <a:solidFill>
          <a:schemeClr val="tx1"/>
        </a:solidFill>
        <a:effectLst/>
      </p:bgPr>
    </p:bg>
    <p:spTree>
      <p:nvGrpSpPr>
        <p:cNvPr id="1" name=""/>
        <p:cNvGrpSpPr/>
        <p:nvPr/>
      </p:nvGrpSpPr>
      <p:grpSpPr>
        <a:xfrm>
          <a:off x="0" y="0"/>
          <a:ext cx="0" cy="0"/>
          <a:chOff x="0" y="0"/>
          <a:chExt cx="0" cy="0"/>
        </a:xfrm>
      </p:grpSpPr>
      <p:sp>
        <p:nvSpPr>
          <p:cNvPr id="16" name="Block Arc 15">
            <a:extLst>
              <a:ext uri="{FF2B5EF4-FFF2-40B4-BE49-F238E27FC236}">
                <a16:creationId xmlns:a16="http://schemas.microsoft.com/office/drawing/2014/main" id="{5741E9AC-1010-4084-27A3-2766B7614EB7}"/>
              </a:ext>
            </a:extLst>
          </p:cNvPr>
          <p:cNvSpPr/>
          <p:nvPr userDrawn="1"/>
        </p:nvSpPr>
        <p:spPr>
          <a:xfrm rot="14400000">
            <a:off x="9185650" y="-3026670"/>
            <a:ext cx="6012699" cy="6012699"/>
          </a:xfrm>
          <a:prstGeom prst="blockArc">
            <a:avLst>
              <a:gd name="adj1" fmla="val 12600277"/>
              <a:gd name="adj2" fmla="val 17979855"/>
              <a:gd name="adj3" fmla="val 18032"/>
            </a:avLst>
          </a:prstGeom>
          <a:gradFill flip="none" rotWithShape="1">
            <a:gsLst>
              <a:gs pos="5000">
                <a:schemeClr val="accent3">
                  <a:alpha val="0"/>
                </a:schemeClr>
              </a:gs>
              <a:gs pos="100000">
                <a:schemeClr val="accent3">
                  <a:alpha val="55174"/>
                </a:schemeClr>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7" name="Block Arc 16">
            <a:extLst>
              <a:ext uri="{FF2B5EF4-FFF2-40B4-BE49-F238E27FC236}">
                <a16:creationId xmlns:a16="http://schemas.microsoft.com/office/drawing/2014/main" id="{D65A16A9-BF57-7B43-FE88-2F7B3578EE1E}"/>
              </a:ext>
            </a:extLst>
          </p:cNvPr>
          <p:cNvSpPr/>
          <p:nvPr userDrawn="1"/>
        </p:nvSpPr>
        <p:spPr>
          <a:xfrm rot="9000000">
            <a:off x="-1235814" y="3523324"/>
            <a:ext cx="2432072" cy="2432072"/>
          </a:xfrm>
          <a:prstGeom prst="blockArc">
            <a:avLst>
              <a:gd name="adj1" fmla="val 12600277"/>
              <a:gd name="adj2" fmla="val 17979855"/>
              <a:gd name="adj3" fmla="val 18032"/>
            </a:avLst>
          </a:prstGeom>
          <a:gradFill flip="none" rotWithShape="1">
            <a:gsLst>
              <a:gs pos="16000">
                <a:schemeClr val="accent3">
                  <a:alpha val="0"/>
                </a:schemeClr>
              </a:gs>
              <a:gs pos="100000">
                <a:schemeClr val="accent3">
                  <a:alpha val="55174"/>
                </a:schemeClr>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3" name="Picture Placeholder 2">
            <a:extLst>
              <a:ext uri="{FF2B5EF4-FFF2-40B4-BE49-F238E27FC236}">
                <a16:creationId xmlns:a16="http://schemas.microsoft.com/office/drawing/2014/main" id="{D5542999-F416-1B45-94E3-7097154D62AC}"/>
              </a:ext>
            </a:extLst>
          </p:cNvPr>
          <p:cNvSpPr>
            <a:spLocks noGrp="1"/>
          </p:cNvSpPr>
          <p:nvPr>
            <p:ph type="pic" sz="quarter" idx="20" hasCustomPrompt="1"/>
          </p:nvPr>
        </p:nvSpPr>
        <p:spPr>
          <a:xfrm>
            <a:off x="2230301" y="1292563"/>
            <a:ext cx="2638475" cy="2637788"/>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Image</a:t>
            </a:r>
          </a:p>
        </p:txBody>
      </p:sp>
      <p:pic>
        <p:nvPicPr>
          <p:cNvPr id="9" name="Picture 8">
            <a:extLst>
              <a:ext uri="{FF2B5EF4-FFF2-40B4-BE49-F238E27FC236}">
                <a16:creationId xmlns:a16="http://schemas.microsoft.com/office/drawing/2014/main" id="{46B7F4D7-4475-DF79-7857-6A4D265C4742}"/>
              </a:ext>
            </a:extLst>
          </p:cNvPr>
          <p:cNvPicPr>
            <a:picLocks noChangeAspect="1"/>
          </p:cNvPicPr>
          <p:nvPr userDrawn="1"/>
        </p:nvPicPr>
        <p:blipFill>
          <a:blip r:embed="rId2">
            <a:lum bright="100000"/>
          </a:blip>
          <a:stretch>
            <a:fillRect/>
          </a:stretch>
        </p:blipFill>
        <p:spPr>
          <a:xfrm>
            <a:off x="609600" y="6420022"/>
            <a:ext cx="1289957" cy="192121"/>
          </a:xfrm>
          <a:prstGeom prst="rect">
            <a:avLst/>
          </a:prstGeom>
        </p:spPr>
      </p:pic>
      <p:sp>
        <p:nvSpPr>
          <p:cNvPr id="5" name="Text Placeholder 5">
            <a:extLst>
              <a:ext uri="{FF2B5EF4-FFF2-40B4-BE49-F238E27FC236}">
                <a16:creationId xmlns:a16="http://schemas.microsoft.com/office/drawing/2014/main" id="{27294A88-7615-3A80-0279-A73F7EF07783}"/>
              </a:ext>
            </a:extLst>
          </p:cNvPr>
          <p:cNvSpPr>
            <a:spLocks noGrp="1"/>
          </p:cNvSpPr>
          <p:nvPr>
            <p:ph type="body" sz="quarter" idx="14" hasCustomPrompt="1"/>
          </p:nvPr>
        </p:nvSpPr>
        <p:spPr>
          <a:xfrm>
            <a:off x="1718327" y="5183420"/>
            <a:ext cx="3662422" cy="344584"/>
          </a:xfrm>
          <a:prstGeom prst="rect">
            <a:avLst/>
          </a:prstGeom>
        </p:spPr>
        <p:txBody>
          <a:bodyPr lIns="0" tIns="0" rIns="0" bIns="0"/>
          <a:lstStyle>
            <a:lvl1pPr marL="0" indent="0" algn="ctr">
              <a:buNone/>
              <a:defRPr sz="1400" b="0" i="0">
                <a:solidFill>
                  <a:schemeClr val="bg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Job Title</a:t>
            </a:r>
          </a:p>
        </p:txBody>
      </p:sp>
      <p:sp>
        <p:nvSpPr>
          <p:cNvPr id="7" name="Text Placeholder 5">
            <a:extLst>
              <a:ext uri="{FF2B5EF4-FFF2-40B4-BE49-F238E27FC236}">
                <a16:creationId xmlns:a16="http://schemas.microsoft.com/office/drawing/2014/main" id="{E2B34EBC-470D-B5EA-DC86-C2FFA9406092}"/>
              </a:ext>
            </a:extLst>
          </p:cNvPr>
          <p:cNvSpPr>
            <a:spLocks noGrp="1"/>
          </p:cNvSpPr>
          <p:nvPr>
            <p:ph type="body" sz="quarter" idx="16" hasCustomPrompt="1"/>
          </p:nvPr>
        </p:nvSpPr>
        <p:spPr>
          <a:xfrm>
            <a:off x="1718327" y="4538785"/>
            <a:ext cx="3662422" cy="573679"/>
          </a:xfrm>
          <a:prstGeom prst="rect">
            <a:avLst/>
          </a:prstGeom>
        </p:spPr>
        <p:txBody>
          <a:bodyPr lIns="0" tIns="0" rIns="0" bIns="0"/>
          <a:lstStyle>
            <a:lvl1pPr marL="0" indent="0" algn="ctr">
              <a:buNone/>
              <a:defRPr sz="2000" b="1" i="0">
                <a:solidFill>
                  <a:schemeClr val="bg1"/>
                </a:solidFill>
                <a:latin typeface="Arial" panose="020B0604020202020204" pitchFamily="34" charset="0"/>
                <a:cs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Name</a:t>
            </a:r>
          </a:p>
        </p:txBody>
      </p:sp>
      <p:sp>
        <p:nvSpPr>
          <p:cNvPr id="13" name="Picture Placeholder 2">
            <a:extLst>
              <a:ext uri="{FF2B5EF4-FFF2-40B4-BE49-F238E27FC236}">
                <a16:creationId xmlns:a16="http://schemas.microsoft.com/office/drawing/2014/main" id="{EE5AA9A9-F033-8192-095C-3948ED92F987}"/>
              </a:ext>
            </a:extLst>
          </p:cNvPr>
          <p:cNvSpPr>
            <a:spLocks noGrp="1"/>
          </p:cNvSpPr>
          <p:nvPr>
            <p:ph type="pic" sz="quarter" idx="24" hasCustomPrompt="1"/>
          </p:nvPr>
        </p:nvSpPr>
        <p:spPr>
          <a:xfrm>
            <a:off x="7323225" y="1292563"/>
            <a:ext cx="2638475" cy="2637788"/>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Image</a:t>
            </a:r>
          </a:p>
        </p:txBody>
      </p:sp>
      <p:sp>
        <p:nvSpPr>
          <p:cNvPr id="14" name="Text Placeholder 5">
            <a:extLst>
              <a:ext uri="{FF2B5EF4-FFF2-40B4-BE49-F238E27FC236}">
                <a16:creationId xmlns:a16="http://schemas.microsoft.com/office/drawing/2014/main" id="{7BB631C2-89D8-9AE1-EEDB-96F404D536C7}"/>
              </a:ext>
            </a:extLst>
          </p:cNvPr>
          <p:cNvSpPr>
            <a:spLocks noGrp="1"/>
          </p:cNvSpPr>
          <p:nvPr>
            <p:ph type="body" sz="quarter" idx="25" hasCustomPrompt="1"/>
          </p:nvPr>
        </p:nvSpPr>
        <p:spPr>
          <a:xfrm>
            <a:off x="6811251" y="5183420"/>
            <a:ext cx="3662422" cy="344584"/>
          </a:xfrm>
          <a:prstGeom prst="rect">
            <a:avLst/>
          </a:prstGeom>
        </p:spPr>
        <p:txBody>
          <a:bodyPr lIns="0" tIns="0" rIns="0" bIns="0"/>
          <a:lstStyle>
            <a:lvl1pPr marL="0" indent="0" algn="ctr">
              <a:buNone/>
              <a:defRPr sz="1400" b="0" i="0">
                <a:solidFill>
                  <a:schemeClr val="bg1"/>
                </a:solidFill>
                <a:latin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Job Title</a:t>
            </a:r>
          </a:p>
        </p:txBody>
      </p:sp>
      <p:sp>
        <p:nvSpPr>
          <p:cNvPr id="15" name="Text Placeholder 5">
            <a:extLst>
              <a:ext uri="{FF2B5EF4-FFF2-40B4-BE49-F238E27FC236}">
                <a16:creationId xmlns:a16="http://schemas.microsoft.com/office/drawing/2014/main" id="{1D95F78A-2765-40CB-BB73-8089838CBF05}"/>
              </a:ext>
            </a:extLst>
          </p:cNvPr>
          <p:cNvSpPr>
            <a:spLocks noGrp="1"/>
          </p:cNvSpPr>
          <p:nvPr>
            <p:ph type="body" sz="quarter" idx="26" hasCustomPrompt="1"/>
          </p:nvPr>
        </p:nvSpPr>
        <p:spPr>
          <a:xfrm>
            <a:off x="6811251" y="4538785"/>
            <a:ext cx="3662422" cy="573679"/>
          </a:xfrm>
          <a:prstGeom prst="rect">
            <a:avLst/>
          </a:prstGeom>
        </p:spPr>
        <p:txBody>
          <a:bodyPr lIns="0" tIns="0" rIns="0" bIns="0"/>
          <a:lstStyle>
            <a:lvl1pPr marL="0" indent="0" algn="ctr">
              <a:buNone/>
              <a:defRPr sz="2000" b="1" i="0">
                <a:solidFill>
                  <a:schemeClr val="bg1"/>
                </a:solidFill>
                <a:latin typeface="Arial" panose="020B0604020202020204" pitchFamily="34" charset="0"/>
                <a:cs typeface="Arial" panose="020B0604020202020204" pitchFamily="34" charset="0"/>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a:t>Name</a:t>
            </a:r>
          </a:p>
        </p:txBody>
      </p:sp>
      <p:cxnSp>
        <p:nvCxnSpPr>
          <p:cNvPr id="11" name="Straight Connector 10">
            <a:extLst>
              <a:ext uri="{FF2B5EF4-FFF2-40B4-BE49-F238E27FC236}">
                <a16:creationId xmlns:a16="http://schemas.microsoft.com/office/drawing/2014/main" id="{8E7F6889-6A6C-C258-4095-AFC9A0051FE9}"/>
              </a:ext>
            </a:extLst>
          </p:cNvPr>
          <p:cNvCxnSpPr>
            <a:cxnSpLocks/>
          </p:cNvCxnSpPr>
          <p:nvPr userDrawn="1"/>
        </p:nvCxnSpPr>
        <p:spPr>
          <a:xfrm>
            <a:off x="2242177" y="4241053"/>
            <a:ext cx="2638475" cy="0"/>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E6C721-A85E-277E-BA3F-3D48C01676D5}"/>
              </a:ext>
            </a:extLst>
          </p:cNvPr>
          <p:cNvCxnSpPr>
            <a:cxnSpLocks/>
          </p:cNvCxnSpPr>
          <p:nvPr userDrawn="1"/>
        </p:nvCxnSpPr>
        <p:spPr>
          <a:xfrm>
            <a:off x="7323225" y="4241053"/>
            <a:ext cx="2638475" cy="0"/>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84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Divider 1">
    <p:bg>
      <p:bgPr>
        <a:gradFill>
          <a:gsLst>
            <a:gs pos="41000">
              <a:srgbClr val="37ABA8"/>
            </a:gs>
            <a:gs pos="2000">
              <a:schemeClr val="accent1"/>
            </a:gs>
            <a:gs pos="95000">
              <a:schemeClr val="accent2">
                <a:alpha val="84000"/>
              </a:schemeClr>
            </a:gs>
          </a:gsLst>
          <a:lin ang="189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7939B1-9DA1-3888-6892-1AAD1C8A3144}"/>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ext Placeholder 2">
            <a:extLst>
              <a:ext uri="{FF2B5EF4-FFF2-40B4-BE49-F238E27FC236}">
                <a16:creationId xmlns:a16="http://schemas.microsoft.com/office/drawing/2014/main" id="{03A5E8A7-B1E3-A241-B78F-172D1055EEC6}"/>
              </a:ext>
            </a:extLst>
          </p:cNvPr>
          <p:cNvSpPr>
            <a:spLocks noGrp="1"/>
          </p:cNvSpPr>
          <p:nvPr>
            <p:ph type="body" sz="quarter" idx="13" hasCustomPrompt="1"/>
          </p:nvPr>
        </p:nvSpPr>
        <p:spPr>
          <a:xfrm>
            <a:off x="628073" y="1066132"/>
            <a:ext cx="9115367" cy="2275115"/>
          </a:xfrm>
          <a:prstGeom prst="rect">
            <a:avLst/>
          </a:prstGeom>
          <a:noFill/>
        </p:spPr>
        <p:txBody>
          <a:bodyPr lIns="0" tIns="0" rIns="0" bIns="0" anchor="b">
            <a:noAutofit/>
          </a:bodyPr>
          <a:lstStyle>
            <a:lvl1pPr marL="0" indent="0">
              <a:buNone/>
              <a:defRPr sz="4400" b="1" i="0">
                <a:solidFill>
                  <a:schemeClr val="bg1"/>
                </a:solidFill>
                <a:latin typeface="Arial" panose="020B0604020202020204" pitchFamily="34" charset="0"/>
                <a:cs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Divider Style 1</a:t>
            </a:r>
          </a:p>
        </p:txBody>
      </p:sp>
      <p:sp>
        <p:nvSpPr>
          <p:cNvPr id="9" name="Text Placeholder 2">
            <a:extLst>
              <a:ext uri="{FF2B5EF4-FFF2-40B4-BE49-F238E27FC236}">
                <a16:creationId xmlns:a16="http://schemas.microsoft.com/office/drawing/2014/main" id="{7E471E0D-E396-CD44-B59D-A83E85538FDA}"/>
              </a:ext>
            </a:extLst>
          </p:cNvPr>
          <p:cNvSpPr>
            <a:spLocks noGrp="1"/>
          </p:cNvSpPr>
          <p:nvPr>
            <p:ph type="body" sz="quarter" idx="14" hasCustomPrompt="1"/>
          </p:nvPr>
        </p:nvSpPr>
        <p:spPr>
          <a:xfrm>
            <a:off x="628073" y="3830690"/>
            <a:ext cx="9115367" cy="921016"/>
          </a:xfrm>
          <a:prstGeom prst="rect">
            <a:avLst/>
          </a:prstGeom>
          <a:noFill/>
        </p:spPr>
        <p:txBody>
          <a:bodyPr lIns="0" tIns="0" rIns="0" bIns="0" anchor="t">
            <a:noAutofit/>
          </a:bodyPr>
          <a:lstStyle>
            <a:lvl1pPr marL="0" indent="0">
              <a:buNone/>
              <a:defRPr sz="1800" b="0" i="0" spc="300">
                <a:solidFill>
                  <a:schemeClr val="bg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DESCRIPTOR</a:t>
            </a:r>
          </a:p>
        </p:txBody>
      </p:sp>
      <p:sp>
        <p:nvSpPr>
          <p:cNvPr id="14" name="Rectangle 13">
            <a:extLst>
              <a:ext uri="{FF2B5EF4-FFF2-40B4-BE49-F238E27FC236}">
                <a16:creationId xmlns:a16="http://schemas.microsoft.com/office/drawing/2014/main" id="{8216A0B4-6517-CABD-D899-E30D5ABF0E73}"/>
              </a:ext>
            </a:extLst>
          </p:cNvPr>
          <p:cNvSpPr/>
          <p:nvPr userDrawn="1"/>
        </p:nvSpPr>
        <p:spPr>
          <a:xfrm>
            <a:off x="320842" y="6288505"/>
            <a:ext cx="1925053" cy="449179"/>
          </a:xfrm>
          <a:prstGeom prst="rect">
            <a:avLst/>
          </a:prstGeom>
          <a:solidFill>
            <a:srgbClr val="1E9DB8"/>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15" name="Picture 14">
            <a:extLst>
              <a:ext uri="{FF2B5EF4-FFF2-40B4-BE49-F238E27FC236}">
                <a16:creationId xmlns:a16="http://schemas.microsoft.com/office/drawing/2014/main" id="{AEABBF1A-088A-AE2B-79CF-BF63413A3DEE}"/>
              </a:ext>
            </a:extLst>
          </p:cNvPr>
          <p:cNvPicPr>
            <a:picLocks noChangeAspect="1"/>
          </p:cNvPicPr>
          <p:nvPr userDrawn="1"/>
        </p:nvPicPr>
        <p:blipFill>
          <a:blip/>
          <a:stretch>
            <a:fillRect/>
          </a:stretch>
        </p:blipFill>
        <p:spPr>
          <a:xfrm>
            <a:off x="609600" y="6414846"/>
            <a:ext cx="1289957" cy="195119"/>
          </a:xfrm>
          <a:prstGeom prst="rect">
            <a:avLst/>
          </a:prstGeom>
        </p:spPr>
      </p:pic>
      <p:sp>
        <p:nvSpPr>
          <p:cNvPr id="3" name="Rectangle 2">
            <a:extLst>
              <a:ext uri="{FF2B5EF4-FFF2-40B4-BE49-F238E27FC236}">
                <a16:creationId xmlns:a16="http://schemas.microsoft.com/office/drawing/2014/main" id="{F694AC9E-5AC2-7D51-91F1-67E1611B3FAF}"/>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cxnSp>
        <p:nvCxnSpPr>
          <p:cNvPr id="4" name="Straight Connector 3">
            <a:extLst>
              <a:ext uri="{FF2B5EF4-FFF2-40B4-BE49-F238E27FC236}">
                <a16:creationId xmlns:a16="http://schemas.microsoft.com/office/drawing/2014/main" id="{2EFAB52A-BF9C-CBE1-4C05-BE8A345104C4}"/>
              </a:ext>
            </a:extLst>
          </p:cNvPr>
          <p:cNvCxnSpPr/>
          <p:nvPr userDrawn="1"/>
        </p:nvCxnSpPr>
        <p:spPr>
          <a:xfrm>
            <a:off x="643890" y="3552609"/>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9A4364-96B3-FD76-FAB9-17A03AE78E15}"/>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Poppins" pitchFamily="2" charset="77"/>
                <a:cs typeface="Poppins" pitchFamily="2" charset="77"/>
              </a:rPr>
              <a:t>© Copyright Nerdio 2026. All Rights Reserved.</a:t>
            </a:r>
          </a:p>
        </p:txBody>
      </p:sp>
    </p:spTree>
    <p:extLst>
      <p:ext uri="{BB962C8B-B14F-4D97-AF65-F5344CB8AC3E}">
        <p14:creationId xmlns:p14="http://schemas.microsoft.com/office/powerpoint/2010/main" val="3267278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Divider 1">
    <p:bg>
      <p:bgPr>
        <a:gradFill>
          <a:gsLst>
            <a:gs pos="41000">
              <a:srgbClr val="37ABA8"/>
            </a:gs>
            <a:gs pos="2000">
              <a:schemeClr val="accent1"/>
            </a:gs>
            <a:gs pos="95000">
              <a:schemeClr val="accent2">
                <a:alpha val="84000"/>
              </a:schemeClr>
            </a:gs>
          </a:gsLst>
          <a:lin ang="18900000" scaled="1"/>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810001-AA92-10A8-A702-3511B43669F4}"/>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2721" y="0"/>
            <a:ext cx="12191999" cy="6858000"/>
          </a:xfrm>
          <a:prstGeom prst="rect">
            <a:avLst/>
          </a:prstGeom>
        </p:spPr>
      </p:pic>
      <p:sp>
        <p:nvSpPr>
          <p:cNvPr id="6" name="Text Placeholder 2">
            <a:extLst>
              <a:ext uri="{FF2B5EF4-FFF2-40B4-BE49-F238E27FC236}">
                <a16:creationId xmlns:a16="http://schemas.microsoft.com/office/drawing/2014/main" id="{03A5E8A7-B1E3-A241-B78F-172D1055EEC6}"/>
              </a:ext>
            </a:extLst>
          </p:cNvPr>
          <p:cNvSpPr>
            <a:spLocks noGrp="1"/>
          </p:cNvSpPr>
          <p:nvPr>
            <p:ph type="body" sz="quarter" idx="13" hasCustomPrompt="1"/>
          </p:nvPr>
        </p:nvSpPr>
        <p:spPr>
          <a:xfrm>
            <a:off x="628073" y="1066132"/>
            <a:ext cx="9115367" cy="2275115"/>
          </a:xfrm>
          <a:prstGeom prst="rect">
            <a:avLst/>
          </a:prstGeom>
          <a:noFill/>
        </p:spPr>
        <p:txBody>
          <a:bodyPr lIns="0" tIns="0" rIns="0" bIns="0" anchor="b">
            <a:noAutofit/>
          </a:bodyPr>
          <a:lstStyle>
            <a:lvl1pPr marL="0" indent="0">
              <a:buNone/>
              <a:defRPr sz="4400" b="1" i="0">
                <a:solidFill>
                  <a:schemeClr val="bg1"/>
                </a:solidFill>
                <a:latin typeface="Arial" panose="020B0604020202020204" pitchFamily="34" charset="0"/>
                <a:cs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Divider Style 1</a:t>
            </a:r>
          </a:p>
        </p:txBody>
      </p:sp>
      <p:sp>
        <p:nvSpPr>
          <p:cNvPr id="9" name="Text Placeholder 2">
            <a:extLst>
              <a:ext uri="{FF2B5EF4-FFF2-40B4-BE49-F238E27FC236}">
                <a16:creationId xmlns:a16="http://schemas.microsoft.com/office/drawing/2014/main" id="{7E471E0D-E396-CD44-B59D-A83E85538FDA}"/>
              </a:ext>
            </a:extLst>
          </p:cNvPr>
          <p:cNvSpPr>
            <a:spLocks noGrp="1"/>
          </p:cNvSpPr>
          <p:nvPr>
            <p:ph type="body" sz="quarter" idx="14" hasCustomPrompt="1"/>
          </p:nvPr>
        </p:nvSpPr>
        <p:spPr>
          <a:xfrm>
            <a:off x="628073" y="3830690"/>
            <a:ext cx="9115367" cy="921016"/>
          </a:xfrm>
          <a:prstGeom prst="rect">
            <a:avLst/>
          </a:prstGeom>
          <a:noFill/>
        </p:spPr>
        <p:txBody>
          <a:bodyPr lIns="0" tIns="0" rIns="0" bIns="0" anchor="t">
            <a:noAutofit/>
          </a:bodyPr>
          <a:lstStyle>
            <a:lvl1pPr marL="0" indent="0">
              <a:buNone/>
              <a:defRPr sz="1800" b="0" i="0" spc="300">
                <a:solidFill>
                  <a:schemeClr val="bg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DESCRIPTOR</a:t>
            </a:r>
          </a:p>
        </p:txBody>
      </p:sp>
      <p:sp>
        <p:nvSpPr>
          <p:cNvPr id="14" name="Rectangle 13">
            <a:extLst>
              <a:ext uri="{FF2B5EF4-FFF2-40B4-BE49-F238E27FC236}">
                <a16:creationId xmlns:a16="http://schemas.microsoft.com/office/drawing/2014/main" id="{8216A0B4-6517-CABD-D899-E30D5ABF0E73}"/>
              </a:ext>
            </a:extLst>
          </p:cNvPr>
          <p:cNvSpPr/>
          <p:nvPr userDrawn="1"/>
        </p:nvSpPr>
        <p:spPr>
          <a:xfrm>
            <a:off x="320842" y="6403193"/>
            <a:ext cx="1925053" cy="334491"/>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15" name="Picture 14">
            <a:extLst>
              <a:ext uri="{FF2B5EF4-FFF2-40B4-BE49-F238E27FC236}">
                <a16:creationId xmlns:a16="http://schemas.microsoft.com/office/drawing/2014/main" id="{AEABBF1A-088A-AE2B-79CF-BF63413A3DEE}"/>
              </a:ext>
            </a:extLst>
          </p:cNvPr>
          <p:cNvPicPr>
            <a:picLocks noChangeAspect="1"/>
          </p:cNvPicPr>
          <p:nvPr userDrawn="1"/>
        </p:nvPicPr>
        <p:blipFill>
          <a:blip/>
          <a:stretch>
            <a:fillRect/>
          </a:stretch>
        </p:blipFill>
        <p:spPr>
          <a:xfrm>
            <a:off x="609600" y="6414846"/>
            <a:ext cx="1289957" cy="195119"/>
          </a:xfrm>
          <a:prstGeom prst="rect">
            <a:avLst/>
          </a:prstGeom>
        </p:spPr>
      </p:pic>
      <p:sp>
        <p:nvSpPr>
          <p:cNvPr id="3" name="Rectangle 2">
            <a:extLst>
              <a:ext uri="{FF2B5EF4-FFF2-40B4-BE49-F238E27FC236}">
                <a16:creationId xmlns:a16="http://schemas.microsoft.com/office/drawing/2014/main" id="{86DC8588-4041-4000-A2C6-D9D8683715EF}"/>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cxnSp>
        <p:nvCxnSpPr>
          <p:cNvPr id="4" name="Straight Connector 3">
            <a:extLst>
              <a:ext uri="{FF2B5EF4-FFF2-40B4-BE49-F238E27FC236}">
                <a16:creationId xmlns:a16="http://schemas.microsoft.com/office/drawing/2014/main" id="{3E464584-B505-3204-B0BE-5F98EFBB523E}"/>
              </a:ext>
            </a:extLst>
          </p:cNvPr>
          <p:cNvCxnSpPr/>
          <p:nvPr userDrawn="1"/>
        </p:nvCxnSpPr>
        <p:spPr>
          <a:xfrm>
            <a:off x="643890" y="3552609"/>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415BC21-B65B-6710-6515-0C3CE64B57DF}"/>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Poppins" pitchFamily="2" charset="77"/>
                <a:cs typeface="Poppins" pitchFamily="2" charset="77"/>
              </a:rPr>
              <a:t>© Copyright Nerdio 2026. All Rights Reserved.</a:t>
            </a:r>
          </a:p>
        </p:txBody>
      </p:sp>
    </p:spTree>
    <p:extLst>
      <p:ext uri="{BB962C8B-B14F-4D97-AF65-F5344CB8AC3E}">
        <p14:creationId xmlns:p14="http://schemas.microsoft.com/office/powerpoint/2010/main" val="23164836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Divider 1">
    <p:bg>
      <p:bgPr>
        <a:gradFill>
          <a:gsLst>
            <a:gs pos="41000">
              <a:srgbClr val="37ABA8"/>
            </a:gs>
            <a:gs pos="2000">
              <a:schemeClr val="accent1"/>
            </a:gs>
            <a:gs pos="95000">
              <a:schemeClr val="accent2">
                <a:alpha val="84000"/>
              </a:schemeClr>
            </a:gs>
          </a:gsLst>
          <a:lin ang="18900000" scaled="1"/>
        </a:gradFill>
        <a:effectLst/>
      </p:bgPr>
    </p:bg>
    <p:spTree>
      <p:nvGrpSpPr>
        <p:cNvPr id="1" name=""/>
        <p:cNvGrpSpPr/>
        <p:nvPr/>
      </p:nvGrpSpPr>
      <p:grpSpPr>
        <a:xfrm>
          <a:off x="0" y="0"/>
          <a:ext cx="0" cy="0"/>
          <a:chOff x="0" y="0"/>
          <a:chExt cx="0" cy="0"/>
        </a:xfrm>
      </p:grpSpPr>
      <p:pic>
        <p:nvPicPr>
          <p:cNvPr id="12" name="Picture 11" descr="A black circle with white lines&#10;&#10;AI-generated content may be incorrect.">
            <a:extLst>
              <a:ext uri="{FF2B5EF4-FFF2-40B4-BE49-F238E27FC236}">
                <a16:creationId xmlns:a16="http://schemas.microsoft.com/office/drawing/2014/main" id="{B33BCF47-ECC1-9269-7FB1-9A55C1C2EEDA}"/>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16200000">
            <a:off x="9688527" y="3477276"/>
            <a:ext cx="3379103" cy="1627843"/>
          </a:xfrm>
          <a:prstGeom prst="rect">
            <a:avLst/>
          </a:prstGeom>
        </p:spPr>
      </p:pic>
      <p:sp>
        <p:nvSpPr>
          <p:cNvPr id="7" name="Chord 6">
            <a:extLst>
              <a:ext uri="{FF2B5EF4-FFF2-40B4-BE49-F238E27FC236}">
                <a16:creationId xmlns:a16="http://schemas.microsoft.com/office/drawing/2014/main" id="{4816AEFD-310C-9706-B3B4-D2CE6D71F08D}"/>
              </a:ext>
            </a:extLst>
          </p:cNvPr>
          <p:cNvSpPr/>
          <p:nvPr userDrawn="1"/>
        </p:nvSpPr>
        <p:spPr>
          <a:xfrm flipH="1">
            <a:off x="-888643" y="-1161623"/>
            <a:ext cx="2893768" cy="2893768"/>
          </a:xfrm>
          <a:prstGeom prst="chord">
            <a:avLst>
              <a:gd name="adj1" fmla="val 3997867"/>
              <a:gd name="adj2" fmla="val 17587521"/>
            </a:avLst>
          </a:prstGeom>
          <a:gradFill flip="none" rotWithShape="1">
            <a:gsLst>
              <a:gs pos="0">
                <a:schemeClr val="tx1">
                  <a:alpha val="34000"/>
                </a:schemeClr>
              </a:gs>
              <a:gs pos="55000">
                <a:schemeClr val="tx1">
                  <a:alpha val="0"/>
                </a:schemeClr>
              </a:gs>
            </a:gsLst>
            <a:lin ang="162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endParaRPr lang="en-US" sz="1600">
              <a:solidFill>
                <a:schemeClr val="bg1"/>
              </a:solidFill>
              <a:latin typeface="Arial" panose="020B0604020202020204" pitchFamily="34" charset="0"/>
            </a:endParaRPr>
          </a:p>
        </p:txBody>
      </p:sp>
      <p:sp>
        <p:nvSpPr>
          <p:cNvPr id="14" name="Rectangle 13">
            <a:extLst>
              <a:ext uri="{FF2B5EF4-FFF2-40B4-BE49-F238E27FC236}">
                <a16:creationId xmlns:a16="http://schemas.microsoft.com/office/drawing/2014/main" id="{8216A0B4-6517-CABD-D899-E30D5ABF0E73}"/>
              </a:ext>
            </a:extLst>
          </p:cNvPr>
          <p:cNvSpPr/>
          <p:nvPr userDrawn="1"/>
        </p:nvSpPr>
        <p:spPr>
          <a:xfrm>
            <a:off x="320842" y="6288505"/>
            <a:ext cx="1925053" cy="449179"/>
          </a:xfrm>
          <a:prstGeom prst="rect">
            <a:avLst/>
          </a:prstGeom>
          <a:gradFill>
            <a:gsLst>
              <a:gs pos="0">
                <a:schemeClr val="accent1"/>
              </a:gs>
              <a:gs pos="100000">
                <a:srgbClr val="25A1B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15" name="Picture 14">
            <a:extLst>
              <a:ext uri="{FF2B5EF4-FFF2-40B4-BE49-F238E27FC236}">
                <a16:creationId xmlns:a16="http://schemas.microsoft.com/office/drawing/2014/main" id="{AEABBF1A-088A-AE2B-79CF-BF63413A3DEE}"/>
              </a:ext>
            </a:extLst>
          </p:cNvPr>
          <p:cNvPicPr>
            <a:picLocks noChangeAspect="1"/>
          </p:cNvPicPr>
          <p:nvPr userDrawn="1"/>
        </p:nvPicPr>
        <p:blipFill>
          <a:blip/>
          <a:stretch>
            <a:fillRect/>
          </a:stretch>
        </p:blipFill>
        <p:spPr>
          <a:xfrm>
            <a:off x="609600" y="6414846"/>
            <a:ext cx="1289957" cy="195119"/>
          </a:xfrm>
          <a:prstGeom prst="rect">
            <a:avLst/>
          </a:prstGeom>
        </p:spPr>
      </p:pic>
      <p:sp>
        <p:nvSpPr>
          <p:cNvPr id="3" name="Text Placeholder 2">
            <a:extLst>
              <a:ext uri="{FF2B5EF4-FFF2-40B4-BE49-F238E27FC236}">
                <a16:creationId xmlns:a16="http://schemas.microsoft.com/office/drawing/2014/main" id="{5BE498A6-56B0-1964-6E78-6834989028D6}"/>
              </a:ext>
            </a:extLst>
          </p:cNvPr>
          <p:cNvSpPr>
            <a:spLocks noGrp="1"/>
          </p:cNvSpPr>
          <p:nvPr>
            <p:ph type="body" sz="quarter" idx="13" hasCustomPrompt="1"/>
          </p:nvPr>
        </p:nvSpPr>
        <p:spPr>
          <a:xfrm>
            <a:off x="628073" y="1066132"/>
            <a:ext cx="9115367" cy="2275115"/>
          </a:xfrm>
          <a:prstGeom prst="rect">
            <a:avLst/>
          </a:prstGeom>
          <a:noFill/>
        </p:spPr>
        <p:txBody>
          <a:bodyPr lIns="0" tIns="0" rIns="0" bIns="0" anchor="b">
            <a:noAutofit/>
          </a:bodyPr>
          <a:lstStyle>
            <a:lvl1pPr marL="0" indent="0">
              <a:buNone/>
              <a:defRPr sz="4400" b="1" i="0">
                <a:solidFill>
                  <a:schemeClr val="bg1"/>
                </a:solidFill>
                <a:latin typeface="Arial" panose="020B0604020202020204" pitchFamily="34" charset="0"/>
                <a:cs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Divider Style 1</a:t>
            </a:r>
          </a:p>
        </p:txBody>
      </p:sp>
      <p:sp>
        <p:nvSpPr>
          <p:cNvPr id="8" name="Text Placeholder 2">
            <a:extLst>
              <a:ext uri="{FF2B5EF4-FFF2-40B4-BE49-F238E27FC236}">
                <a16:creationId xmlns:a16="http://schemas.microsoft.com/office/drawing/2014/main" id="{12A377F6-8884-EED6-E7D6-7D8A0971B3C1}"/>
              </a:ext>
            </a:extLst>
          </p:cNvPr>
          <p:cNvSpPr>
            <a:spLocks noGrp="1"/>
          </p:cNvSpPr>
          <p:nvPr>
            <p:ph type="body" sz="quarter" idx="14" hasCustomPrompt="1"/>
          </p:nvPr>
        </p:nvSpPr>
        <p:spPr>
          <a:xfrm>
            <a:off x="628073" y="3830690"/>
            <a:ext cx="9115367" cy="921016"/>
          </a:xfrm>
          <a:prstGeom prst="rect">
            <a:avLst/>
          </a:prstGeom>
          <a:noFill/>
        </p:spPr>
        <p:txBody>
          <a:bodyPr lIns="0" tIns="0" rIns="0" bIns="0" anchor="t">
            <a:noAutofit/>
          </a:bodyPr>
          <a:lstStyle>
            <a:lvl1pPr marL="0" indent="0">
              <a:buNone/>
              <a:defRPr sz="1800" b="0" i="0" spc="300">
                <a:solidFill>
                  <a:schemeClr val="bg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DESCRIPTOR</a:t>
            </a:r>
          </a:p>
        </p:txBody>
      </p:sp>
      <p:cxnSp>
        <p:nvCxnSpPr>
          <p:cNvPr id="10" name="Straight Connector 9">
            <a:extLst>
              <a:ext uri="{FF2B5EF4-FFF2-40B4-BE49-F238E27FC236}">
                <a16:creationId xmlns:a16="http://schemas.microsoft.com/office/drawing/2014/main" id="{22E9867D-D6EF-A1D1-4D47-DB0BCEACD9FC}"/>
              </a:ext>
            </a:extLst>
          </p:cNvPr>
          <p:cNvCxnSpPr/>
          <p:nvPr userDrawn="1"/>
        </p:nvCxnSpPr>
        <p:spPr>
          <a:xfrm>
            <a:off x="643890" y="3552609"/>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white circle shaped object on a black background&#10;&#10;AI-generated content may be incorrect.">
            <a:extLst>
              <a:ext uri="{FF2B5EF4-FFF2-40B4-BE49-F238E27FC236}">
                <a16:creationId xmlns:a16="http://schemas.microsoft.com/office/drawing/2014/main" id="{5CDC29CA-5600-FE3C-5B4C-B5F8256FF51A}"/>
              </a:ext>
            </a:extLst>
          </p:cNvPr>
          <p:cNvPicPr>
            <a:picLocks noChangeAspect="1"/>
          </p:cNvPicPr>
          <p:nvPr userDrawn="1"/>
        </p:nvPicPr>
        <p:blipFill>
          <a:blip cstate="hqprint">
            <a:alphaModFix amt="35000"/>
            <a:extLst>
              <a:ext uri="{28A0092B-C50C-407E-A947-70E740481C1C}">
                <a14:useLocalDpi xmlns:a14="http://schemas.microsoft.com/office/drawing/2010/main"/>
              </a:ext>
            </a:extLst>
          </a:blip>
          <a:srcRect l="2205" r="6225"/>
          <a:stretch/>
        </p:blipFill>
        <p:spPr>
          <a:xfrm>
            <a:off x="9403549" y="1680038"/>
            <a:ext cx="2813852" cy="1341075"/>
          </a:xfrm>
          <a:prstGeom prst="rect">
            <a:avLst/>
          </a:prstGeom>
        </p:spPr>
      </p:pic>
    </p:spTree>
    <p:extLst>
      <p:ext uri="{BB962C8B-B14F-4D97-AF65-F5344CB8AC3E}">
        <p14:creationId xmlns:p14="http://schemas.microsoft.com/office/powerpoint/2010/main" val="2272324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Divider 1">
    <p:bg>
      <p:bgPr>
        <a:gradFill>
          <a:gsLst>
            <a:gs pos="0">
              <a:schemeClr val="accent3"/>
            </a:gs>
            <a:gs pos="100000">
              <a:schemeClr val="accent1"/>
            </a:gs>
          </a:gsLst>
          <a:lin ang="18900000" scaled="1"/>
        </a:gradFill>
        <a:effectLst/>
      </p:bgPr>
    </p:bg>
    <p:spTree>
      <p:nvGrpSpPr>
        <p:cNvPr id="1" name=""/>
        <p:cNvGrpSpPr/>
        <p:nvPr/>
      </p:nvGrpSpPr>
      <p:grpSpPr>
        <a:xfrm>
          <a:off x="0" y="0"/>
          <a:ext cx="0" cy="0"/>
          <a:chOff x="0" y="0"/>
          <a:chExt cx="0" cy="0"/>
        </a:xfrm>
      </p:grpSpPr>
      <p:pic>
        <p:nvPicPr>
          <p:cNvPr id="26" name="Picture 25" descr="A black circle with white lines&#10;&#10;AI-generated content may be incorrect.">
            <a:extLst>
              <a:ext uri="{FF2B5EF4-FFF2-40B4-BE49-F238E27FC236}">
                <a16:creationId xmlns:a16="http://schemas.microsoft.com/office/drawing/2014/main" id="{F4AE4B41-02F5-F3F8-FAB9-00F912B89E5A}"/>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16200000">
            <a:off x="9688527" y="3477276"/>
            <a:ext cx="3379103" cy="1627843"/>
          </a:xfrm>
          <a:prstGeom prst="rect">
            <a:avLst/>
          </a:prstGeom>
        </p:spPr>
      </p:pic>
      <p:sp>
        <p:nvSpPr>
          <p:cNvPr id="3" name="Chord 2">
            <a:extLst>
              <a:ext uri="{FF2B5EF4-FFF2-40B4-BE49-F238E27FC236}">
                <a16:creationId xmlns:a16="http://schemas.microsoft.com/office/drawing/2014/main" id="{49354C0D-FB9F-8AD9-0ADF-2274C6FE9983}"/>
              </a:ext>
            </a:extLst>
          </p:cNvPr>
          <p:cNvSpPr/>
          <p:nvPr userDrawn="1"/>
        </p:nvSpPr>
        <p:spPr>
          <a:xfrm flipH="1">
            <a:off x="-888643" y="-1161623"/>
            <a:ext cx="2893768" cy="2893768"/>
          </a:xfrm>
          <a:prstGeom prst="chord">
            <a:avLst>
              <a:gd name="adj1" fmla="val 3997867"/>
              <a:gd name="adj2" fmla="val 17587521"/>
            </a:avLst>
          </a:prstGeom>
          <a:gradFill flip="none" rotWithShape="1">
            <a:gsLst>
              <a:gs pos="0">
                <a:schemeClr val="tx1">
                  <a:alpha val="22000"/>
                </a:schemeClr>
              </a:gs>
              <a:gs pos="22000">
                <a:srgbClr val="042838">
                  <a:alpha val="16000"/>
                </a:srgbClr>
              </a:gs>
              <a:gs pos="60000">
                <a:schemeClr val="tx1">
                  <a:alpha val="0"/>
                </a:schemeClr>
              </a:gs>
            </a:gsLst>
            <a:lin ang="162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endParaRPr lang="en-US" sz="1600">
              <a:solidFill>
                <a:schemeClr val="bg1"/>
              </a:solidFill>
              <a:latin typeface="Arial" panose="020B0604020202020204" pitchFamily="34" charset="0"/>
            </a:endParaRPr>
          </a:p>
        </p:txBody>
      </p:sp>
      <p:sp>
        <p:nvSpPr>
          <p:cNvPr id="4" name="Rectangle 3">
            <a:extLst>
              <a:ext uri="{FF2B5EF4-FFF2-40B4-BE49-F238E27FC236}">
                <a16:creationId xmlns:a16="http://schemas.microsoft.com/office/drawing/2014/main" id="{D224E94F-D7BE-2313-6B11-9D120CFDDF23}"/>
              </a:ext>
            </a:extLst>
          </p:cNvPr>
          <p:cNvSpPr/>
          <p:nvPr userDrawn="1"/>
        </p:nvSpPr>
        <p:spPr>
          <a:xfrm>
            <a:off x="320842" y="6288505"/>
            <a:ext cx="1925053" cy="449179"/>
          </a:xfrm>
          <a:prstGeom prst="rect">
            <a:avLst/>
          </a:prstGeom>
          <a:gradFill>
            <a:gsLst>
              <a:gs pos="0">
                <a:schemeClr val="accent3"/>
              </a:gs>
              <a:gs pos="100000">
                <a:srgbClr val="A397C7"/>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5" name="Picture 4">
            <a:extLst>
              <a:ext uri="{FF2B5EF4-FFF2-40B4-BE49-F238E27FC236}">
                <a16:creationId xmlns:a16="http://schemas.microsoft.com/office/drawing/2014/main" id="{2EB26447-EAD3-9C79-609B-EA333586477E}"/>
              </a:ext>
            </a:extLst>
          </p:cNvPr>
          <p:cNvPicPr>
            <a:picLocks noChangeAspect="1"/>
          </p:cNvPicPr>
          <p:nvPr userDrawn="1"/>
        </p:nvPicPr>
        <p:blipFill>
          <a:blip/>
          <a:stretch>
            <a:fillRect/>
          </a:stretch>
        </p:blipFill>
        <p:spPr>
          <a:xfrm>
            <a:off x="609600" y="6414846"/>
            <a:ext cx="1289957" cy="195119"/>
          </a:xfrm>
          <a:prstGeom prst="rect">
            <a:avLst/>
          </a:prstGeom>
        </p:spPr>
      </p:pic>
      <p:sp>
        <p:nvSpPr>
          <p:cNvPr id="13" name="Text Placeholder 2">
            <a:extLst>
              <a:ext uri="{FF2B5EF4-FFF2-40B4-BE49-F238E27FC236}">
                <a16:creationId xmlns:a16="http://schemas.microsoft.com/office/drawing/2014/main" id="{23899731-4BD1-15F1-D063-976A3C8F334C}"/>
              </a:ext>
            </a:extLst>
          </p:cNvPr>
          <p:cNvSpPr>
            <a:spLocks noGrp="1"/>
          </p:cNvSpPr>
          <p:nvPr>
            <p:ph type="body" sz="quarter" idx="13" hasCustomPrompt="1"/>
          </p:nvPr>
        </p:nvSpPr>
        <p:spPr>
          <a:xfrm>
            <a:off x="628073" y="1066132"/>
            <a:ext cx="9115367" cy="2275115"/>
          </a:xfrm>
          <a:prstGeom prst="rect">
            <a:avLst/>
          </a:prstGeom>
          <a:noFill/>
        </p:spPr>
        <p:txBody>
          <a:bodyPr lIns="0" tIns="0" rIns="0" bIns="0" anchor="b">
            <a:noAutofit/>
          </a:bodyPr>
          <a:lstStyle>
            <a:lvl1pPr marL="0" indent="0">
              <a:buNone/>
              <a:defRPr sz="4400" b="1" i="0">
                <a:solidFill>
                  <a:schemeClr val="bg1"/>
                </a:solidFill>
                <a:latin typeface="Arial" panose="020B0604020202020204" pitchFamily="34" charset="0"/>
                <a:cs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Divider Style 1</a:t>
            </a:r>
          </a:p>
        </p:txBody>
      </p:sp>
      <p:sp>
        <p:nvSpPr>
          <p:cNvPr id="14" name="Text Placeholder 2">
            <a:extLst>
              <a:ext uri="{FF2B5EF4-FFF2-40B4-BE49-F238E27FC236}">
                <a16:creationId xmlns:a16="http://schemas.microsoft.com/office/drawing/2014/main" id="{FFA66270-C148-11BC-DA58-3737183D27F3}"/>
              </a:ext>
            </a:extLst>
          </p:cNvPr>
          <p:cNvSpPr>
            <a:spLocks noGrp="1"/>
          </p:cNvSpPr>
          <p:nvPr>
            <p:ph type="body" sz="quarter" idx="14" hasCustomPrompt="1"/>
          </p:nvPr>
        </p:nvSpPr>
        <p:spPr>
          <a:xfrm>
            <a:off x="628073" y="3830690"/>
            <a:ext cx="9115367" cy="921016"/>
          </a:xfrm>
          <a:prstGeom prst="rect">
            <a:avLst/>
          </a:prstGeom>
          <a:noFill/>
        </p:spPr>
        <p:txBody>
          <a:bodyPr lIns="0" tIns="0" rIns="0" bIns="0" anchor="t">
            <a:noAutofit/>
          </a:bodyPr>
          <a:lstStyle>
            <a:lvl1pPr marL="0" indent="0">
              <a:buNone/>
              <a:defRPr sz="1800" b="0" i="0" spc="300">
                <a:solidFill>
                  <a:schemeClr val="bg1"/>
                </a:solidFill>
                <a:latin typeface="Arial" panose="020B0604020202020204" pitchFamily="34" charset="0"/>
              </a:defRPr>
            </a:lvl1pPr>
            <a:lvl2pPr marL="457200" indent="0">
              <a:buNone/>
              <a:defRPr sz="2400" b="1">
                <a:solidFill>
                  <a:srgbClr val="0B2D4C"/>
                </a:solidFill>
              </a:defRPr>
            </a:lvl2pPr>
            <a:lvl3pPr marL="914400" indent="0">
              <a:buNone/>
              <a:defRPr sz="2400" b="1">
                <a:solidFill>
                  <a:srgbClr val="0B2D4C"/>
                </a:solidFill>
              </a:defRPr>
            </a:lvl3pPr>
            <a:lvl4pPr marL="1371600" indent="0">
              <a:buNone/>
              <a:defRPr sz="2400" b="1">
                <a:solidFill>
                  <a:srgbClr val="0B2D4C"/>
                </a:solidFill>
              </a:defRPr>
            </a:lvl4pPr>
            <a:lvl5pPr marL="1828800" indent="0">
              <a:buNone/>
              <a:defRPr sz="2400" b="1">
                <a:solidFill>
                  <a:srgbClr val="0B2D4C"/>
                </a:solidFill>
              </a:defRPr>
            </a:lvl5pPr>
          </a:lstStyle>
          <a:p>
            <a:pPr lvl="0"/>
            <a:r>
              <a:rPr lang="en-US"/>
              <a:t>DESCRIPTOR</a:t>
            </a:r>
          </a:p>
        </p:txBody>
      </p:sp>
      <p:cxnSp>
        <p:nvCxnSpPr>
          <p:cNvPr id="15" name="Straight Connector 14">
            <a:extLst>
              <a:ext uri="{FF2B5EF4-FFF2-40B4-BE49-F238E27FC236}">
                <a16:creationId xmlns:a16="http://schemas.microsoft.com/office/drawing/2014/main" id="{27CB9580-A7D4-3794-E6CC-D3999D3AD16E}"/>
              </a:ext>
            </a:extLst>
          </p:cNvPr>
          <p:cNvCxnSpPr/>
          <p:nvPr userDrawn="1"/>
        </p:nvCxnSpPr>
        <p:spPr>
          <a:xfrm>
            <a:off x="643890" y="3552609"/>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0F975D6-025A-2B10-EDC2-E8259667A30B}"/>
              </a:ext>
            </a:extLst>
          </p:cNvPr>
          <p:cNvPicPr>
            <a:picLocks noChangeAspect="1"/>
          </p:cNvPicPr>
          <p:nvPr userDrawn="1"/>
        </p:nvPicPr>
        <p:blipFill>
          <a:blip>
            <a:alphaModFix amt="35000"/>
          </a:blip>
          <a:srcRect r="5441"/>
          <a:stretch/>
        </p:blipFill>
        <p:spPr>
          <a:xfrm>
            <a:off x="9538028" y="1377278"/>
            <a:ext cx="2653972" cy="1485900"/>
          </a:xfrm>
          <a:prstGeom prst="rect">
            <a:avLst/>
          </a:prstGeom>
        </p:spPr>
      </p:pic>
    </p:spTree>
    <p:extLst>
      <p:ext uri="{BB962C8B-B14F-4D97-AF65-F5344CB8AC3E}">
        <p14:creationId xmlns:p14="http://schemas.microsoft.com/office/powerpoint/2010/main" val="8621810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aytronix End Cap">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586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Header Only">
    <p:spTree>
      <p:nvGrpSpPr>
        <p:cNvPr id="1" name=""/>
        <p:cNvGrpSpPr/>
        <p:nvPr/>
      </p:nvGrpSpPr>
      <p:grpSpPr>
        <a:xfrm>
          <a:off x="0" y="0"/>
          <a:ext cx="0" cy="0"/>
          <a:chOff x="0" y="0"/>
          <a:chExt cx="0" cy="0"/>
        </a:xfrm>
      </p:grpSpPr>
      <p:pic>
        <p:nvPicPr>
          <p:cNvPr id="6" name="Picture 5" descr="A black and grey gradient&#10;&#10;AI-generated content may be incorrect.">
            <a:extLst>
              <a:ext uri="{FF2B5EF4-FFF2-40B4-BE49-F238E27FC236}">
                <a16:creationId xmlns:a16="http://schemas.microsoft.com/office/drawing/2014/main" id="{F705E593-241B-F112-A1AD-9EBF41AF4D54}"/>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5400000" flipH="1">
            <a:off x="2280920" y="6046367"/>
            <a:ext cx="762000" cy="762000"/>
          </a:xfrm>
          <a:prstGeom prst="rect">
            <a:avLst/>
          </a:prstGeom>
        </p:spPr>
      </p:pic>
      <p:sp>
        <p:nvSpPr>
          <p:cNvPr id="24" name="Title 23">
            <a:extLst>
              <a:ext uri="{FF2B5EF4-FFF2-40B4-BE49-F238E27FC236}">
                <a16:creationId xmlns:a16="http://schemas.microsoft.com/office/drawing/2014/main" id="{CFE2CC04-35D5-5FA9-D09F-B1B70AED2E17}"/>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12" name="Text Placeholder 11">
            <a:extLst>
              <a:ext uri="{FF2B5EF4-FFF2-40B4-BE49-F238E27FC236}">
                <a16:creationId xmlns:a16="http://schemas.microsoft.com/office/drawing/2014/main" id="{8AACA6FE-B505-EB61-38C3-73D8D813EA54}"/>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2" name="Text Placeholder 19">
            <a:extLst>
              <a:ext uri="{FF2B5EF4-FFF2-40B4-BE49-F238E27FC236}">
                <a16:creationId xmlns:a16="http://schemas.microsoft.com/office/drawing/2014/main" id="{562DCB05-7EC7-0E03-A317-3C09F8DE7564}"/>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7" name="Block Arc 6">
            <a:extLst>
              <a:ext uri="{FF2B5EF4-FFF2-40B4-BE49-F238E27FC236}">
                <a16:creationId xmlns:a16="http://schemas.microsoft.com/office/drawing/2014/main" id="{14A311A0-01A9-FC29-A130-C2C57C505432}"/>
              </a:ext>
            </a:extLst>
          </p:cNvPr>
          <p:cNvSpPr/>
          <p:nvPr userDrawn="1"/>
        </p:nvSpPr>
        <p:spPr>
          <a:xfrm rot="14400000">
            <a:off x="10490641" y="-1890428"/>
            <a:ext cx="3780857" cy="3780857"/>
          </a:xfrm>
          <a:prstGeom prst="blockArc">
            <a:avLst>
              <a:gd name="adj1" fmla="val 12600277"/>
              <a:gd name="adj2" fmla="val 18004814"/>
              <a:gd name="adj3" fmla="val 12764"/>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4230799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609600" y="1610598"/>
            <a:ext cx="10972800" cy="4561601"/>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9">
            <a:extLst>
              <a:ext uri="{FF2B5EF4-FFF2-40B4-BE49-F238E27FC236}">
                <a16:creationId xmlns:a16="http://schemas.microsoft.com/office/drawing/2014/main" id="{19079BC9-52E6-A58E-28D9-975AE4861C07}"/>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5" name="Title 23">
            <a:extLst>
              <a:ext uri="{FF2B5EF4-FFF2-40B4-BE49-F238E27FC236}">
                <a16:creationId xmlns:a16="http://schemas.microsoft.com/office/drawing/2014/main" id="{B772D3F8-5E5C-9742-4C6E-8A7AAB48DD0E}"/>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9" name="Text Placeholder 11">
            <a:extLst>
              <a:ext uri="{FF2B5EF4-FFF2-40B4-BE49-F238E27FC236}">
                <a16:creationId xmlns:a16="http://schemas.microsoft.com/office/drawing/2014/main" id="{51F29824-3B49-2F4B-312F-6BC5CBCA8474}"/>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Block Arc 7">
            <a:extLst>
              <a:ext uri="{FF2B5EF4-FFF2-40B4-BE49-F238E27FC236}">
                <a16:creationId xmlns:a16="http://schemas.microsoft.com/office/drawing/2014/main" id="{C7FDA496-8326-8064-BBBE-F7F2B741E729}"/>
              </a:ext>
            </a:extLst>
          </p:cNvPr>
          <p:cNvSpPr/>
          <p:nvPr userDrawn="1"/>
        </p:nvSpPr>
        <p:spPr>
          <a:xfrm rot="9000000">
            <a:off x="-1491749" y="3112429"/>
            <a:ext cx="2983497" cy="2983497"/>
          </a:xfrm>
          <a:prstGeom prst="blockArc">
            <a:avLst>
              <a:gd name="adj1" fmla="val 12600277"/>
              <a:gd name="adj2" fmla="val 18004814"/>
              <a:gd name="adj3" fmla="val 12764"/>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0" name="Picture 9" descr="A black and grey gradient&#10;&#10;AI-generated content may be incorrect.">
            <a:extLst>
              <a:ext uri="{FF2B5EF4-FFF2-40B4-BE49-F238E27FC236}">
                <a16:creationId xmlns:a16="http://schemas.microsoft.com/office/drawing/2014/main" id="{CFD41757-43C7-1931-6027-12A1195C7689}"/>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flipH="1">
            <a:off x="6099178" y="0"/>
            <a:ext cx="533065" cy="533065"/>
          </a:xfrm>
          <a:prstGeom prst="rect">
            <a:avLst/>
          </a:prstGeom>
        </p:spPr>
      </p:pic>
    </p:spTree>
    <p:extLst>
      <p:ext uri="{BB962C8B-B14F-4D97-AF65-F5344CB8AC3E}">
        <p14:creationId xmlns:p14="http://schemas.microsoft.com/office/powerpoint/2010/main" val="199947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ext Placeholder 3">
            <a:extLst>
              <a:ext uri="{FF2B5EF4-FFF2-40B4-BE49-F238E27FC236}">
                <a16:creationId xmlns:a16="http://schemas.microsoft.com/office/drawing/2014/main" id="{D3455F78-6609-801E-DC17-C1F68505072E}"/>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4" name="Text Placeholder 3">
            <a:extLst>
              <a:ext uri="{FF2B5EF4-FFF2-40B4-BE49-F238E27FC236}">
                <a16:creationId xmlns:a16="http://schemas.microsoft.com/office/drawing/2014/main" id="{C6CBF4EA-1B30-7BE8-1001-05DC56F0345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5" name="Text Placeholder 3">
            <a:extLst>
              <a:ext uri="{FF2B5EF4-FFF2-40B4-BE49-F238E27FC236}">
                <a16:creationId xmlns:a16="http://schemas.microsoft.com/office/drawing/2014/main" id="{845601CE-870F-3531-5BFD-D90830C60B75}"/>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2" name="Text Placeholder 3">
            <a:extLst>
              <a:ext uri="{FF2B5EF4-FFF2-40B4-BE49-F238E27FC236}">
                <a16:creationId xmlns:a16="http://schemas.microsoft.com/office/drawing/2014/main" id="{BF9FA8C9-FF5F-9A5F-15A4-640617024272}"/>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F4CE85B3-01A8-2E52-59E0-D35ABA859837}"/>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4" name="Text Placeholder 3">
            <a:extLst>
              <a:ext uri="{FF2B5EF4-FFF2-40B4-BE49-F238E27FC236}">
                <a16:creationId xmlns:a16="http://schemas.microsoft.com/office/drawing/2014/main" id="{49ADFE56-6C35-B90D-FCA9-8884FC218DBD}"/>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Tree>
    <p:extLst>
      <p:ext uri="{BB962C8B-B14F-4D97-AF65-F5344CB8AC3E}">
        <p14:creationId xmlns:p14="http://schemas.microsoft.com/office/powerpoint/2010/main" val="320700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609599" y="1610874"/>
            <a:ext cx="5362319" cy="4561326"/>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5"/>
          </p:nvPr>
        </p:nvSpPr>
        <p:spPr>
          <a:xfrm>
            <a:off x="6224181" y="1610875"/>
            <a:ext cx="5354890" cy="4561325"/>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9">
            <a:extLst>
              <a:ext uri="{FF2B5EF4-FFF2-40B4-BE49-F238E27FC236}">
                <a16:creationId xmlns:a16="http://schemas.microsoft.com/office/drawing/2014/main" id="{C37E4797-A8EC-D1FC-5C3D-A3A5219ECBD7}"/>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2" name="Title 23">
            <a:extLst>
              <a:ext uri="{FF2B5EF4-FFF2-40B4-BE49-F238E27FC236}">
                <a16:creationId xmlns:a16="http://schemas.microsoft.com/office/drawing/2014/main" id="{056602B1-77C8-B4D4-4A84-AD5B7E0CE761}"/>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13" name="Text Placeholder 11">
            <a:extLst>
              <a:ext uri="{FF2B5EF4-FFF2-40B4-BE49-F238E27FC236}">
                <a16:creationId xmlns:a16="http://schemas.microsoft.com/office/drawing/2014/main" id="{1BD95EED-2E0E-ED10-6794-241E735A4AA0}"/>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6" name="Block Arc 5">
            <a:extLst>
              <a:ext uri="{FF2B5EF4-FFF2-40B4-BE49-F238E27FC236}">
                <a16:creationId xmlns:a16="http://schemas.microsoft.com/office/drawing/2014/main" id="{D7F546B1-49DF-CCC8-0BA3-DBCAFCD7A96F}"/>
              </a:ext>
            </a:extLst>
          </p:cNvPr>
          <p:cNvSpPr/>
          <p:nvPr userDrawn="1"/>
        </p:nvSpPr>
        <p:spPr>
          <a:xfrm rot="19800000">
            <a:off x="11098481" y="435985"/>
            <a:ext cx="2205145" cy="2205145"/>
          </a:xfrm>
          <a:prstGeom prst="blockArc">
            <a:avLst>
              <a:gd name="adj1" fmla="val 12600277"/>
              <a:gd name="adj2" fmla="val 18006372"/>
              <a:gd name="adj3" fmla="val 2186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7" name="Picture 6" descr="A black and grey gradient&#10;&#10;AI-generated content may be incorrect.">
            <a:extLst>
              <a:ext uri="{FF2B5EF4-FFF2-40B4-BE49-F238E27FC236}">
                <a16:creationId xmlns:a16="http://schemas.microsoft.com/office/drawing/2014/main" id="{8A33EA08-7C71-1847-9EE4-B71AC36B2597}"/>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0800000" flipH="1">
            <a:off x="-3330" y="3593503"/>
            <a:ext cx="533065" cy="533065"/>
          </a:xfrm>
          <a:prstGeom prst="rect">
            <a:avLst/>
          </a:prstGeom>
        </p:spPr>
      </p:pic>
    </p:spTree>
    <p:extLst>
      <p:ext uri="{BB962C8B-B14F-4D97-AF65-F5344CB8AC3E}">
        <p14:creationId xmlns:p14="http://schemas.microsoft.com/office/powerpoint/2010/main" val="1120292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2" name="Text Placeholder 3"/>
          <p:cNvSpPr>
            <a:spLocks noGrp="1"/>
          </p:cNvSpPr>
          <p:nvPr>
            <p:ph type="body" sz="quarter" idx="15"/>
          </p:nvPr>
        </p:nvSpPr>
        <p:spPr>
          <a:xfrm>
            <a:off x="608913" y="1608291"/>
            <a:ext cx="3477563" cy="4561601"/>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p:cNvSpPr>
            <a:spLocks noGrp="1"/>
          </p:cNvSpPr>
          <p:nvPr>
            <p:ph type="body" sz="quarter" idx="16"/>
          </p:nvPr>
        </p:nvSpPr>
        <p:spPr>
          <a:xfrm>
            <a:off x="4334637" y="1608291"/>
            <a:ext cx="3514636" cy="4561601"/>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7"/>
          </p:nvPr>
        </p:nvSpPr>
        <p:spPr>
          <a:xfrm>
            <a:off x="8097434" y="1610598"/>
            <a:ext cx="3480259" cy="4561601"/>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DF4BF7E-C19F-927C-FF8D-39C454B0F4C0}"/>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8" name="Text Placeholder 19">
            <a:extLst>
              <a:ext uri="{FF2B5EF4-FFF2-40B4-BE49-F238E27FC236}">
                <a16:creationId xmlns:a16="http://schemas.microsoft.com/office/drawing/2014/main" id="{493218F0-9648-E843-BBC4-2B92D7A2ABA9}"/>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9" name="Title 23">
            <a:extLst>
              <a:ext uri="{FF2B5EF4-FFF2-40B4-BE49-F238E27FC236}">
                <a16:creationId xmlns:a16="http://schemas.microsoft.com/office/drawing/2014/main" id="{ED3D366E-5853-CBC4-4C75-BD8B0E4B07D0}"/>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10" name="Text Placeholder 11">
            <a:extLst>
              <a:ext uri="{FF2B5EF4-FFF2-40B4-BE49-F238E27FC236}">
                <a16:creationId xmlns:a16="http://schemas.microsoft.com/office/drawing/2014/main" id="{DEEE7EE3-95FD-2A48-B2C3-AF92E46CBA68}"/>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5" name="Block Arc 4">
            <a:extLst>
              <a:ext uri="{FF2B5EF4-FFF2-40B4-BE49-F238E27FC236}">
                <a16:creationId xmlns:a16="http://schemas.microsoft.com/office/drawing/2014/main" id="{CD3A60EF-891F-96B2-D39E-BB80EB4DDA05}"/>
              </a:ext>
            </a:extLst>
          </p:cNvPr>
          <p:cNvSpPr/>
          <p:nvPr userDrawn="1"/>
        </p:nvSpPr>
        <p:spPr>
          <a:xfrm rot="3600000">
            <a:off x="2353342" y="5604828"/>
            <a:ext cx="2400137" cy="2400137"/>
          </a:xfrm>
          <a:prstGeom prst="blockArc">
            <a:avLst>
              <a:gd name="adj1" fmla="val 12600277"/>
              <a:gd name="adj2" fmla="val 18005959"/>
              <a:gd name="adj3" fmla="val 19931"/>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6" name="Picture 5" descr="A black and grey gradient&#10;&#10;AI-generated content may be incorrect.">
            <a:extLst>
              <a:ext uri="{FF2B5EF4-FFF2-40B4-BE49-F238E27FC236}">
                <a16:creationId xmlns:a16="http://schemas.microsoft.com/office/drawing/2014/main" id="{EB1B1F86-00E6-AA88-E4C4-0520DF879FA3}"/>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flipH="1" flipV="1">
            <a:off x="3553411" y="709"/>
            <a:ext cx="533065" cy="533065"/>
          </a:xfrm>
          <a:prstGeom prst="rect">
            <a:avLst/>
          </a:prstGeom>
        </p:spPr>
      </p:pic>
    </p:spTree>
    <p:extLst>
      <p:ext uri="{BB962C8B-B14F-4D97-AF65-F5344CB8AC3E}">
        <p14:creationId xmlns:p14="http://schemas.microsoft.com/office/powerpoint/2010/main" val="24288859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13" name="Text Placeholder 3"/>
          <p:cNvSpPr>
            <a:spLocks noGrp="1"/>
          </p:cNvSpPr>
          <p:nvPr>
            <p:ph type="body" sz="quarter" idx="17"/>
          </p:nvPr>
        </p:nvSpPr>
        <p:spPr>
          <a:xfrm>
            <a:off x="6223760" y="4137969"/>
            <a:ext cx="5354917" cy="20342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6B0A6B5B-7207-5345-BC0B-E38E0F5FFFA9}"/>
              </a:ext>
            </a:extLst>
          </p:cNvPr>
          <p:cNvSpPr>
            <a:spLocks noGrp="1"/>
          </p:cNvSpPr>
          <p:nvPr>
            <p:ph type="body" sz="quarter" idx="19"/>
          </p:nvPr>
        </p:nvSpPr>
        <p:spPr>
          <a:xfrm>
            <a:off x="608912" y="4143131"/>
            <a:ext cx="5354917" cy="2026829"/>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EA58E5DA-709D-8743-811C-78095B08A8C9}"/>
              </a:ext>
            </a:extLst>
          </p:cNvPr>
          <p:cNvSpPr>
            <a:spLocks noGrp="1"/>
          </p:cNvSpPr>
          <p:nvPr>
            <p:ph type="body" sz="quarter" idx="14"/>
          </p:nvPr>
        </p:nvSpPr>
        <p:spPr>
          <a:xfrm>
            <a:off x="608912" y="1611658"/>
            <a:ext cx="5354917" cy="2026829"/>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B0BDC4BA-8D58-444C-86CA-D9F304137A87}"/>
              </a:ext>
            </a:extLst>
          </p:cNvPr>
          <p:cNvSpPr>
            <a:spLocks noGrp="1"/>
          </p:cNvSpPr>
          <p:nvPr>
            <p:ph type="body" sz="quarter" idx="15"/>
          </p:nvPr>
        </p:nvSpPr>
        <p:spPr>
          <a:xfrm>
            <a:off x="6224154" y="1606495"/>
            <a:ext cx="5354917" cy="2026829"/>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419DC0EF-E13D-C91D-99F0-68E5E31A43E6}"/>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3" name="Text Placeholder 19">
            <a:extLst>
              <a:ext uri="{FF2B5EF4-FFF2-40B4-BE49-F238E27FC236}">
                <a16:creationId xmlns:a16="http://schemas.microsoft.com/office/drawing/2014/main" id="{28616D11-98B3-A71B-4D9B-46682FD2D65A}"/>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999F930D-6B0F-168B-CFD8-12A831590A5E}"/>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8" name="Text Placeholder 11">
            <a:extLst>
              <a:ext uri="{FF2B5EF4-FFF2-40B4-BE49-F238E27FC236}">
                <a16:creationId xmlns:a16="http://schemas.microsoft.com/office/drawing/2014/main" id="{C4FB651E-B563-CFE4-7C93-F6EC91E67943}"/>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7" name="Block Arc 6">
            <a:extLst>
              <a:ext uri="{FF2B5EF4-FFF2-40B4-BE49-F238E27FC236}">
                <a16:creationId xmlns:a16="http://schemas.microsoft.com/office/drawing/2014/main" id="{AEDCE608-9192-E43A-B5B7-C99BF55FD45C}"/>
              </a:ext>
            </a:extLst>
          </p:cNvPr>
          <p:cNvSpPr/>
          <p:nvPr userDrawn="1"/>
        </p:nvSpPr>
        <p:spPr>
          <a:xfrm rot="19800000">
            <a:off x="10719255" y="4795947"/>
            <a:ext cx="2983497" cy="2983497"/>
          </a:xfrm>
          <a:prstGeom prst="blockArc">
            <a:avLst>
              <a:gd name="adj1" fmla="val 12600277"/>
              <a:gd name="adj2" fmla="val 17972810"/>
              <a:gd name="adj3" fmla="val 18225"/>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9" name="Picture 8" descr="A black and grey gradient&#10;&#10;AI-generated content may be incorrect.">
            <a:extLst>
              <a:ext uri="{FF2B5EF4-FFF2-40B4-BE49-F238E27FC236}">
                <a16:creationId xmlns:a16="http://schemas.microsoft.com/office/drawing/2014/main" id="{04C5D578-A5D7-C5D3-5C7F-1250A8AE2CF4}"/>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flipH="1">
            <a:off x="10164184" y="0"/>
            <a:ext cx="727135" cy="727135"/>
          </a:xfrm>
          <a:prstGeom prst="rect">
            <a:avLst/>
          </a:prstGeom>
        </p:spPr>
      </p:pic>
    </p:spTree>
    <p:extLst>
      <p:ext uri="{BB962C8B-B14F-4D97-AF65-F5344CB8AC3E}">
        <p14:creationId xmlns:p14="http://schemas.microsoft.com/office/powerpoint/2010/main" val="1265636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w/ Headers">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65CA4BD5-E0B7-C415-7EB6-C716FA6B3807}"/>
              </a:ext>
            </a:extLst>
          </p:cNvPr>
          <p:cNvSpPr>
            <a:spLocks noGrp="1"/>
          </p:cNvSpPr>
          <p:nvPr>
            <p:ph type="body" sz="quarter" idx="16" hasCustomPrompt="1"/>
          </p:nvPr>
        </p:nvSpPr>
        <p:spPr>
          <a:xfrm>
            <a:off x="609600" y="1363009"/>
            <a:ext cx="5354890"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D62502D3-533A-B197-0707-038CB4C50AFF}"/>
              </a:ext>
            </a:extLst>
          </p:cNvPr>
          <p:cNvSpPr>
            <a:spLocks noGrp="1"/>
          </p:cNvSpPr>
          <p:nvPr>
            <p:ph type="body" sz="quarter" idx="17" hasCustomPrompt="1"/>
          </p:nvPr>
        </p:nvSpPr>
        <p:spPr>
          <a:xfrm>
            <a:off x="6232273" y="1363009"/>
            <a:ext cx="5354890"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5" name="Text Placeholder 3">
            <a:extLst>
              <a:ext uri="{FF2B5EF4-FFF2-40B4-BE49-F238E27FC236}">
                <a16:creationId xmlns:a16="http://schemas.microsoft.com/office/drawing/2014/main" id="{7A68FD87-551D-E956-A939-7BEDBE72A3B1}"/>
              </a:ext>
            </a:extLst>
          </p:cNvPr>
          <p:cNvSpPr>
            <a:spLocks noGrp="1"/>
          </p:cNvSpPr>
          <p:nvPr>
            <p:ph type="body" sz="quarter" idx="18"/>
          </p:nvPr>
        </p:nvSpPr>
        <p:spPr>
          <a:xfrm>
            <a:off x="609600" y="2169038"/>
            <a:ext cx="5354890" cy="4003162"/>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6848E819-064C-27FD-B961-8A0314626B48}"/>
              </a:ext>
            </a:extLst>
          </p:cNvPr>
          <p:cNvSpPr>
            <a:spLocks noGrp="1"/>
          </p:cNvSpPr>
          <p:nvPr>
            <p:ph type="body" sz="quarter" idx="19"/>
          </p:nvPr>
        </p:nvSpPr>
        <p:spPr>
          <a:xfrm>
            <a:off x="6224181" y="2169038"/>
            <a:ext cx="5354890" cy="4003162"/>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FDA89180-7F36-6DF7-0347-A16B4E9636EE}"/>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3" name="Text Placeholder 19">
            <a:extLst>
              <a:ext uri="{FF2B5EF4-FFF2-40B4-BE49-F238E27FC236}">
                <a16:creationId xmlns:a16="http://schemas.microsoft.com/office/drawing/2014/main" id="{122BB648-9720-C7A1-8FDA-DACB5CFE2A41}"/>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4" name="Title 23">
            <a:extLst>
              <a:ext uri="{FF2B5EF4-FFF2-40B4-BE49-F238E27FC236}">
                <a16:creationId xmlns:a16="http://schemas.microsoft.com/office/drawing/2014/main" id="{9EFC884D-4899-B1C6-5A78-4570DB00DEE7}"/>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5388EFBD-2E48-C986-75FE-82B6BCC51997}"/>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Block Arc 7">
            <a:extLst>
              <a:ext uri="{FF2B5EF4-FFF2-40B4-BE49-F238E27FC236}">
                <a16:creationId xmlns:a16="http://schemas.microsoft.com/office/drawing/2014/main" id="{951B19FC-5D68-0CD5-0E81-D13855E28C8A}"/>
              </a:ext>
            </a:extLst>
          </p:cNvPr>
          <p:cNvSpPr/>
          <p:nvPr userDrawn="1"/>
        </p:nvSpPr>
        <p:spPr>
          <a:xfrm rot="19800000">
            <a:off x="11194368" y="3388149"/>
            <a:ext cx="2031475" cy="2031475"/>
          </a:xfrm>
          <a:prstGeom prst="blockArc">
            <a:avLst>
              <a:gd name="adj1" fmla="val 9426497"/>
              <a:gd name="adj2" fmla="val 17974593"/>
              <a:gd name="adj3" fmla="val 15997"/>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9" name="Picture 8" descr="A black and grey gradient&#10;&#10;AI-generated content may be incorrect.">
            <a:extLst>
              <a:ext uri="{FF2B5EF4-FFF2-40B4-BE49-F238E27FC236}">
                <a16:creationId xmlns:a16="http://schemas.microsoft.com/office/drawing/2014/main" id="{37DA2CBB-0521-ADF3-C14F-CCBB1BEE3E3F}"/>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0800000" flipH="1">
            <a:off x="0" y="5427842"/>
            <a:ext cx="727135" cy="727135"/>
          </a:xfrm>
          <a:prstGeom prst="rect">
            <a:avLst/>
          </a:prstGeom>
        </p:spPr>
      </p:pic>
    </p:spTree>
    <p:extLst>
      <p:ext uri="{BB962C8B-B14F-4D97-AF65-F5344CB8AC3E}">
        <p14:creationId xmlns:p14="http://schemas.microsoft.com/office/powerpoint/2010/main" val="32286987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w/ Headers">
    <p:spTree>
      <p:nvGrpSpPr>
        <p:cNvPr id="1" name=""/>
        <p:cNvGrpSpPr/>
        <p:nvPr/>
      </p:nvGrpSpPr>
      <p:grpSpPr>
        <a:xfrm>
          <a:off x="0" y="0"/>
          <a:ext cx="0" cy="0"/>
          <a:chOff x="0" y="0"/>
          <a:chExt cx="0" cy="0"/>
        </a:xfrm>
      </p:grpSpPr>
      <p:sp>
        <p:nvSpPr>
          <p:cNvPr id="14" name="Text Placeholder 3"/>
          <p:cNvSpPr>
            <a:spLocks noGrp="1"/>
          </p:cNvSpPr>
          <p:nvPr>
            <p:ph type="body" sz="quarter" idx="16" hasCustomPrompt="1"/>
          </p:nvPr>
        </p:nvSpPr>
        <p:spPr>
          <a:xfrm>
            <a:off x="4392094" y="1368627"/>
            <a:ext cx="3407814"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5" name="Text Placeholder 3"/>
          <p:cNvSpPr>
            <a:spLocks noGrp="1"/>
          </p:cNvSpPr>
          <p:nvPr>
            <p:ph type="body" sz="quarter" idx="17" hasCustomPrompt="1"/>
          </p:nvPr>
        </p:nvSpPr>
        <p:spPr>
          <a:xfrm>
            <a:off x="8167715" y="1359802"/>
            <a:ext cx="3407814"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 name="Text Placeholder 3">
            <a:extLst>
              <a:ext uri="{FF2B5EF4-FFF2-40B4-BE49-F238E27FC236}">
                <a16:creationId xmlns:a16="http://schemas.microsoft.com/office/drawing/2014/main" id="{ED85D2E0-FCEE-4E84-1C90-FFF7DB4A6667}"/>
              </a:ext>
            </a:extLst>
          </p:cNvPr>
          <p:cNvSpPr>
            <a:spLocks noGrp="1"/>
          </p:cNvSpPr>
          <p:nvPr>
            <p:ph type="body" sz="quarter" idx="18"/>
          </p:nvPr>
        </p:nvSpPr>
        <p:spPr>
          <a:xfrm>
            <a:off x="609671" y="2168781"/>
            <a:ext cx="3406595" cy="4003418"/>
          </a:xfrm>
          <a:prstGeom prst="rect">
            <a:avLst/>
          </a:prstGeom>
        </p:spPr>
        <p:txBody>
          <a:bodyPr lIns="0" tIns="0" rIns="0" bIns="0"/>
          <a:lstStyle>
            <a:lvl1pPr>
              <a:buClr>
                <a:schemeClr val="accent1"/>
              </a:buClr>
              <a:defRPr sz="1600" b="0" i="0">
                <a:solidFill>
                  <a:schemeClr val="tx1"/>
                </a:solidFill>
                <a:latin typeface="Arial" panose="020B0604020202020204" pitchFamily="34" charset="0"/>
              </a:defRPr>
            </a:lvl1pPr>
            <a:lvl2pPr>
              <a:buClr>
                <a:schemeClr val="accent1"/>
              </a:buClr>
              <a:defRPr sz="1400" b="0" i="0">
                <a:solidFill>
                  <a:schemeClr val="tx1"/>
                </a:solidFill>
                <a:latin typeface="Arial" panose="020B0604020202020204" pitchFamily="34" charset="0"/>
              </a:defRPr>
            </a:lvl2pPr>
            <a:lvl3pPr>
              <a:buClr>
                <a:schemeClr val="accent1"/>
              </a:buClr>
              <a:defRPr sz="1200" b="0" i="0">
                <a:solidFill>
                  <a:schemeClr val="tx1"/>
                </a:solidFill>
                <a:latin typeface="Arial" panose="020B0604020202020204" pitchFamily="34" charset="0"/>
              </a:defRPr>
            </a:lvl3pPr>
            <a:lvl4pPr>
              <a:buClr>
                <a:schemeClr val="accent1"/>
              </a:buClr>
              <a:defRPr sz="1100" b="0" i="0">
                <a:solidFill>
                  <a:schemeClr val="tx1"/>
                </a:solidFill>
                <a:latin typeface="Arial" panose="020B0604020202020204" pitchFamily="34" charset="0"/>
              </a:defRPr>
            </a:lvl4pPr>
            <a:lvl5pPr>
              <a:buClr>
                <a:schemeClr val="accent1"/>
              </a:buClr>
              <a:defRPr sz="11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D9EA607E-4997-16F8-5711-245811C27762}"/>
              </a:ext>
            </a:extLst>
          </p:cNvPr>
          <p:cNvSpPr>
            <a:spLocks noGrp="1"/>
          </p:cNvSpPr>
          <p:nvPr>
            <p:ph type="body" sz="quarter" idx="19"/>
          </p:nvPr>
        </p:nvSpPr>
        <p:spPr>
          <a:xfrm>
            <a:off x="4392094" y="2168781"/>
            <a:ext cx="3407814" cy="4003418"/>
          </a:xfrm>
          <a:prstGeom prst="rect">
            <a:avLst/>
          </a:prstGeom>
        </p:spPr>
        <p:txBody>
          <a:bodyPr lIns="0" tIns="0" rIns="0" bIns="0"/>
          <a:lstStyle>
            <a:lvl1pPr>
              <a:buClr>
                <a:schemeClr val="accent1"/>
              </a:buClr>
              <a:defRPr sz="1600" b="0" i="0">
                <a:solidFill>
                  <a:schemeClr val="tx1"/>
                </a:solidFill>
                <a:latin typeface="Arial" panose="020B0604020202020204" pitchFamily="34" charset="0"/>
              </a:defRPr>
            </a:lvl1pPr>
            <a:lvl2pPr>
              <a:buClr>
                <a:schemeClr val="accent1"/>
              </a:buClr>
              <a:defRPr sz="1400" b="0" i="0">
                <a:solidFill>
                  <a:schemeClr val="tx1"/>
                </a:solidFill>
                <a:latin typeface="Arial" panose="020B0604020202020204" pitchFamily="34" charset="0"/>
              </a:defRPr>
            </a:lvl2pPr>
            <a:lvl3pPr>
              <a:buClr>
                <a:schemeClr val="accent1"/>
              </a:buClr>
              <a:defRPr sz="1200" b="0" i="0">
                <a:solidFill>
                  <a:schemeClr val="tx1"/>
                </a:solidFill>
                <a:latin typeface="Arial" panose="020B0604020202020204" pitchFamily="34" charset="0"/>
              </a:defRPr>
            </a:lvl3pPr>
            <a:lvl4pPr>
              <a:buClr>
                <a:schemeClr val="accent1"/>
              </a:buClr>
              <a:defRPr sz="1100" b="0" i="0">
                <a:solidFill>
                  <a:schemeClr val="tx1"/>
                </a:solidFill>
                <a:latin typeface="Arial" panose="020B0604020202020204" pitchFamily="34" charset="0"/>
              </a:defRPr>
            </a:lvl4pPr>
            <a:lvl5pPr>
              <a:buClr>
                <a:schemeClr val="accent1"/>
              </a:buClr>
              <a:defRPr sz="11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0AC54A8E-FCA5-8E4F-9494-7BB583B1B677}"/>
              </a:ext>
            </a:extLst>
          </p:cNvPr>
          <p:cNvSpPr>
            <a:spLocks noGrp="1"/>
          </p:cNvSpPr>
          <p:nvPr>
            <p:ph type="body" sz="quarter" idx="20"/>
          </p:nvPr>
        </p:nvSpPr>
        <p:spPr>
          <a:xfrm>
            <a:off x="8167715" y="2168781"/>
            <a:ext cx="3407814" cy="4003418"/>
          </a:xfrm>
          <a:prstGeom prst="rect">
            <a:avLst/>
          </a:prstGeom>
        </p:spPr>
        <p:txBody>
          <a:bodyPr lIns="0" tIns="0" rIns="0" bIns="0"/>
          <a:lstStyle>
            <a:lvl1pPr>
              <a:buClr>
                <a:schemeClr val="accent1"/>
              </a:buClr>
              <a:defRPr sz="1600" b="0" i="0">
                <a:solidFill>
                  <a:schemeClr val="tx1"/>
                </a:solidFill>
                <a:latin typeface="Arial" panose="020B0604020202020204" pitchFamily="34" charset="0"/>
              </a:defRPr>
            </a:lvl1pPr>
            <a:lvl2pPr>
              <a:buClr>
                <a:schemeClr val="accent1"/>
              </a:buClr>
              <a:defRPr sz="1400" b="0" i="0">
                <a:solidFill>
                  <a:schemeClr val="tx1"/>
                </a:solidFill>
                <a:latin typeface="Arial" panose="020B0604020202020204" pitchFamily="34" charset="0"/>
              </a:defRPr>
            </a:lvl2pPr>
            <a:lvl3pPr>
              <a:buClr>
                <a:schemeClr val="accent1"/>
              </a:buClr>
              <a:defRPr sz="1200" b="0" i="0">
                <a:solidFill>
                  <a:schemeClr val="tx1"/>
                </a:solidFill>
                <a:latin typeface="Arial" panose="020B0604020202020204" pitchFamily="34" charset="0"/>
              </a:defRPr>
            </a:lvl3pPr>
            <a:lvl4pPr>
              <a:buClr>
                <a:schemeClr val="accent1"/>
              </a:buClr>
              <a:defRPr sz="1100" b="0" i="0">
                <a:solidFill>
                  <a:schemeClr val="tx1"/>
                </a:solidFill>
                <a:latin typeface="Arial" panose="020B0604020202020204" pitchFamily="34" charset="0"/>
              </a:defRPr>
            </a:lvl4pPr>
            <a:lvl5pPr>
              <a:buClr>
                <a:schemeClr val="accent1"/>
              </a:buClr>
              <a:defRPr sz="11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BC1BB6F-2C3B-7138-9B39-394F356E7A6A}"/>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7" name="Text Placeholder 19">
            <a:extLst>
              <a:ext uri="{FF2B5EF4-FFF2-40B4-BE49-F238E27FC236}">
                <a16:creationId xmlns:a16="http://schemas.microsoft.com/office/drawing/2014/main" id="{6915093B-D6A3-1669-A13C-5FB4E161F8D9}"/>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1" name="Title 23">
            <a:extLst>
              <a:ext uri="{FF2B5EF4-FFF2-40B4-BE49-F238E27FC236}">
                <a16:creationId xmlns:a16="http://schemas.microsoft.com/office/drawing/2014/main" id="{58D9E6E4-248C-82BB-314F-690D58F88C88}"/>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13" name="Text Placeholder 11">
            <a:extLst>
              <a:ext uri="{FF2B5EF4-FFF2-40B4-BE49-F238E27FC236}">
                <a16:creationId xmlns:a16="http://schemas.microsoft.com/office/drawing/2014/main" id="{9828320A-1D49-EA68-9812-5B1A5A9C0536}"/>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6" name="Text Placeholder 3">
            <a:extLst>
              <a:ext uri="{FF2B5EF4-FFF2-40B4-BE49-F238E27FC236}">
                <a16:creationId xmlns:a16="http://schemas.microsoft.com/office/drawing/2014/main" id="{23A7DABA-C7DB-BC2A-7DD4-E32A3A30FF7A}"/>
              </a:ext>
            </a:extLst>
          </p:cNvPr>
          <p:cNvSpPr>
            <a:spLocks noGrp="1"/>
          </p:cNvSpPr>
          <p:nvPr>
            <p:ph type="body" sz="quarter" idx="21" hasCustomPrompt="1"/>
          </p:nvPr>
        </p:nvSpPr>
        <p:spPr>
          <a:xfrm>
            <a:off x="608976" y="1363009"/>
            <a:ext cx="3406595"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pic>
        <p:nvPicPr>
          <p:cNvPr id="12" name="Picture 11" descr="A black and grey gradient&#10;&#10;AI-generated content may be incorrect.">
            <a:extLst>
              <a:ext uri="{FF2B5EF4-FFF2-40B4-BE49-F238E27FC236}">
                <a16:creationId xmlns:a16="http://schemas.microsoft.com/office/drawing/2014/main" id="{D71FD8E7-1F8E-F3A2-FB3A-2F67853A25CD}"/>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5400000" flipH="1">
            <a:off x="2280920" y="6046367"/>
            <a:ext cx="762000" cy="762000"/>
          </a:xfrm>
          <a:prstGeom prst="rect">
            <a:avLst/>
          </a:prstGeom>
        </p:spPr>
      </p:pic>
      <p:sp>
        <p:nvSpPr>
          <p:cNvPr id="17" name="Block Arc 16">
            <a:extLst>
              <a:ext uri="{FF2B5EF4-FFF2-40B4-BE49-F238E27FC236}">
                <a16:creationId xmlns:a16="http://schemas.microsoft.com/office/drawing/2014/main" id="{444CE141-B6A3-C792-9115-44A1A70CB87B}"/>
              </a:ext>
            </a:extLst>
          </p:cNvPr>
          <p:cNvSpPr/>
          <p:nvPr userDrawn="1"/>
        </p:nvSpPr>
        <p:spPr>
          <a:xfrm rot="14400000">
            <a:off x="10490641" y="-1890428"/>
            <a:ext cx="3780857" cy="3780857"/>
          </a:xfrm>
          <a:prstGeom prst="blockArc">
            <a:avLst>
              <a:gd name="adj1" fmla="val 12600277"/>
              <a:gd name="adj2" fmla="val 18004814"/>
              <a:gd name="adj3" fmla="val 12764"/>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7621830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ad w/ Headers">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78DE2E9-089F-1E05-C657-1A6AC54DBCB0}"/>
              </a:ext>
            </a:extLst>
          </p:cNvPr>
          <p:cNvSpPr>
            <a:spLocks noGrp="1"/>
          </p:cNvSpPr>
          <p:nvPr>
            <p:ph type="body" sz="quarter" idx="16" hasCustomPrompt="1"/>
          </p:nvPr>
        </p:nvSpPr>
        <p:spPr>
          <a:xfrm>
            <a:off x="610614" y="1605014"/>
            <a:ext cx="5354890"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7" name="Text Placeholder 3">
            <a:extLst>
              <a:ext uri="{FF2B5EF4-FFF2-40B4-BE49-F238E27FC236}">
                <a16:creationId xmlns:a16="http://schemas.microsoft.com/office/drawing/2014/main" id="{A11E411C-37D6-6B88-1D20-56DB61029B39}"/>
              </a:ext>
            </a:extLst>
          </p:cNvPr>
          <p:cNvSpPr>
            <a:spLocks noGrp="1"/>
          </p:cNvSpPr>
          <p:nvPr>
            <p:ph type="body" sz="quarter" idx="17" hasCustomPrompt="1"/>
          </p:nvPr>
        </p:nvSpPr>
        <p:spPr>
          <a:xfrm>
            <a:off x="6231474" y="1608221"/>
            <a:ext cx="5354890"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1" name="Text Placeholder 3">
            <a:extLst>
              <a:ext uri="{FF2B5EF4-FFF2-40B4-BE49-F238E27FC236}">
                <a16:creationId xmlns:a16="http://schemas.microsoft.com/office/drawing/2014/main" id="{BF275A70-F0FD-642C-1DCF-CE3B2677DF15}"/>
              </a:ext>
            </a:extLst>
          </p:cNvPr>
          <p:cNvSpPr>
            <a:spLocks noGrp="1"/>
          </p:cNvSpPr>
          <p:nvPr>
            <p:ph type="body" sz="quarter" idx="18"/>
          </p:nvPr>
        </p:nvSpPr>
        <p:spPr>
          <a:xfrm>
            <a:off x="611413" y="2408189"/>
            <a:ext cx="5354890" cy="11247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Raleway Light" pitchFamily="2" charset="77"/>
              </a:defRPr>
            </a:lvl4pPr>
            <a:lvl5pPr>
              <a:buClr>
                <a:schemeClr val="accent1"/>
              </a:buClr>
              <a:defRPr sz="1100" b="0" i="0">
                <a:latin typeface="Raleway Light" pitchFamily="2" charset="77"/>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A7D0C863-D88E-4841-864D-B745896E5590}"/>
              </a:ext>
            </a:extLst>
          </p:cNvPr>
          <p:cNvSpPr>
            <a:spLocks noGrp="1"/>
          </p:cNvSpPr>
          <p:nvPr>
            <p:ph type="body" sz="quarter" idx="19"/>
          </p:nvPr>
        </p:nvSpPr>
        <p:spPr>
          <a:xfrm>
            <a:off x="6232273" y="2405605"/>
            <a:ext cx="5354890" cy="11247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Raleway Light" pitchFamily="2" charset="77"/>
              </a:defRPr>
            </a:lvl4pPr>
            <a:lvl5pPr>
              <a:buClr>
                <a:schemeClr val="accent1"/>
              </a:buClr>
              <a:defRPr sz="1100" b="0" i="0">
                <a:latin typeface="Raleway Light" pitchFamily="2" charset="77"/>
              </a:defRPr>
            </a:lvl5pPr>
          </a:lstStyle>
          <a:p>
            <a:pPr lvl="0"/>
            <a:r>
              <a:rPr lang="en-US"/>
              <a:t>Click to edit Master text styles</a:t>
            </a:r>
          </a:p>
          <a:p>
            <a:pPr lvl="1"/>
            <a:r>
              <a:rPr lang="en-US"/>
              <a:t>Second level</a:t>
            </a:r>
          </a:p>
          <a:p>
            <a:pPr lvl="2"/>
            <a:r>
              <a:rPr lang="en-US"/>
              <a:t>Third level</a:t>
            </a:r>
          </a:p>
        </p:txBody>
      </p:sp>
      <p:cxnSp>
        <p:nvCxnSpPr>
          <p:cNvPr id="16" name="Straight Connector 15">
            <a:extLst>
              <a:ext uri="{FF2B5EF4-FFF2-40B4-BE49-F238E27FC236}">
                <a16:creationId xmlns:a16="http://schemas.microsoft.com/office/drawing/2014/main" id="{91195B7F-1CFF-82F2-2335-60B2325E630C}"/>
              </a:ext>
            </a:extLst>
          </p:cNvPr>
          <p:cNvCxnSpPr>
            <a:cxnSpLocks/>
          </p:cNvCxnSpPr>
          <p:nvPr userDrawn="1"/>
        </p:nvCxnSpPr>
        <p:spPr>
          <a:xfrm>
            <a:off x="518160" y="1949060"/>
            <a:ext cx="29024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92B290-09A8-943D-2616-B1035A1067E9}"/>
              </a:ext>
            </a:extLst>
          </p:cNvPr>
          <p:cNvCxnSpPr>
            <a:cxnSpLocks/>
          </p:cNvCxnSpPr>
          <p:nvPr userDrawn="1"/>
        </p:nvCxnSpPr>
        <p:spPr>
          <a:xfrm>
            <a:off x="6326016" y="1949060"/>
            <a:ext cx="29024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4761DF37-2243-B4FF-504E-B9921B86DA11}"/>
              </a:ext>
            </a:extLst>
          </p:cNvPr>
          <p:cNvSpPr>
            <a:spLocks noGrp="1"/>
          </p:cNvSpPr>
          <p:nvPr>
            <p:ph type="body" sz="quarter" idx="20" hasCustomPrompt="1"/>
          </p:nvPr>
        </p:nvSpPr>
        <p:spPr>
          <a:xfrm>
            <a:off x="611413" y="3950427"/>
            <a:ext cx="5354890"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733DA843-5EFA-B731-2FA8-31F69C3EBBF1}"/>
              </a:ext>
            </a:extLst>
          </p:cNvPr>
          <p:cNvSpPr>
            <a:spLocks noGrp="1"/>
          </p:cNvSpPr>
          <p:nvPr>
            <p:ph type="body" sz="quarter" idx="21" hasCustomPrompt="1"/>
          </p:nvPr>
        </p:nvSpPr>
        <p:spPr>
          <a:xfrm>
            <a:off x="6223453" y="3946685"/>
            <a:ext cx="5354890"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0" name="Text Placeholder 3">
            <a:extLst>
              <a:ext uri="{FF2B5EF4-FFF2-40B4-BE49-F238E27FC236}">
                <a16:creationId xmlns:a16="http://schemas.microsoft.com/office/drawing/2014/main" id="{B2D4967B-A06C-E3AE-7798-AA94A772DC53}"/>
              </a:ext>
            </a:extLst>
          </p:cNvPr>
          <p:cNvSpPr>
            <a:spLocks noGrp="1"/>
          </p:cNvSpPr>
          <p:nvPr>
            <p:ph type="body" sz="quarter" idx="22"/>
          </p:nvPr>
        </p:nvSpPr>
        <p:spPr>
          <a:xfrm>
            <a:off x="610614" y="4757539"/>
            <a:ext cx="5354890" cy="11247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Raleway Light" pitchFamily="2" charset="77"/>
              </a:defRPr>
            </a:lvl4pPr>
            <a:lvl5pPr>
              <a:buClr>
                <a:schemeClr val="accent1"/>
              </a:buClr>
              <a:defRPr sz="1100" b="0" i="0">
                <a:latin typeface="Raleway Light" pitchFamily="2" charset="77"/>
              </a:defRPr>
            </a:lvl5pPr>
          </a:lstStyle>
          <a:p>
            <a:pPr lvl="0"/>
            <a:r>
              <a:rPr lang="en-US"/>
              <a:t>Click to edit Master text styles</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BE6804E4-E0EB-EB71-3E2A-2CD2CFB0515F}"/>
              </a:ext>
            </a:extLst>
          </p:cNvPr>
          <p:cNvSpPr>
            <a:spLocks noGrp="1"/>
          </p:cNvSpPr>
          <p:nvPr>
            <p:ph type="body" sz="quarter" idx="23"/>
          </p:nvPr>
        </p:nvSpPr>
        <p:spPr>
          <a:xfrm>
            <a:off x="6217956" y="4757539"/>
            <a:ext cx="5354890" cy="11247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Raleway Light" pitchFamily="2" charset="77"/>
              </a:defRPr>
            </a:lvl4pPr>
            <a:lvl5pPr>
              <a:buClr>
                <a:schemeClr val="accent1"/>
              </a:buClr>
              <a:defRPr sz="1100" b="0" i="0">
                <a:latin typeface="Raleway Light" pitchFamily="2" charset="77"/>
              </a:defRPr>
            </a:lvl5pPr>
          </a:lstStyle>
          <a:p>
            <a:pPr lvl="0"/>
            <a:r>
              <a:rPr lang="en-US"/>
              <a:t>Click to edit Master text styles</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79349DE8-D995-28B0-A7F6-33311368EEEA}"/>
              </a:ext>
            </a:extLst>
          </p:cNvPr>
          <p:cNvCxnSpPr>
            <a:cxnSpLocks/>
          </p:cNvCxnSpPr>
          <p:nvPr userDrawn="1"/>
        </p:nvCxnSpPr>
        <p:spPr>
          <a:xfrm>
            <a:off x="518160" y="4704190"/>
            <a:ext cx="29024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7DA2F5-6AE6-0DF7-B3C3-B4BC0A3032DF}"/>
              </a:ext>
            </a:extLst>
          </p:cNvPr>
          <p:cNvCxnSpPr>
            <a:cxnSpLocks/>
          </p:cNvCxnSpPr>
          <p:nvPr userDrawn="1"/>
        </p:nvCxnSpPr>
        <p:spPr>
          <a:xfrm>
            <a:off x="6326016" y="4704190"/>
            <a:ext cx="29024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358F7F6-78AF-47BF-61A5-8BBE9FF4158A}"/>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3" name="Text Placeholder 19">
            <a:extLst>
              <a:ext uri="{FF2B5EF4-FFF2-40B4-BE49-F238E27FC236}">
                <a16:creationId xmlns:a16="http://schemas.microsoft.com/office/drawing/2014/main" id="{937B5DB2-75EC-AE53-6E97-AF51367C2191}"/>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813D1171-81EA-07C1-37FE-9535CC499FF0}"/>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8" name="Text Placeholder 11">
            <a:extLst>
              <a:ext uri="{FF2B5EF4-FFF2-40B4-BE49-F238E27FC236}">
                <a16:creationId xmlns:a16="http://schemas.microsoft.com/office/drawing/2014/main" id="{79C5F5FD-B2F6-03EC-A7E6-8DDEE7FCF4D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4" name="Block Arc 13">
            <a:extLst>
              <a:ext uri="{FF2B5EF4-FFF2-40B4-BE49-F238E27FC236}">
                <a16:creationId xmlns:a16="http://schemas.microsoft.com/office/drawing/2014/main" id="{7D0DF3A4-B23A-BF12-2EFA-04061F722FCD}"/>
              </a:ext>
            </a:extLst>
          </p:cNvPr>
          <p:cNvSpPr/>
          <p:nvPr userDrawn="1"/>
        </p:nvSpPr>
        <p:spPr>
          <a:xfrm rot="19800000">
            <a:off x="10719255" y="4795947"/>
            <a:ext cx="2983497" cy="2983497"/>
          </a:xfrm>
          <a:prstGeom prst="blockArc">
            <a:avLst>
              <a:gd name="adj1" fmla="val 12600277"/>
              <a:gd name="adj2" fmla="val 17972810"/>
              <a:gd name="adj3" fmla="val 18225"/>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5" name="Picture 14" descr="A black and grey gradient&#10;&#10;AI-generated content may be incorrect.">
            <a:extLst>
              <a:ext uri="{FF2B5EF4-FFF2-40B4-BE49-F238E27FC236}">
                <a16:creationId xmlns:a16="http://schemas.microsoft.com/office/drawing/2014/main" id="{B46A195A-6F79-99FD-7D29-A395D58FD589}"/>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flipH="1">
            <a:off x="10164184" y="0"/>
            <a:ext cx="727135" cy="727135"/>
          </a:xfrm>
          <a:prstGeom prst="rect">
            <a:avLst/>
          </a:prstGeom>
        </p:spPr>
      </p:pic>
    </p:spTree>
    <p:extLst>
      <p:ext uri="{BB962C8B-B14F-4D97-AF65-F5344CB8AC3E}">
        <p14:creationId xmlns:p14="http://schemas.microsoft.com/office/powerpoint/2010/main" val="2240495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hree Column Icons w/ Grey Box">
    <p:bg>
      <p:bgPr>
        <a:solidFill>
          <a:schemeClr val="bg1"/>
        </a:solidFill>
        <a:effectLst/>
      </p:bgPr>
    </p:bg>
    <p:spTree>
      <p:nvGrpSpPr>
        <p:cNvPr id="1" name=""/>
        <p:cNvGrpSpPr/>
        <p:nvPr/>
      </p:nvGrpSpPr>
      <p:grpSpPr>
        <a:xfrm>
          <a:off x="0" y="0"/>
          <a:ext cx="0" cy="0"/>
          <a:chOff x="0" y="0"/>
          <a:chExt cx="0" cy="0"/>
        </a:xfrm>
      </p:grpSpPr>
      <p:pic>
        <p:nvPicPr>
          <p:cNvPr id="14" name="Picture 13" descr="A blue circle with black background&#10;&#10;AI-generated content may be incorrect.">
            <a:extLst>
              <a:ext uri="{FF2B5EF4-FFF2-40B4-BE49-F238E27FC236}">
                <a16:creationId xmlns:a16="http://schemas.microsoft.com/office/drawing/2014/main" id="{066DF234-A422-80C4-134C-F792C058CD03}"/>
              </a:ext>
            </a:extLst>
          </p:cNvPr>
          <p:cNvPicPr>
            <a:picLocks noChangeAspect="1"/>
          </p:cNvPicPr>
          <p:nvPr userDrawn="1"/>
        </p:nvPicPr>
        <p:blipFill>
          <a:blip cstate="hqprint">
            <a:alphaModFix amt="76000"/>
            <a:extLst>
              <a:ext uri="{28A0092B-C50C-407E-A947-70E740481C1C}">
                <a14:useLocalDpi xmlns:a14="http://schemas.microsoft.com/office/drawing/2010/main"/>
              </a:ext>
            </a:extLst>
          </a:blip>
          <a:srcRect b="54963"/>
          <a:stretch/>
        </p:blipFill>
        <p:spPr>
          <a:xfrm rot="10800000">
            <a:off x="6295989" y="0"/>
            <a:ext cx="3667621" cy="1651777"/>
          </a:xfrm>
          <a:prstGeom prst="rect">
            <a:avLst/>
          </a:prstGeom>
        </p:spPr>
      </p:pic>
      <p:sp>
        <p:nvSpPr>
          <p:cNvPr id="17" name="Rounded Rectangle 16">
            <a:extLst>
              <a:ext uri="{FF2B5EF4-FFF2-40B4-BE49-F238E27FC236}">
                <a16:creationId xmlns:a16="http://schemas.microsoft.com/office/drawing/2014/main" id="{327491E3-B2F0-C508-4AD8-67A4F442325E}"/>
              </a:ext>
            </a:extLst>
          </p:cNvPr>
          <p:cNvSpPr/>
          <p:nvPr userDrawn="1"/>
        </p:nvSpPr>
        <p:spPr>
          <a:xfrm>
            <a:off x="625784" y="934197"/>
            <a:ext cx="3436418" cy="4908325"/>
          </a:xfrm>
          <a:prstGeom prst="roundRect">
            <a:avLst>
              <a:gd name="adj" fmla="val 6141"/>
            </a:avLst>
          </a:prstGeom>
          <a:solidFill>
            <a:schemeClr val="bg2"/>
          </a:solidFill>
          <a:ln>
            <a:noFill/>
          </a:ln>
          <a:effectLst>
            <a:outerShdw blurRad="180138"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Rounded Rectangle 4">
            <a:extLst>
              <a:ext uri="{FF2B5EF4-FFF2-40B4-BE49-F238E27FC236}">
                <a16:creationId xmlns:a16="http://schemas.microsoft.com/office/drawing/2014/main" id="{5A10C00F-CD5C-7DE9-74A1-517D3526F793}"/>
              </a:ext>
            </a:extLst>
          </p:cNvPr>
          <p:cNvSpPr/>
          <p:nvPr userDrawn="1"/>
        </p:nvSpPr>
        <p:spPr>
          <a:xfrm>
            <a:off x="4348120" y="934197"/>
            <a:ext cx="3436418" cy="4908325"/>
          </a:xfrm>
          <a:prstGeom prst="roundRect">
            <a:avLst>
              <a:gd name="adj" fmla="val 6141"/>
            </a:avLst>
          </a:prstGeom>
          <a:solidFill>
            <a:schemeClr val="bg2"/>
          </a:solidFill>
          <a:ln>
            <a:noFill/>
          </a:ln>
          <a:effectLst>
            <a:outerShdw blurRad="180138"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Rounded Rectangle 6">
            <a:extLst>
              <a:ext uri="{FF2B5EF4-FFF2-40B4-BE49-F238E27FC236}">
                <a16:creationId xmlns:a16="http://schemas.microsoft.com/office/drawing/2014/main" id="{D480E3F1-08C5-F115-A37B-C9228C9DA7C9}"/>
              </a:ext>
            </a:extLst>
          </p:cNvPr>
          <p:cNvSpPr/>
          <p:nvPr userDrawn="1"/>
        </p:nvSpPr>
        <p:spPr>
          <a:xfrm>
            <a:off x="8070456" y="934197"/>
            <a:ext cx="3436418" cy="4908325"/>
          </a:xfrm>
          <a:prstGeom prst="roundRect">
            <a:avLst>
              <a:gd name="adj" fmla="val 6141"/>
            </a:avLst>
          </a:prstGeom>
          <a:solidFill>
            <a:schemeClr val="bg2"/>
          </a:solidFill>
          <a:ln>
            <a:noFill/>
          </a:ln>
          <a:effectLst>
            <a:outerShdw blurRad="180138"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Text Placeholder 3">
            <a:extLst>
              <a:ext uri="{FF2B5EF4-FFF2-40B4-BE49-F238E27FC236}">
                <a16:creationId xmlns:a16="http://schemas.microsoft.com/office/drawing/2014/main" id="{29B7D79E-C417-A019-11F0-56DC73B26A65}"/>
              </a:ext>
            </a:extLst>
          </p:cNvPr>
          <p:cNvSpPr>
            <a:spLocks noGrp="1"/>
          </p:cNvSpPr>
          <p:nvPr>
            <p:ph type="body" sz="quarter" idx="17"/>
          </p:nvPr>
        </p:nvSpPr>
        <p:spPr>
          <a:xfrm>
            <a:off x="853439" y="3771210"/>
            <a:ext cx="2875281" cy="1786310"/>
          </a:xfrm>
          <a:prstGeom prst="rect">
            <a:avLst/>
          </a:prstGeom>
        </p:spPr>
        <p:txBody>
          <a:bodyPr lIns="0" tIns="0" rIns="0" bIns="0"/>
          <a:lstStyle>
            <a:lvl1pPr marL="0" indent="0">
              <a:buClr>
                <a:schemeClr val="accent1"/>
              </a:buClr>
              <a:buNone/>
              <a:defRPr sz="1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1" name="Text Placeholder 3">
            <a:extLst>
              <a:ext uri="{FF2B5EF4-FFF2-40B4-BE49-F238E27FC236}">
                <a16:creationId xmlns:a16="http://schemas.microsoft.com/office/drawing/2014/main" id="{07877081-B914-81E9-E58F-8B05EFC8D948}"/>
              </a:ext>
            </a:extLst>
          </p:cNvPr>
          <p:cNvSpPr>
            <a:spLocks noGrp="1"/>
          </p:cNvSpPr>
          <p:nvPr>
            <p:ph type="body" sz="quarter" idx="19"/>
          </p:nvPr>
        </p:nvSpPr>
        <p:spPr>
          <a:xfrm>
            <a:off x="4673599" y="3771210"/>
            <a:ext cx="2875281" cy="1786310"/>
          </a:xfrm>
          <a:prstGeom prst="rect">
            <a:avLst/>
          </a:prstGeom>
        </p:spPr>
        <p:txBody>
          <a:bodyPr lIns="0" tIns="0" rIns="0" bIns="0"/>
          <a:lstStyle>
            <a:lvl1pPr marL="0" indent="0">
              <a:buClr>
                <a:schemeClr val="accent1"/>
              </a:buClr>
              <a:buNone/>
              <a:defRPr sz="1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3" name="Text Placeholder 3">
            <a:extLst>
              <a:ext uri="{FF2B5EF4-FFF2-40B4-BE49-F238E27FC236}">
                <a16:creationId xmlns:a16="http://schemas.microsoft.com/office/drawing/2014/main" id="{A925F490-0A8E-FFCB-C73F-272617C93D07}"/>
              </a:ext>
            </a:extLst>
          </p:cNvPr>
          <p:cNvSpPr>
            <a:spLocks noGrp="1"/>
          </p:cNvSpPr>
          <p:nvPr>
            <p:ph type="body" sz="quarter" idx="21"/>
          </p:nvPr>
        </p:nvSpPr>
        <p:spPr>
          <a:xfrm>
            <a:off x="8348102" y="3771210"/>
            <a:ext cx="2875281" cy="1786310"/>
          </a:xfrm>
          <a:prstGeom prst="rect">
            <a:avLst/>
          </a:prstGeom>
        </p:spPr>
        <p:txBody>
          <a:bodyPr lIns="0" tIns="0" rIns="0" bIns="0"/>
          <a:lstStyle>
            <a:lvl1pPr marL="0" indent="0">
              <a:buClr>
                <a:schemeClr val="accent1"/>
              </a:buClr>
              <a:buNone/>
              <a:defRPr sz="1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8" name="Oval 27">
            <a:extLst>
              <a:ext uri="{FF2B5EF4-FFF2-40B4-BE49-F238E27FC236}">
                <a16:creationId xmlns:a16="http://schemas.microsoft.com/office/drawing/2014/main" id="{2B786795-7718-C242-A1D6-F32F770392EF}"/>
              </a:ext>
            </a:extLst>
          </p:cNvPr>
          <p:cNvSpPr/>
          <p:nvPr userDrawn="1"/>
        </p:nvSpPr>
        <p:spPr>
          <a:xfrm>
            <a:off x="1639661" y="1314669"/>
            <a:ext cx="1293340" cy="1293340"/>
          </a:xfrm>
          <a:prstGeom prst="ellipse">
            <a:avLst/>
          </a:prstGeom>
          <a:solidFill>
            <a:schemeClr val="tx1">
              <a:lumMod val="10000"/>
              <a:lumOff val="9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1234F511-39E6-855F-E30F-9EBE4D4BAFE5}"/>
              </a:ext>
            </a:extLst>
          </p:cNvPr>
          <p:cNvSpPr/>
          <p:nvPr userDrawn="1"/>
        </p:nvSpPr>
        <p:spPr>
          <a:xfrm>
            <a:off x="5464013" y="1314669"/>
            <a:ext cx="1293340" cy="1293340"/>
          </a:xfrm>
          <a:prstGeom prst="ellipse">
            <a:avLst/>
          </a:prstGeom>
          <a:solidFill>
            <a:schemeClr val="tx1">
              <a:lumMod val="10000"/>
              <a:lumOff val="9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30" name="Oval 29">
            <a:extLst>
              <a:ext uri="{FF2B5EF4-FFF2-40B4-BE49-F238E27FC236}">
                <a16:creationId xmlns:a16="http://schemas.microsoft.com/office/drawing/2014/main" id="{13A4F73E-48FB-FB10-C875-8D502597DA24}"/>
              </a:ext>
            </a:extLst>
          </p:cNvPr>
          <p:cNvSpPr/>
          <p:nvPr userDrawn="1"/>
        </p:nvSpPr>
        <p:spPr>
          <a:xfrm>
            <a:off x="9139072" y="1314669"/>
            <a:ext cx="1293340" cy="1293340"/>
          </a:xfrm>
          <a:prstGeom prst="ellipse">
            <a:avLst/>
          </a:prstGeom>
          <a:solidFill>
            <a:schemeClr val="tx1">
              <a:lumMod val="10000"/>
              <a:lumOff val="9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31" name="Text Placeholder 3">
            <a:extLst>
              <a:ext uri="{FF2B5EF4-FFF2-40B4-BE49-F238E27FC236}">
                <a16:creationId xmlns:a16="http://schemas.microsoft.com/office/drawing/2014/main" id="{06E8B9E1-C7E1-C034-30E7-638AB43CD365}"/>
              </a:ext>
            </a:extLst>
          </p:cNvPr>
          <p:cNvSpPr>
            <a:spLocks noGrp="1"/>
          </p:cNvSpPr>
          <p:nvPr>
            <p:ph type="body" sz="quarter" idx="18" hasCustomPrompt="1"/>
          </p:nvPr>
        </p:nvSpPr>
        <p:spPr>
          <a:xfrm>
            <a:off x="853439" y="3388360"/>
            <a:ext cx="2875281" cy="279400"/>
          </a:xfrm>
          <a:prstGeom prst="rect">
            <a:avLst/>
          </a:prstGeom>
        </p:spPr>
        <p:txBody>
          <a:bodyPr lIns="0" tIns="0" rIns="0" bIns="0"/>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2" name="Text Placeholder 3">
            <a:extLst>
              <a:ext uri="{FF2B5EF4-FFF2-40B4-BE49-F238E27FC236}">
                <a16:creationId xmlns:a16="http://schemas.microsoft.com/office/drawing/2014/main" id="{6F5D9E71-1DD7-1904-1BDC-429536AEE0BE}"/>
              </a:ext>
            </a:extLst>
          </p:cNvPr>
          <p:cNvSpPr>
            <a:spLocks noGrp="1"/>
          </p:cNvSpPr>
          <p:nvPr>
            <p:ph type="body" sz="quarter" idx="20" hasCustomPrompt="1"/>
          </p:nvPr>
        </p:nvSpPr>
        <p:spPr>
          <a:xfrm>
            <a:off x="4673599" y="3388360"/>
            <a:ext cx="2875281" cy="279400"/>
          </a:xfrm>
          <a:prstGeom prst="rect">
            <a:avLst/>
          </a:prstGeom>
        </p:spPr>
        <p:txBody>
          <a:bodyPr lIns="0" tIns="0" rIns="0" bIns="0"/>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55F9FA16-4981-A7F2-389E-A63DCEDDB728}"/>
              </a:ext>
            </a:extLst>
          </p:cNvPr>
          <p:cNvSpPr>
            <a:spLocks noGrp="1"/>
          </p:cNvSpPr>
          <p:nvPr>
            <p:ph type="body" sz="quarter" idx="22" hasCustomPrompt="1"/>
          </p:nvPr>
        </p:nvSpPr>
        <p:spPr>
          <a:xfrm>
            <a:off x="8348102" y="3388360"/>
            <a:ext cx="2875281" cy="279400"/>
          </a:xfrm>
          <a:prstGeom prst="rect">
            <a:avLst/>
          </a:prstGeom>
        </p:spPr>
        <p:txBody>
          <a:bodyPr lIns="0" tIns="0" rIns="0" bIns="0"/>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4" name="Slide Number Placeholder 16">
            <a:extLst>
              <a:ext uri="{FF2B5EF4-FFF2-40B4-BE49-F238E27FC236}">
                <a16:creationId xmlns:a16="http://schemas.microsoft.com/office/drawing/2014/main" id="{B7154DFF-9B66-B061-B2DA-9167DD274B9F}"/>
              </a:ext>
            </a:extLst>
          </p:cNvPr>
          <p:cNvSpPr>
            <a:spLocks noGrp="1"/>
          </p:cNvSpPr>
          <p:nvPr>
            <p:ph type="sldNum" sz="quarter" idx="4"/>
          </p:nvPr>
        </p:nvSpPr>
        <p:spPr>
          <a:xfrm>
            <a:off x="10963175" y="6356350"/>
            <a:ext cx="623988" cy="365125"/>
          </a:xfrm>
          <a:prstGeom prst="rect">
            <a:avLst/>
          </a:prstGeom>
        </p:spPr>
        <p:txBody>
          <a:bodyPr vert="horz" lIns="0" tIns="0" rIns="0" bIns="0" rtlCol="0" anchor="ctr"/>
          <a:lstStyle>
            <a:lvl1pPr algn="r">
              <a:defRPr sz="1050">
                <a:solidFill>
                  <a:srgbClr val="A4ACB1"/>
                </a:solidFill>
              </a:defRPr>
            </a:lvl1pPr>
          </a:lstStyle>
          <a:p>
            <a:fld id="{F857FE51-7BD9-BE4D-9E73-A71BA6EDA0F7}" type="slidenum">
              <a:rPr lang="en-US" smtClean="0"/>
              <a:pPr/>
              <a:t>‹#›</a:t>
            </a:fld>
            <a:endParaRPr lang="en-US"/>
          </a:p>
        </p:txBody>
      </p:sp>
      <p:sp>
        <p:nvSpPr>
          <p:cNvPr id="2" name="Picture Placeholder 27">
            <a:extLst>
              <a:ext uri="{FF2B5EF4-FFF2-40B4-BE49-F238E27FC236}">
                <a16:creationId xmlns:a16="http://schemas.microsoft.com/office/drawing/2014/main" id="{9854D699-84A8-37FC-A21C-4D08EA2369B5}"/>
              </a:ext>
            </a:extLst>
          </p:cNvPr>
          <p:cNvSpPr>
            <a:spLocks noGrp="1"/>
          </p:cNvSpPr>
          <p:nvPr>
            <p:ph type="pic" sz="quarter" idx="23" hasCustomPrompt="1"/>
          </p:nvPr>
        </p:nvSpPr>
        <p:spPr>
          <a:xfrm>
            <a:off x="1975975"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 name="Picture Placeholder 27">
            <a:extLst>
              <a:ext uri="{FF2B5EF4-FFF2-40B4-BE49-F238E27FC236}">
                <a16:creationId xmlns:a16="http://schemas.microsoft.com/office/drawing/2014/main" id="{F0C76F17-8B03-F702-6834-A0BCD14583E7}"/>
              </a:ext>
            </a:extLst>
          </p:cNvPr>
          <p:cNvSpPr>
            <a:spLocks noGrp="1"/>
          </p:cNvSpPr>
          <p:nvPr>
            <p:ph type="pic" sz="quarter" idx="24" hasCustomPrompt="1"/>
          </p:nvPr>
        </p:nvSpPr>
        <p:spPr>
          <a:xfrm>
            <a:off x="5800327"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0" name="Picture Placeholder 27">
            <a:extLst>
              <a:ext uri="{FF2B5EF4-FFF2-40B4-BE49-F238E27FC236}">
                <a16:creationId xmlns:a16="http://schemas.microsoft.com/office/drawing/2014/main" id="{211FEC98-C363-0D82-57C1-B98F8359158A}"/>
              </a:ext>
            </a:extLst>
          </p:cNvPr>
          <p:cNvSpPr>
            <a:spLocks noGrp="1"/>
          </p:cNvSpPr>
          <p:nvPr>
            <p:ph type="pic" sz="quarter" idx="25" hasCustomPrompt="1"/>
          </p:nvPr>
        </p:nvSpPr>
        <p:spPr>
          <a:xfrm>
            <a:off x="9475386"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pic>
        <p:nvPicPr>
          <p:cNvPr id="15" name="Picture 14" descr="A black and grey gradient&#10;&#10;AI-generated content may be incorrect.">
            <a:extLst>
              <a:ext uri="{FF2B5EF4-FFF2-40B4-BE49-F238E27FC236}">
                <a16:creationId xmlns:a16="http://schemas.microsoft.com/office/drawing/2014/main" id="{D54D62FC-20ED-8AD5-408D-2B219B0D1ABF}"/>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a:off x="3300202" y="6041682"/>
            <a:ext cx="762000" cy="762000"/>
          </a:xfrm>
          <a:prstGeom prst="rect">
            <a:avLst/>
          </a:prstGeom>
        </p:spPr>
      </p:pic>
    </p:spTree>
    <p:extLst>
      <p:ext uri="{BB962C8B-B14F-4D97-AF65-F5344CB8AC3E}">
        <p14:creationId xmlns:p14="http://schemas.microsoft.com/office/powerpoint/2010/main" val="25026489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lumn Icons w/ Grey Box">
    <p:bg>
      <p:bgPr>
        <a:gradFill>
          <a:gsLst>
            <a:gs pos="81000">
              <a:srgbClr val="7ED37D"/>
            </a:gs>
            <a:gs pos="57000">
              <a:srgbClr val="46B39F"/>
            </a:gs>
            <a:gs pos="18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sp>
        <p:nvSpPr>
          <p:cNvPr id="15" name="Block Arc 14">
            <a:extLst>
              <a:ext uri="{FF2B5EF4-FFF2-40B4-BE49-F238E27FC236}">
                <a16:creationId xmlns:a16="http://schemas.microsoft.com/office/drawing/2014/main" id="{9711B4D4-148A-C281-7577-E06240D6EB55}"/>
              </a:ext>
            </a:extLst>
          </p:cNvPr>
          <p:cNvSpPr/>
          <p:nvPr userDrawn="1"/>
        </p:nvSpPr>
        <p:spPr>
          <a:xfrm rot="14342449">
            <a:off x="9174129" y="-2860811"/>
            <a:ext cx="5721623" cy="5721623"/>
          </a:xfrm>
          <a:prstGeom prst="blockArc">
            <a:avLst>
              <a:gd name="adj1" fmla="val 10503991"/>
              <a:gd name="adj2" fmla="val 18075360"/>
              <a:gd name="adj3" fmla="val 1791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7" name="Rounded Rectangle 16">
            <a:extLst>
              <a:ext uri="{FF2B5EF4-FFF2-40B4-BE49-F238E27FC236}">
                <a16:creationId xmlns:a16="http://schemas.microsoft.com/office/drawing/2014/main" id="{327491E3-B2F0-C508-4AD8-67A4F442325E}"/>
              </a:ext>
            </a:extLst>
          </p:cNvPr>
          <p:cNvSpPr/>
          <p:nvPr userDrawn="1"/>
        </p:nvSpPr>
        <p:spPr>
          <a:xfrm>
            <a:off x="625784" y="93419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Rounded Rectangle 4">
            <a:extLst>
              <a:ext uri="{FF2B5EF4-FFF2-40B4-BE49-F238E27FC236}">
                <a16:creationId xmlns:a16="http://schemas.microsoft.com/office/drawing/2014/main" id="{5A10C00F-CD5C-7DE9-74A1-517D3526F793}"/>
              </a:ext>
            </a:extLst>
          </p:cNvPr>
          <p:cNvSpPr/>
          <p:nvPr userDrawn="1"/>
        </p:nvSpPr>
        <p:spPr>
          <a:xfrm>
            <a:off x="4348120" y="93419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Rounded Rectangle 6">
            <a:extLst>
              <a:ext uri="{FF2B5EF4-FFF2-40B4-BE49-F238E27FC236}">
                <a16:creationId xmlns:a16="http://schemas.microsoft.com/office/drawing/2014/main" id="{D480E3F1-08C5-F115-A37B-C9228C9DA7C9}"/>
              </a:ext>
            </a:extLst>
          </p:cNvPr>
          <p:cNvSpPr/>
          <p:nvPr userDrawn="1"/>
        </p:nvSpPr>
        <p:spPr>
          <a:xfrm>
            <a:off x="8070456" y="93419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Text Placeholder 3">
            <a:extLst>
              <a:ext uri="{FF2B5EF4-FFF2-40B4-BE49-F238E27FC236}">
                <a16:creationId xmlns:a16="http://schemas.microsoft.com/office/drawing/2014/main" id="{29B7D79E-C417-A019-11F0-56DC73B26A65}"/>
              </a:ext>
            </a:extLst>
          </p:cNvPr>
          <p:cNvSpPr>
            <a:spLocks noGrp="1"/>
          </p:cNvSpPr>
          <p:nvPr>
            <p:ph type="body" sz="quarter" idx="17"/>
          </p:nvPr>
        </p:nvSpPr>
        <p:spPr>
          <a:xfrm>
            <a:off x="853439" y="3771210"/>
            <a:ext cx="2875281" cy="1786310"/>
          </a:xfrm>
          <a:prstGeom prst="rect">
            <a:avLst/>
          </a:prstGeom>
        </p:spPr>
        <p:txBody>
          <a:bodyPr lIns="0" tIns="0" rIns="0" bIns="0"/>
          <a:lstStyle>
            <a:lvl1pPr marL="0" indent="0">
              <a:buClr>
                <a:schemeClr val="accent1"/>
              </a:buClr>
              <a:buNone/>
              <a:defRPr sz="1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1" name="Text Placeholder 3">
            <a:extLst>
              <a:ext uri="{FF2B5EF4-FFF2-40B4-BE49-F238E27FC236}">
                <a16:creationId xmlns:a16="http://schemas.microsoft.com/office/drawing/2014/main" id="{07877081-B914-81E9-E58F-8B05EFC8D948}"/>
              </a:ext>
            </a:extLst>
          </p:cNvPr>
          <p:cNvSpPr>
            <a:spLocks noGrp="1"/>
          </p:cNvSpPr>
          <p:nvPr>
            <p:ph type="body" sz="quarter" idx="19"/>
          </p:nvPr>
        </p:nvSpPr>
        <p:spPr>
          <a:xfrm>
            <a:off x="4673599" y="3771210"/>
            <a:ext cx="2875281" cy="1786310"/>
          </a:xfrm>
          <a:prstGeom prst="rect">
            <a:avLst/>
          </a:prstGeom>
        </p:spPr>
        <p:txBody>
          <a:bodyPr lIns="0" tIns="0" rIns="0" bIns="0"/>
          <a:lstStyle>
            <a:lvl1pPr marL="0" indent="0">
              <a:buClr>
                <a:schemeClr val="accent1"/>
              </a:buClr>
              <a:buNone/>
              <a:defRPr sz="1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3" name="Text Placeholder 3">
            <a:extLst>
              <a:ext uri="{FF2B5EF4-FFF2-40B4-BE49-F238E27FC236}">
                <a16:creationId xmlns:a16="http://schemas.microsoft.com/office/drawing/2014/main" id="{A925F490-0A8E-FFCB-C73F-272617C93D07}"/>
              </a:ext>
            </a:extLst>
          </p:cNvPr>
          <p:cNvSpPr>
            <a:spLocks noGrp="1"/>
          </p:cNvSpPr>
          <p:nvPr>
            <p:ph type="body" sz="quarter" idx="21"/>
          </p:nvPr>
        </p:nvSpPr>
        <p:spPr>
          <a:xfrm>
            <a:off x="8348102" y="3771210"/>
            <a:ext cx="2875281" cy="1786310"/>
          </a:xfrm>
          <a:prstGeom prst="rect">
            <a:avLst/>
          </a:prstGeom>
        </p:spPr>
        <p:txBody>
          <a:bodyPr lIns="0" tIns="0" rIns="0" bIns="0"/>
          <a:lstStyle>
            <a:lvl1pPr marL="0" indent="0">
              <a:buClr>
                <a:schemeClr val="accent1"/>
              </a:buClr>
              <a:buNone/>
              <a:defRPr sz="12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8" name="Oval 27">
            <a:extLst>
              <a:ext uri="{FF2B5EF4-FFF2-40B4-BE49-F238E27FC236}">
                <a16:creationId xmlns:a16="http://schemas.microsoft.com/office/drawing/2014/main" id="{2B786795-7718-C242-A1D6-F32F770392EF}"/>
              </a:ext>
            </a:extLst>
          </p:cNvPr>
          <p:cNvSpPr/>
          <p:nvPr userDrawn="1"/>
        </p:nvSpPr>
        <p:spPr>
          <a:xfrm>
            <a:off x="1639661" y="1314669"/>
            <a:ext cx="1293340" cy="1293340"/>
          </a:xfrm>
          <a:prstGeom prst="ellipse">
            <a:avLst/>
          </a:prstGeom>
          <a:solidFill>
            <a:schemeClr val="tx1">
              <a:lumMod val="10000"/>
              <a:lumOff val="9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1234F511-39E6-855F-E30F-9EBE4D4BAFE5}"/>
              </a:ext>
            </a:extLst>
          </p:cNvPr>
          <p:cNvSpPr/>
          <p:nvPr userDrawn="1"/>
        </p:nvSpPr>
        <p:spPr>
          <a:xfrm>
            <a:off x="5464013" y="1314669"/>
            <a:ext cx="1293340" cy="1293340"/>
          </a:xfrm>
          <a:prstGeom prst="ellipse">
            <a:avLst/>
          </a:prstGeom>
          <a:solidFill>
            <a:schemeClr val="tx1">
              <a:lumMod val="10000"/>
              <a:lumOff val="9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0" name="Oval 29">
            <a:extLst>
              <a:ext uri="{FF2B5EF4-FFF2-40B4-BE49-F238E27FC236}">
                <a16:creationId xmlns:a16="http://schemas.microsoft.com/office/drawing/2014/main" id="{13A4F73E-48FB-FB10-C875-8D502597DA24}"/>
              </a:ext>
            </a:extLst>
          </p:cNvPr>
          <p:cNvSpPr/>
          <p:nvPr userDrawn="1"/>
        </p:nvSpPr>
        <p:spPr>
          <a:xfrm>
            <a:off x="9139072" y="1314669"/>
            <a:ext cx="1293340" cy="1293340"/>
          </a:xfrm>
          <a:prstGeom prst="ellipse">
            <a:avLst/>
          </a:prstGeom>
          <a:solidFill>
            <a:schemeClr val="tx1">
              <a:lumMod val="10000"/>
              <a:lumOff val="9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Text Placeholder 3">
            <a:extLst>
              <a:ext uri="{FF2B5EF4-FFF2-40B4-BE49-F238E27FC236}">
                <a16:creationId xmlns:a16="http://schemas.microsoft.com/office/drawing/2014/main" id="{06E8B9E1-C7E1-C034-30E7-638AB43CD365}"/>
              </a:ext>
            </a:extLst>
          </p:cNvPr>
          <p:cNvSpPr>
            <a:spLocks noGrp="1"/>
          </p:cNvSpPr>
          <p:nvPr>
            <p:ph type="body" sz="quarter" idx="18" hasCustomPrompt="1"/>
          </p:nvPr>
        </p:nvSpPr>
        <p:spPr>
          <a:xfrm>
            <a:off x="853439" y="3388360"/>
            <a:ext cx="2875281" cy="279400"/>
          </a:xfrm>
          <a:prstGeom prst="rect">
            <a:avLst/>
          </a:prstGeom>
        </p:spPr>
        <p:txBody>
          <a:bodyPr lIns="0" tIns="0" rIns="0" bIns="0"/>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2" name="Text Placeholder 3">
            <a:extLst>
              <a:ext uri="{FF2B5EF4-FFF2-40B4-BE49-F238E27FC236}">
                <a16:creationId xmlns:a16="http://schemas.microsoft.com/office/drawing/2014/main" id="{6F5D9E71-1DD7-1904-1BDC-429536AEE0BE}"/>
              </a:ext>
            </a:extLst>
          </p:cNvPr>
          <p:cNvSpPr>
            <a:spLocks noGrp="1"/>
          </p:cNvSpPr>
          <p:nvPr>
            <p:ph type="body" sz="quarter" idx="20" hasCustomPrompt="1"/>
          </p:nvPr>
        </p:nvSpPr>
        <p:spPr>
          <a:xfrm>
            <a:off x="4673599" y="3388360"/>
            <a:ext cx="2875281" cy="279400"/>
          </a:xfrm>
          <a:prstGeom prst="rect">
            <a:avLst/>
          </a:prstGeom>
        </p:spPr>
        <p:txBody>
          <a:bodyPr lIns="0" tIns="0" rIns="0" bIns="0"/>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55F9FA16-4981-A7F2-389E-A63DCEDDB728}"/>
              </a:ext>
            </a:extLst>
          </p:cNvPr>
          <p:cNvSpPr>
            <a:spLocks noGrp="1"/>
          </p:cNvSpPr>
          <p:nvPr>
            <p:ph type="body" sz="quarter" idx="22" hasCustomPrompt="1"/>
          </p:nvPr>
        </p:nvSpPr>
        <p:spPr>
          <a:xfrm>
            <a:off x="8348102" y="3388360"/>
            <a:ext cx="2875281" cy="279400"/>
          </a:xfrm>
          <a:prstGeom prst="rect">
            <a:avLst/>
          </a:prstGeom>
        </p:spPr>
        <p:txBody>
          <a:bodyPr lIns="0" tIns="0" rIns="0" bIns="0"/>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4" name="Picture Placeholder 27">
            <a:extLst>
              <a:ext uri="{FF2B5EF4-FFF2-40B4-BE49-F238E27FC236}">
                <a16:creationId xmlns:a16="http://schemas.microsoft.com/office/drawing/2014/main" id="{061DB8DF-2431-F173-0236-EF66E5605945}"/>
              </a:ext>
            </a:extLst>
          </p:cNvPr>
          <p:cNvSpPr>
            <a:spLocks noGrp="1"/>
          </p:cNvSpPr>
          <p:nvPr>
            <p:ph type="pic" sz="quarter" idx="23" hasCustomPrompt="1"/>
          </p:nvPr>
        </p:nvSpPr>
        <p:spPr>
          <a:xfrm>
            <a:off x="1975975"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6" name="Picture Placeholder 27">
            <a:extLst>
              <a:ext uri="{FF2B5EF4-FFF2-40B4-BE49-F238E27FC236}">
                <a16:creationId xmlns:a16="http://schemas.microsoft.com/office/drawing/2014/main" id="{C6EE98E4-8F6F-28BE-9C0D-840D49D36DA3}"/>
              </a:ext>
            </a:extLst>
          </p:cNvPr>
          <p:cNvSpPr>
            <a:spLocks noGrp="1"/>
          </p:cNvSpPr>
          <p:nvPr>
            <p:ph type="pic" sz="quarter" idx="24" hasCustomPrompt="1"/>
          </p:nvPr>
        </p:nvSpPr>
        <p:spPr>
          <a:xfrm>
            <a:off x="5800327"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9" name="Picture Placeholder 27">
            <a:extLst>
              <a:ext uri="{FF2B5EF4-FFF2-40B4-BE49-F238E27FC236}">
                <a16:creationId xmlns:a16="http://schemas.microsoft.com/office/drawing/2014/main" id="{7FF054FB-571B-CA0C-B60B-D6EDA424DF85}"/>
              </a:ext>
            </a:extLst>
          </p:cNvPr>
          <p:cNvSpPr>
            <a:spLocks noGrp="1"/>
          </p:cNvSpPr>
          <p:nvPr>
            <p:ph type="pic" sz="quarter" idx="25" hasCustomPrompt="1"/>
          </p:nvPr>
        </p:nvSpPr>
        <p:spPr>
          <a:xfrm>
            <a:off x="9475386"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0" name="Rectangle 9">
            <a:extLst>
              <a:ext uri="{FF2B5EF4-FFF2-40B4-BE49-F238E27FC236}">
                <a16:creationId xmlns:a16="http://schemas.microsoft.com/office/drawing/2014/main" id="{B580E850-1563-6B82-1DE3-73FEDDD23B19}"/>
              </a:ext>
            </a:extLst>
          </p:cNvPr>
          <p:cNvSpPr/>
          <p:nvPr userDrawn="1"/>
        </p:nvSpPr>
        <p:spPr>
          <a:xfrm>
            <a:off x="320842" y="6288505"/>
            <a:ext cx="1925053" cy="449179"/>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11" name="Picture 10">
            <a:extLst>
              <a:ext uri="{FF2B5EF4-FFF2-40B4-BE49-F238E27FC236}">
                <a16:creationId xmlns:a16="http://schemas.microsoft.com/office/drawing/2014/main" id="{55F60344-80A0-FBCB-5DBF-F3B18A250977}"/>
              </a:ext>
            </a:extLst>
          </p:cNvPr>
          <p:cNvPicPr>
            <a:picLocks noChangeAspect="1"/>
          </p:cNvPicPr>
          <p:nvPr userDrawn="1"/>
        </p:nvPicPr>
        <p:blipFill>
          <a:blip/>
          <a:stretch>
            <a:fillRect/>
          </a:stretch>
        </p:blipFill>
        <p:spPr>
          <a:xfrm>
            <a:off x="609600" y="6414846"/>
            <a:ext cx="1289957" cy="195119"/>
          </a:xfrm>
          <a:prstGeom prst="rect">
            <a:avLst/>
          </a:prstGeom>
        </p:spPr>
      </p:pic>
    </p:spTree>
    <p:extLst>
      <p:ext uri="{BB962C8B-B14F-4D97-AF65-F5344CB8AC3E}">
        <p14:creationId xmlns:p14="http://schemas.microsoft.com/office/powerpoint/2010/main" val="2849607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hree Column Icons w/ Grey Box">
    <p:bg>
      <p:bgPr>
        <a:gradFill>
          <a:gsLst>
            <a:gs pos="20000">
              <a:schemeClr val="tx1"/>
            </a:gs>
            <a:gs pos="99000">
              <a:schemeClr val="tx1"/>
            </a:gs>
          </a:gsLst>
          <a:lin ang="18900000" scaled="1"/>
        </a:gradFill>
        <a:effectLst/>
      </p:bgPr>
    </p:bg>
    <p:spTree>
      <p:nvGrpSpPr>
        <p:cNvPr id="1" name=""/>
        <p:cNvGrpSpPr/>
        <p:nvPr/>
      </p:nvGrpSpPr>
      <p:grpSpPr>
        <a:xfrm>
          <a:off x="0" y="0"/>
          <a:ext cx="0" cy="0"/>
          <a:chOff x="0" y="0"/>
          <a:chExt cx="0" cy="0"/>
        </a:xfrm>
      </p:grpSpPr>
      <p:sp>
        <p:nvSpPr>
          <p:cNvPr id="9" name="Block Arc 8">
            <a:extLst>
              <a:ext uri="{FF2B5EF4-FFF2-40B4-BE49-F238E27FC236}">
                <a16:creationId xmlns:a16="http://schemas.microsoft.com/office/drawing/2014/main" id="{2D99808B-874B-A999-1355-98C5734CABD8}"/>
              </a:ext>
            </a:extLst>
          </p:cNvPr>
          <p:cNvSpPr/>
          <p:nvPr userDrawn="1"/>
        </p:nvSpPr>
        <p:spPr>
          <a:xfrm rot="7200000" flipH="1">
            <a:off x="-2242879" y="-2187585"/>
            <a:ext cx="4375169" cy="4375169"/>
          </a:xfrm>
          <a:prstGeom prst="blockArc">
            <a:avLst>
              <a:gd name="adj1" fmla="val 7935585"/>
              <a:gd name="adj2" fmla="val 18027521"/>
              <a:gd name="adj3" fmla="val 17631"/>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7" name="Rounded Rectangle 16">
            <a:extLst>
              <a:ext uri="{FF2B5EF4-FFF2-40B4-BE49-F238E27FC236}">
                <a16:creationId xmlns:a16="http://schemas.microsoft.com/office/drawing/2014/main" id="{327491E3-B2F0-C508-4AD8-67A4F442325E}"/>
              </a:ext>
            </a:extLst>
          </p:cNvPr>
          <p:cNvSpPr/>
          <p:nvPr userDrawn="1"/>
        </p:nvSpPr>
        <p:spPr>
          <a:xfrm>
            <a:off x="625784" y="934197"/>
            <a:ext cx="3436418" cy="4908325"/>
          </a:xfrm>
          <a:prstGeom prst="roundRect">
            <a:avLst>
              <a:gd name="adj" fmla="val 6141"/>
            </a:avLst>
          </a:prstGeom>
          <a:solidFill>
            <a:srgbClr val="10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Rounded Rectangle 4">
            <a:extLst>
              <a:ext uri="{FF2B5EF4-FFF2-40B4-BE49-F238E27FC236}">
                <a16:creationId xmlns:a16="http://schemas.microsoft.com/office/drawing/2014/main" id="{5A10C00F-CD5C-7DE9-74A1-517D3526F793}"/>
              </a:ext>
            </a:extLst>
          </p:cNvPr>
          <p:cNvSpPr/>
          <p:nvPr userDrawn="1"/>
        </p:nvSpPr>
        <p:spPr>
          <a:xfrm>
            <a:off x="4348120" y="934197"/>
            <a:ext cx="3436418" cy="4908325"/>
          </a:xfrm>
          <a:prstGeom prst="roundRect">
            <a:avLst>
              <a:gd name="adj" fmla="val 6141"/>
            </a:avLst>
          </a:prstGeom>
          <a:solidFill>
            <a:srgbClr val="10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Rounded Rectangle 6">
            <a:extLst>
              <a:ext uri="{FF2B5EF4-FFF2-40B4-BE49-F238E27FC236}">
                <a16:creationId xmlns:a16="http://schemas.microsoft.com/office/drawing/2014/main" id="{D480E3F1-08C5-F115-A37B-C9228C9DA7C9}"/>
              </a:ext>
            </a:extLst>
          </p:cNvPr>
          <p:cNvSpPr/>
          <p:nvPr userDrawn="1"/>
        </p:nvSpPr>
        <p:spPr>
          <a:xfrm>
            <a:off x="8070456" y="934197"/>
            <a:ext cx="3436418" cy="4908325"/>
          </a:xfrm>
          <a:prstGeom prst="roundRect">
            <a:avLst>
              <a:gd name="adj" fmla="val 6141"/>
            </a:avLst>
          </a:prstGeom>
          <a:solidFill>
            <a:srgbClr val="103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Text Placeholder 3">
            <a:extLst>
              <a:ext uri="{FF2B5EF4-FFF2-40B4-BE49-F238E27FC236}">
                <a16:creationId xmlns:a16="http://schemas.microsoft.com/office/drawing/2014/main" id="{29B7D79E-C417-A019-11F0-56DC73B26A65}"/>
              </a:ext>
            </a:extLst>
          </p:cNvPr>
          <p:cNvSpPr>
            <a:spLocks noGrp="1"/>
          </p:cNvSpPr>
          <p:nvPr>
            <p:ph type="body" sz="quarter" idx="17"/>
          </p:nvPr>
        </p:nvSpPr>
        <p:spPr>
          <a:xfrm>
            <a:off x="853439" y="3771210"/>
            <a:ext cx="2875281" cy="178631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1" name="Text Placeholder 3">
            <a:extLst>
              <a:ext uri="{FF2B5EF4-FFF2-40B4-BE49-F238E27FC236}">
                <a16:creationId xmlns:a16="http://schemas.microsoft.com/office/drawing/2014/main" id="{07877081-B914-81E9-E58F-8B05EFC8D948}"/>
              </a:ext>
            </a:extLst>
          </p:cNvPr>
          <p:cNvSpPr>
            <a:spLocks noGrp="1"/>
          </p:cNvSpPr>
          <p:nvPr>
            <p:ph type="body" sz="quarter" idx="19"/>
          </p:nvPr>
        </p:nvSpPr>
        <p:spPr>
          <a:xfrm>
            <a:off x="4673599" y="3771210"/>
            <a:ext cx="2875281" cy="178631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3" name="Text Placeholder 3">
            <a:extLst>
              <a:ext uri="{FF2B5EF4-FFF2-40B4-BE49-F238E27FC236}">
                <a16:creationId xmlns:a16="http://schemas.microsoft.com/office/drawing/2014/main" id="{A925F490-0A8E-FFCB-C73F-272617C93D07}"/>
              </a:ext>
            </a:extLst>
          </p:cNvPr>
          <p:cNvSpPr>
            <a:spLocks noGrp="1"/>
          </p:cNvSpPr>
          <p:nvPr>
            <p:ph type="body" sz="quarter" idx="21"/>
          </p:nvPr>
        </p:nvSpPr>
        <p:spPr>
          <a:xfrm>
            <a:off x="8348102" y="3771210"/>
            <a:ext cx="2875281" cy="178631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edit Master text styles</a:t>
            </a:r>
          </a:p>
        </p:txBody>
      </p:sp>
      <p:sp>
        <p:nvSpPr>
          <p:cNvPr id="28" name="Oval 27">
            <a:extLst>
              <a:ext uri="{FF2B5EF4-FFF2-40B4-BE49-F238E27FC236}">
                <a16:creationId xmlns:a16="http://schemas.microsoft.com/office/drawing/2014/main" id="{2B786795-7718-C242-A1D6-F32F770392EF}"/>
              </a:ext>
            </a:extLst>
          </p:cNvPr>
          <p:cNvSpPr/>
          <p:nvPr userDrawn="1"/>
        </p:nvSpPr>
        <p:spPr>
          <a:xfrm>
            <a:off x="1639661" y="1314669"/>
            <a:ext cx="1293340" cy="1293340"/>
          </a:xfrm>
          <a:prstGeom prst="ellipse">
            <a:avLst/>
          </a:prstGeom>
          <a:solidFill>
            <a:srgbClr val="EFF7FA">
              <a:alpha val="1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1234F511-39E6-855F-E30F-9EBE4D4BAFE5}"/>
              </a:ext>
            </a:extLst>
          </p:cNvPr>
          <p:cNvSpPr/>
          <p:nvPr userDrawn="1"/>
        </p:nvSpPr>
        <p:spPr>
          <a:xfrm>
            <a:off x="5464013" y="1314669"/>
            <a:ext cx="1293340" cy="1293340"/>
          </a:xfrm>
          <a:prstGeom prst="ellipse">
            <a:avLst/>
          </a:prstGeom>
          <a:solidFill>
            <a:srgbClr val="EFF7FA">
              <a:alpha val="1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30" name="Oval 29">
            <a:extLst>
              <a:ext uri="{FF2B5EF4-FFF2-40B4-BE49-F238E27FC236}">
                <a16:creationId xmlns:a16="http://schemas.microsoft.com/office/drawing/2014/main" id="{13A4F73E-48FB-FB10-C875-8D502597DA24}"/>
              </a:ext>
            </a:extLst>
          </p:cNvPr>
          <p:cNvSpPr/>
          <p:nvPr userDrawn="1"/>
        </p:nvSpPr>
        <p:spPr>
          <a:xfrm>
            <a:off x="9139072" y="1314669"/>
            <a:ext cx="1293340" cy="1293340"/>
          </a:xfrm>
          <a:prstGeom prst="ellipse">
            <a:avLst/>
          </a:prstGeom>
          <a:solidFill>
            <a:srgbClr val="EFF7FA">
              <a:alpha val="1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31" name="Text Placeholder 3">
            <a:extLst>
              <a:ext uri="{FF2B5EF4-FFF2-40B4-BE49-F238E27FC236}">
                <a16:creationId xmlns:a16="http://schemas.microsoft.com/office/drawing/2014/main" id="{06E8B9E1-C7E1-C034-30E7-638AB43CD365}"/>
              </a:ext>
            </a:extLst>
          </p:cNvPr>
          <p:cNvSpPr>
            <a:spLocks noGrp="1"/>
          </p:cNvSpPr>
          <p:nvPr>
            <p:ph type="body" sz="quarter" idx="18" hasCustomPrompt="1"/>
          </p:nvPr>
        </p:nvSpPr>
        <p:spPr>
          <a:xfrm>
            <a:off x="853439" y="3388360"/>
            <a:ext cx="2875281" cy="279400"/>
          </a:xfrm>
          <a:prstGeom prst="rect">
            <a:avLst/>
          </a:prstGeom>
        </p:spPr>
        <p:txBody>
          <a:bodyPr lIns="0" tIns="0" rIns="0" bIns="0"/>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2" name="Text Placeholder 3">
            <a:extLst>
              <a:ext uri="{FF2B5EF4-FFF2-40B4-BE49-F238E27FC236}">
                <a16:creationId xmlns:a16="http://schemas.microsoft.com/office/drawing/2014/main" id="{6F5D9E71-1DD7-1904-1BDC-429536AEE0BE}"/>
              </a:ext>
            </a:extLst>
          </p:cNvPr>
          <p:cNvSpPr>
            <a:spLocks noGrp="1"/>
          </p:cNvSpPr>
          <p:nvPr>
            <p:ph type="body" sz="quarter" idx="20" hasCustomPrompt="1"/>
          </p:nvPr>
        </p:nvSpPr>
        <p:spPr>
          <a:xfrm>
            <a:off x="4673599" y="3388360"/>
            <a:ext cx="2875281" cy="279400"/>
          </a:xfrm>
          <a:prstGeom prst="rect">
            <a:avLst/>
          </a:prstGeom>
        </p:spPr>
        <p:txBody>
          <a:bodyPr lIns="0" tIns="0" rIns="0" bIns="0"/>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55F9FA16-4981-A7F2-389E-A63DCEDDB728}"/>
              </a:ext>
            </a:extLst>
          </p:cNvPr>
          <p:cNvSpPr>
            <a:spLocks noGrp="1"/>
          </p:cNvSpPr>
          <p:nvPr>
            <p:ph type="body" sz="quarter" idx="22" hasCustomPrompt="1"/>
          </p:nvPr>
        </p:nvSpPr>
        <p:spPr>
          <a:xfrm>
            <a:off x="8348102" y="3388360"/>
            <a:ext cx="2875281" cy="279400"/>
          </a:xfrm>
          <a:prstGeom prst="rect">
            <a:avLst/>
          </a:prstGeom>
        </p:spPr>
        <p:txBody>
          <a:bodyPr lIns="0" tIns="0" rIns="0" bIns="0"/>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 name="Rectangle 1">
            <a:extLst>
              <a:ext uri="{FF2B5EF4-FFF2-40B4-BE49-F238E27FC236}">
                <a16:creationId xmlns:a16="http://schemas.microsoft.com/office/drawing/2014/main" id="{59197ACB-1440-EE9A-9B43-E720B75BAF29}"/>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3" name="Picture 2">
            <a:extLst>
              <a:ext uri="{FF2B5EF4-FFF2-40B4-BE49-F238E27FC236}">
                <a16:creationId xmlns:a16="http://schemas.microsoft.com/office/drawing/2014/main" id="{EB664FDB-B57C-EE13-BAE9-28EB9C4D4919}"/>
              </a:ext>
            </a:extLst>
          </p:cNvPr>
          <p:cNvPicPr>
            <a:picLocks noChangeAspect="1"/>
          </p:cNvPicPr>
          <p:nvPr userDrawn="1"/>
        </p:nvPicPr>
        <p:blipFill>
          <a:blip/>
          <a:stretch>
            <a:fillRect/>
          </a:stretch>
        </p:blipFill>
        <p:spPr>
          <a:xfrm>
            <a:off x="609600" y="6414846"/>
            <a:ext cx="1289957" cy="195119"/>
          </a:xfrm>
          <a:prstGeom prst="rect">
            <a:avLst/>
          </a:prstGeom>
        </p:spPr>
      </p:pic>
      <p:sp>
        <p:nvSpPr>
          <p:cNvPr id="11" name="Picture Placeholder 27">
            <a:extLst>
              <a:ext uri="{FF2B5EF4-FFF2-40B4-BE49-F238E27FC236}">
                <a16:creationId xmlns:a16="http://schemas.microsoft.com/office/drawing/2014/main" id="{984D6BCC-1E4D-2201-CB94-EA1521945801}"/>
              </a:ext>
            </a:extLst>
          </p:cNvPr>
          <p:cNvSpPr>
            <a:spLocks noGrp="1"/>
          </p:cNvSpPr>
          <p:nvPr>
            <p:ph type="pic" sz="quarter" idx="23" hasCustomPrompt="1"/>
          </p:nvPr>
        </p:nvSpPr>
        <p:spPr>
          <a:xfrm>
            <a:off x="1975975"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2" name="Picture Placeholder 27">
            <a:extLst>
              <a:ext uri="{FF2B5EF4-FFF2-40B4-BE49-F238E27FC236}">
                <a16:creationId xmlns:a16="http://schemas.microsoft.com/office/drawing/2014/main" id="{CBDD98E8-E55A-0583-6F6B-4ACA7F8D3DD3}"/>
              </a:ext>
            </a:extLst>
          </p:cNvPr>
          <p:cNvSpPr>
            <a:spLocks noGrp="1"/>
          </p:cNvSpPr>
          <p:nvPr>
            <p:ph type="pic" sz="quarter" idx="24" hasCustomPrompt="1"/>
          </p:nvPr>
        </p:nvSpPr>
        <p:spPr>
          <a:xfrm>
            <a:off x="5800327"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Picture Placeholder 27">
            <a:extLst>
              <a:ext uri="{FF2B5EF4-FFF2-40B4-BE49-F238E27FC236}">
                <a16:creationId xmlns:a16="http://schemas.microsoft.com/office/drawing/2014/main" id="{7736EBF6-0FD7-5FE5-DA25-5C782EB4863B}"/>
              </a:ext>
            </a:extLst>
          </p:cNvPr>
          <p:cNvSpPr>
            <a:spLocks noGrp="1"/>
          </p:cNvSpPr>
          <p:nvPr>
            <p:ph type="pic" sz="quarter" idx="25" hasCustomPrompt="1"/>
          </p:nvPr>
        </p:nvSpPr>
        <p:spPr>
          <a:xfrm>
            <a:off x="9475386" y="165177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pic>
        <p:nvPicPr>
          <p:cNvPr id="14" name="Picture 13" descr="A black and grey gradient&#10;&#10;AI-generated content may be incorrect.">
            <a:extLst>
              <a:ext uri="{FF2B5EF4-FFF2-40B4-BE49-F238E27FC236}">
                <a16:creationId xmlns:a16="http://schemas.microsoft.com/office/drawing/2014/main" id="{59B827DE-0D8C-7A0D-E215-B29F5E593B02}"/>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a:off x="7022538" y="6042899"/>
            <a:ext cx="762000" cy="762000"/>
          </a:xfrm>
          <a:prstGeom prst="rect">
            <a:avLst/>
          </a:prstGeom>
        </p:spPr>
      </p:pic>
    </p:spTree>
    <p:extLst>
      <p:ext uri="{BB962C8B-B14F-4D97-AF65-F5344CB8AC3E}">
        <p14:creationId xmlns:p14="http://schemas.microsoft.com/office/powerpoint/2010/main" val="291519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er Red w/ Three Column White Box">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2AEAD67-EEF7-E1A9-3443-BDA9BB3FF6AB}"/>
              </a:ext>
            </a:extLst>
          </p:cNvPr>
          <p:cNvSpPr>
            <a:spLocks noGrp="1"/>
          </p:cNvSpPr>
          <p:nvPr>
            <p:ph type="body" sz="quarter" idx="21" hasCustomPrompt="1"/>
          </p:nvPr>
        </p:nvSpPr>
        <p:spPr>
          <a:xfrm>
            <a:off x="619858" y="2251709"/>
            <a:ext cx="3311518"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6" name="Text Placeholder 3">
            <a:extLst>
              <a:ext uri="{FF2B5EF4-FFF2-40B4-BE49-F238E27FC236}">
                <a16:creationId xmlns:a16="http://schemas.microsoft.com/office/drawing/2014/main" id="{2638B71E-AB6D-DEF0-AAC7-8B5B16D37F33}"/>
              </a:ext>
            </a:extLst>
          </p:cNvPr>
          <p:cNvSpPr>
            <a:spLocks noGrp="1"/>
          </p:cNvSpPr>
          <p:nvPr>
            <p:ph type="body" sz="quarter" idx="22" hasCustomPrompt="1"/>
          </p:nvPr>
        </p:nvSpPr>
        <p:spPr>
          <a:xfrm>
            <a:off x="4437065" y="2251709"/>
            <a:ext cx="3311518"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7" name="Text Placeholder 3">
            <a:extLst>
              <a:ext uri="{FF2B5EF4-FFF2-40B4-BE49-F238E27FC236}">
                <a16:creationId xmlns:a16="http://schemas.microsoft.com/office/drawing/2014/main" id="{D4BE5B8C-7342-B157-6479-C96F66E437E8}"/>
              </a:ext>
            </a:extLst>
          </p:cNvPr>
          <p:cNvSpPr>
            <a:spLocks noGrp="1"/>
          </p:cNvSpPr>
          <p:nvPr>
            <p:ph type="body" sz="quarter" idx="23" hasCustomPrompt="1"/>
          </p:nvPr>
        </p:nvSpPr>
        <p:spPr>
          <a:xfrm>
            <a:off x="8276665" y="2251709"/>
            <a:ext cx="3311519" cy="715012"/>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8" name="Text Placeholder 3">
            <a:extLst>
              <a:ext uri="{FF2B5EF4-FFF2-40B4-BE49-F238E27FC236}">
                <a16:creationId xmlns:a16="http://schemas.microsoft.com/office/drawing/2014/main" id="{67398FBD-6AFA-547A-AC83-3B23478C7982}"/>
              </a:ext>
            </a:extLst>
          </p:cNvPr>
          <p:cNvSpPr>
            <a:spLocks noGrp="1"/>
          </p:cNvSpPr>
          <p:nvPr>
            <p:ph type="body" sz="quarter" idx="24"/>
          </p:nvPr>
        </p:nvSpPr>
        <p:spPr>
          <a:xfrm>
            <a:off x="619858" y="3390120"/>
            <a:ext cx="3311518" cy="24455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3">
            <a:extLst>
              <a:ext uri="{FF2B5EF4-FFF2-40B4-BE49-F238E27FC236}">
                <a16:creationId xmlns:a16="http://schemas.microsoft.com/office/drawing/2014/main" id="{F878F1A8-DBCD-4E7F-26C8-94D8A9FE87E5}"/>
              </a:ext>
            </a:extLst>
          </p:cNvPr>
          <p:cNvSpPr>
            <a:spLocks noGrp="1"/>
          </p:cNvSpPr>
          <p:nvPr>
            <p:ph type="body" sz="quarter" idx="25"/>
          </p:nvPr>
        </p:nvSpPr>
        <p:spPr>
          <a:xfrm>
            <a:off x="4437065" y="3390120"/>
            <a:ext cx="3311518" cy="24455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3">
            <a:extLst>
              <a:ext uri="{FF2B5EF4-FFF2-40B4-BE49-F238E27FC236}">
                <a16:creationId xmlns:a16="http://schemas.microsoft.com/office/drawing/2014/main" id="{91839E87-638C-4BA7-FBEE-90F39C017E96}"/>
              </a:ext>
            </a:extLst>
          </p:cNvPr>
          <p:cNvSpPr>
            <a:spLocks noGrp="1"/>
          </p:cNvSpPr>
          <p:nvPr>
            <p:ph type="body" sz="quarter" idx="26"/>
          </p:nvPr>
        </p:nvSpPr>
        <p:spPr>
          <a:xfrm>
            <a:off x="8276666" y="3390120"/>
            <a:ext cx="3311518" cy="2445530"/>
          </a:xfrm>
          <a:prstGeom prst="rect">
            <a:avLst/>
          </a:prstGeom>
        </p:spPr>
        <p:txBody>
          <a:bodyPr lIns="0" tIns="0" rIns="0" bIns="0"/>
          <a:lstStyle>
            <a:lvl1pPr>
              <a:buClr>
                <a:schemeClr val="accent1"/>
              </a:buClr>
              <a:defRPr sz="1600" b="0" i="0">
                <a:latin typeface="Arial" panose="020B0604020202020204" pitchFamily="34" charset="0"/>
              </a:defRPr>
            </a:lvl1pPr>
            <a:lvl2pPr>
              <a:buClr>
                <a:schemeClr val="accent1"/>
              </a:buClr>
              <a:defRPr sz="1400" b="0" i="0">
                <a:latin typeface="Arial" panose="020B0604020202020204" pitchFamily="34" charset="0"/>
              </a:defRPr>
            </a:lvl2pPr>
            <a:lvl3pPr>
              <a:buClr>
                <a:schemeClr val="accent1"/>
              </a:buClr>
              <a:defRPr sz="1200" b="0" i="0">
                <a:latin typeface="Arial" panose="020B0604020202020204" pitchFamily="34" charset="0"/>
              </a:defRPr>
            </a:lvl3pPr>
            <a:lvl4pPr>
              <a:buClr>
                <a:schemeClr val="accent1"/>
              </a:buClr>
              <a:defRPr sz="1100" b="0" i="0">
                <a:latin typeface="Arial" panose="020B0604020202020204" pitchFamily="34" charset="0"/>
              </a:defRPr>
            </a:lvl4pPr>
            <a:lvl5pPr>
              <a:buClr>
                <a:schemeClr val="accent1"/>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9">
            <a:extLst>
              <a:ext uri="{FF2B5EF4-FFF2-40B4-BE49-F238E27FC236}">
                <a16:creationId xmlns:a16="http://schemas.microsoft.com/office/drawing/2014/main" id="{56CB38BD-9D62-6703-FF27-F9F1B5F65D56}"/>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6D0B5A34-791A-51DC-D0FA-11DE1F028BD5}"/>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72631847-D54A-DA3A-0FF1-97CA3A067FE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pic>
        <p:nvPicPr>
          <p:cNvPr id="5" name="Picture 4" descr="A black and grey gradient&#10;&#10;AI-generated content may be incorrect.">
            <a:extLst>
              <a:ext uri="{FF2B5EF4-FFF2-40B4-BE49-F238E27FC236}">
                <a16:creationId xmlns:a16="http://schemas.microsoft.com/office/drawing/2014/main" id="{1AF138B2-656A-E6E7-3803-687A533A884C}"/>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a:off x="1886" y="4612885"/>
            <a:ext cx="632667" cy="632667"/>
          </a:xfrm>
          <a:prstGeom prst="rect">
            <a:avLst/>
          </a:prstGeom>
        </p:spPr>
      </p:pic>
      <p:sp>
        <p:nvSpPr>
          <p:cNvPr id="11" name="Block Arc 10">
            <a:extLst>
              <a:ext uri="{FF2B5EF4-FFF2-40B4-BE49-F238E27FC236}">
                <a16:creationId xmlns:a16="http://schemas.microsoft.com/office/drawing/2014/main" id="{66C315A7-D177-35DD-C17E-45B8F5ED1B9D}"/>
              </a:ext>
            </a:extLst>
          </p:cNvPr>
          <p:cNvSpPr/>
          <p:nvPr userDrawn="1"/>
        </p:nvSpPr>
        <p:spPr>
          <a:xfrm rot="12742103" flipH="1">
            <a:off x="10739216" y="6936"/>
            <a:ext cx="2918603" cy="2918603"/>
          </a:xfrm>
          <a:prstGeom prst="blockArc">
            <a:avLst>
              <a:gd name="adj1" fmla="val 9583660"/>
              <a:gd name="adj2" fmla="val 18126661"/>
              <a:gd name="adj3" fmla="val 1702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137272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Text Placeholder 3">
            <a:extLst>
              <a:ext uri="{FF2B5EF4-FFF2-40B4-BE49-F238E27FC236}">
                <a16:creationId xmlns:a16="http://schemas.microsoft.com/office/drawing/2014/main" id="{897685A3-628F-F313-BC8A-44D4AE718DA4}"/>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6" name="Text Placeholder 3">
            <a:extLst>
              <a:ext uri="{FF2B5EF4-FFF2-40B4-BE49-F238E27FC236}">
                <a16:creationId xmlns:a16="http://schemas.microsoft.com/office/drawing/2014/main" id="{3805D25A-E6EB-1379-9D95-39D9D13D5BBE}"/>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7" name="Text Placeholder 3">
            <a:extLst>
              <a:ext uri="{FF2B5EF4-FFF2-40B4-BE49-F238E27FC236}">
                <a16:creationId xmlns:a16="http://schemas.microsoft.com/office/drawing/2014/main" id="{A70E3312-F4B4-FCF6-3553-E3236905E28F}"/>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8" name="Text Placeholder 3">
            <a:extLst>
              <a:ext uri="{FF2B5EF4-FFF2-40B4-BE49-F238E27FC236}">
                <a16:creationId xmlns:a16="http://schemas.microsoft.com/office/drawing/2014/main" id="{5E3E3F2C-E496-44A5-97E6-57174E28744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60F2A68F-D0C3-7990-AD14-1D4FCDCF8CED}"/>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1" name="Text Placeholder 3">
            <a:extLst>
              <a:ext uri="{FF2B5EF4-FFF2-40B4-BE49-F238E27FC236}">
                <a16:creationId xmlns:a16="http://schemas.microsoft.com/office/drawing/2014/main" id="{301339C8-D557-931C-68B1-9AA53E5C4136}"/>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16495627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Header Red w/ Three Column White Box">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B50F89B-D234-63DA-5CEF-BD3F466D791A}"/>
              </a:ext>
            </a:extLst>
          </p:cNvPr>
          <p:cNvSpPr/>
          <p:nvPr userDrawn="1"/>
        </p:nvSpPr>
        <p:spPr>
          <a:xfrm>
            <a:off x="602593" y="2065735"/>
            <a:ext cx="2456252" cy="3951606"/>
          </a:xfrm>
          <a:prstGeom prst="roundRect">
            <a:avLst>
              <a:gd name="adj" fmla="val 6003"/>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1" name="Rounded Rectangle 10">
            <a:extLst>
              <a:ext uri="{FF2B5EF4-FFF2-40B4-BE49-F238E27FC236}">
                <a16:creationId xmlns:a16="http://schemas.microsoft.com/office/drawing/2014/main" id="{506F8FCB-6D96-76C0-DF6E-4C4B3F34ADD4}"/>
              </a:ext>
            </a:extLst>
          </p:cNvPr>
          <p:cNvSpPr/>
          <p:nvPr userDrawn="1"/>
        </p:nvSpPr>
        <p:spPr>
          <a:xfrm>
            <a:off x="3444115" y="2065735"/>
            <a:ext cx="2456252" cy="3951606"/>
          </a:xfrm>
          <a:prstGeom prst="roundRect">
            <a:avLst>
              <a:gd name="adj" fmla="val 6003"/>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2" name="Rounded Rectangle 11">
            <a:extLst>
              <a:ext uri="{FF2B5EF4-FFF2-40B4-BE49-F238E27FC236}">
                <a16:creationId xmlns:a16="http://schemas.microsoft.com/office/drawing/2014/main" id="{EEF0A0D9-4A8F-198C-5EEF-4342B3BB3DF6}"/>
              </a:ext>
            </a:extLst>
          </p:cNvPr>
          <p:cNvSpPr/>
          <p:nvPr userDrawn="1"/>
        </p:nvSpPr>
        <p:spPr>
          <a:xfrm>
            <a:off x="6285637" y="2065735"/>
            <a:ext cx="2456252" cy="3951606"/>
          </a:xfrm>
          <a:prstGeom prst="roundRect">
            <a:avLst>
              <a:gd name="adj" fmla="val 6003"/>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3" name="Rounded Rectangle 12">
            <a:extLst>
              <a:ext uri="{FF2B5EF4-FFF2-40B4-BE49-F238E27FC236}">
                <a16:creationId xmlns:a16="http://schemas.microsoft.com/office/drawing/2014/main" id="{62D50B60-62F3-D001-8EEC-26E5C668A11A}"/>
              </a:ext>
            </a:extLst>
          </p:cNvPr>
          <p:cNvSpPr/>
          <p:nvPr userDrawn="1"/>
        </p:nvSpPr>
        <p:spPr>
          <a:xfrm>
            <a:off x="9127160" y="2065735"/>
            <a:ext cx="2456252" cy="3951606"/>
          </a:xfrm>
          <a:prstGeom prst="roundRect">
            <a:avLst>
              <a:gd name="adj" fmla="val 6003"/>
            </a:avLst>
          </a:prstGeom>
          <a:solidFill>
            <a:srgbClr val="EFF7F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25" name="Text Placeholder 3">
            <a:extLst>
              <a:ext uri="{FF2B5EF4-FFF2-40B4-BE49-F238E27FC236}">
                <a16:creationId xmlns:a16="http://schemas.microsoft.com/office/drawing/2014/main" id="{B2AEAD67-EEF7-E1A9-3443-BDA9BB3FF6AB}"/>
              </a:ext>
            </a:extLst>
          </p:cNvPr>
          <p:cNvSpPr>
            <a:spLocks noGrp="1"/>
          </p:cNvSpPr>
          <p:nvPr>
            <p:ph type="body" sz="quarter" idx="21" hasCustomPrompt="1"/>
          </p:nvPr>
        </p:nvSpPr>
        <p:spPr>
          <a:xfrm>
            <a:off x="785041" y="2235855"/>
            <a:ext cx="2185372"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6" name="Text Placeholder 3">
            <a:extLst>
              <a:ext uri="{FF2B5EF4-FFF2-40B4-BE49-F238E27FC236}">
                <a16:creationId xmlns:a16="http://schemas.microsoft.com/office/drawing/2014/main" id="{2638B71E-AB6D-DEF0-AAC7-8B5B16D37F33}"/>
              </a:ext>
            </a:extLst>
          </p:cNvPr>
          <p:cNvSpPr>
            <a:spLocks noGrp="1"/>
          </p:cNvSpPr>
          <p:nvPr>
            <p:ph type="body" sz="quarter" idx="22" hasCustomPrompt="1"/>
          </p:nvPr>
        </p:nvSpPr>
        <p:spPr>
          <a:xfrm>
            <a:off x="3627448" y="2235855"/>
            <a:ext cx="2186154"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7" name="Text Placeholder 3">
            <a:extLst>
              <a:ext uri="{FF2B5EF4-FFF2-40B4-BE49-F238E27FC236}">
                <a16:creationId xmlns:a16="http://schemas.microsoft.com/office/drawing/2014/main" id="{D4BE5B8C-7342-B157-6479-C96F66E437E8}"/>
              </a:ext>
            </a:extLst>
          </p:cNvPr>
          <p:cNvSpPr>
            <a:spLocks noGrp="1"/>
          </p:cNvSpPr>
          <p:nvPr>
            <p:ph type="body" sz="quarter" idx="23" hasCustomPrompt="1"/>
          </p:nvPr>
        </p:nvSpPr>
        <p:spPr>
          <a:xfrm>
            <a:off x="6462299" y="2235855"/>
            <a:ext cx="2186155"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8" name="Text Placeholder 3">
            <a:extLst>
              <a:ext uri="{FF2B5EF4-FFF2-40B4-BE49-F238E27FC236}">
                <a16:creationId xmlns:a16="http://schemas.microsoft.com/office/drawing/2014/main" id="{67398FBD-6AFA-547A-AC83-3B23478C7982}"/>
              </a:ext>
            </a:extLst>
          </p:cNvPr>
          <p:cNvSpPr>
            <a:spLocks noGrp="1"/>
          </p:cNvSpPr>
          <p:nvPr>
            <p:ph type="body" sz="quarter" idx="24"/>
          </p:nvPr>
        </p:nvSpPr>
        <p:spPr>
          <a:xfrm>
            <a:off x="785041" y="3390120"/>
            <a:ext cx="2185372"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F878F1A8-DBCD-4E7F-26C8-94D8A9FE87E5}"/>
              </a:ext>
            </a:extLst>
          </p:cNvPr>
          <p:cNvSpPr>
            <a:spLocks noGrp="1"/>
          </p:cNvSpPr>
          <p:nvPr>
            <p:ph type="body" sz="quarter" idx="25"/>
          </p:nvPr>
        </p:nvSpPr>
        <p:spPr>
          <a:xfrm>
            <a:off x="3627448"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a:extLst>
              <a:ext uri="{FF2B5EF4-FFF2-40B4-BE49-F238E27FC236}">
                <a16:creationId xmlns:a16="http://schemas.microsoft.com/office/drawing/2014/main" id="{91839E87-638C-4BA7-FBEE-90F39C017E96}"/>
              </a:ext>
            </a:extLst>
          </p:cNvPr>
          <p:cNvSpPr>
            <a:spLocks noGrp="1"/>
          </p:cNvSpPr>
          <p:nvPr>
            <p:ph type="body" sz="quarter" idx="26"/>
          </p:nvPr>
        </p:nvSpPr>
        <p:spPr>
          <a:xfrm>
            <a:off x="6462300"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ext Placeholder 19">
            <a:extLst>
              <a:ext uri="{FF2B5EF4-FFF2-40B4-BE49-F238E27FC236}">
                <a16:creationId xmlns:a16="http://schemas.microsoft.com/office/drawing/2014/main" id="{56CB38BD-9D62-6703-FF27-F9F1B5F65D56}"/>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6D0B5A34-791A-51DC-D0FA-11DE1F028BD5}"/>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72631847-D54A-DA3A-0FF1-97CA3A067FE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Text Placeholder 3">
            <a:extLst>
              <a:ext uri="{FF2B5EF4-FFF2-40B4-BE49-F238E27FC236}">
                <a16:creationId xmlns:a16="http://schemas.microsoft.com/office/drawing/2014/main" id="{0BAB0E34-0804-95D4-0132-F6210FF56168}"/>
              </a:ext>
            </a:extLst>
          </p:cNvPr>
          <p:cNvSpPr>
            <a:spLocks noGrp="1"/>
          </p:cNvSpPr>
          <p:nvPr>
            <p:ph type="body" sz="quarter" idx="27" hasCustomPrompt="1"/>
          </p:nvPr>
        </p:nvSpPr>
        <p:spPr>
          <a:xfrm>
            <a:off x="9311687" y="2235855"/>
            <a:ext cx="2186155"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9" name="Text Placeholder 3">
            <a:extLst>
              <a:ext uri="{FF2B5EF4-FFF2-40B4-BE49-F238E27FC236}">
                <a16:creationId xmlns:a16="http://schemas.microsoft.com/office/drawing/2014/main" id="{189591CA-F1B6-D38D-CDB4-836C82E80735}"/>
              </a:ext>
            </a:extLst>
          </p:cNvPr>
          <p:cNvSpPr>
            <a:spLocks noGrp="1"/>
          </p:cNvSpPr>
          <p:nvPr>
            <p:ph type="body" sz="quarter" idx="28"/>
          </p:nvPr>
        </p:nvSpPr>
        <p:spPr>
          <a:xfrm>
            <a:off x="9311688"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Block Arc 14">
            <a:extLst>
              <a:ext uri="{FF2B5EF4-FFF2-40B4-BE49-F238E27FC236}">
                <a16:creationId xmlns:a16="http://schemas.microsoft.com/office/drawing/2014/main" id="{945F8370-081B-6358-EEA2-2E388E5D35C5}"/>
              </a:ext>
            </a:extLst>
          </p:cNvPr>
          <p:cNvSpPr/>
          <p:nvPr userDrawn="1"/>
        </p:nvSpPr>
        <p:spPr>
          <a:xfrm rot="12742103" flipH="1">
            <a:off x="10748269" y="-1141719"/>
            <a:ext cx="2918603" cy="2918603"/>
          </a:xfrm>
          <a:prstGeom prst="blockArc">
            <a:avLst>
              <a:gd name="adj1" fmla="val 11771211"/>
              <a:gd name="adj2" fmla="val 18128897"/>
              <a:gd name="adj3" fmla="val 11444"/>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6" name="Picture 15" descr="A black and grey gradient&#10;&#10;AI-generated content may be incorrect.">
            <a:extLst>
              <a:ext uri="{FF2B5EF4-FFF2-40B4-BE49-F238E27FC236}">
                <a16:creationId xmlns:a16="http://schemas.microsoft.com/office/drawing/2014/main" id="{5C034E1A-A8A1-7505-303B-A5F6E5BC11B3}"/>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flipV="1">
            <a:off x="1886" y="1329420"/>
            <a:ext cx="632667" cy="632667"/>
          </a:xfrm>
          <a:prstGeom prst="rect">
            <a:avLst/>
          </a:prstGeom>
        </p:spPr>
      </p:pic>
    </p:spTree>
    <p:extLst>
      <p:ext uri="{BB962C8B-B14F-4D97-AF65-F5344CB8AC3E}">
        <p14:creationId xmlns:p14="http://schemas.microsoft.com/office/powerpoint/2010/main" val="2983072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Header Red w/ Three Column White Box">
    <p:bg>
      <p:bgPr>
        <a:solidFill>
          <a:schemeClr val="tx1"/>
        </a:solidFill>
        <a:effectLst/>
      </p:bgPr>
    </p:bg>
    <p:spTree>
      <p:nvGrpSpPr>
        <p:cNvPr id="1" name=""/>
        <p:cNvGrpSpPr/>
        <p:nvPr/>
      </p:nvGrpSpPr>
      <p:grpSpPr>
        <a:xfrm>
          <a:off x="0" y="0"/>
          <a:ext cx="0" cy="0"/>
          <a:chOff x="0" y="0"/>
          <a:chExt cx="0" cy="0"/>
        </a:xfrm>
      </p:grpSpPr>
      <p:sp>
        <p:nvSpPr>
          <p:cNvPr id="7" name="Block Arc 6">
            <a:extLst>
              <a:ext uri="{FF2B5EF4-FFF2-40B4-BE49-F238E27FC236}">
                <a16:creationId xmlns:a16="http://schemas.microsoft.com/office/drawing/2014/main" id="{981D62D1-3851-1AB0-6995-BECEC80622F0}"/>
              </a:ext>
            </a:extLst>
          </p:cNvPr>
          <p:cNvSpPr/>
          <p:nvPr userDrawn="1"/>
        </p:nvSpPr>
        <p:spPr>
          <a:xfrm rot="7200000" flipH="1">
            <a:off x="-2242879" y="-2187585"/>
            <a:ext cx="4375169" cy="4375169"/>
          </a:xfrm>
          <a:prstGeom prst="blockArc">
            <a:avLst>
              <a:gd name="adj1" fmla="val 12468597"/>
              <a:gd name="adj2" fmla="val 18027521"/>
              <a:gd name="adj3" fmla="val 17631"/>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pic>
        <p:nvPicPr>
          <p:cNvPr id="14" name="Picture 13" descr="A black and grey gradient&#10;&#10;AI-generated content may be incorrect.">
            <a:extLst>
              <a:ext uri="{FF2B5EF4-FFF2-40B4-BE49-F238E27FC236}">
                <a16:creationId xmlns:a16="http://schemas.microsoft.com/office/drawing/2014/main" id="{66F20F8A-1D6B-B8CD-21D2-8FBEA78ECBD2}"/>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a:off x="7022538" y="6042899"/>
            <a:ext cx="762000" cy="762000"/>
          </a:xfrm>
          <a:prstGeom prst="rect">
            <a:avLst/>
          </a:prstGeom>
        </p:spPr>
      </p:pic>
      <p:sp>
        <p:nvSpPr>
          <p:cNvPr id="10" name="Rounded Rectangle 9">
            <a:extLst>
              <a:ext uri="{FF2B5EF4-FFF2-40B4-BE49-F238E27FC236}">
                <a16:creationId xmlns:a16="http://schemas.microsoft.com/office/drawing/2014/main" id="{7B50F89B-D234-63DA-5CEF-BD3F466D791A}"/>
              </a:ext>
            </a:extLst>
          </p:cNvPr>
          <p:cNvSpPr/>
          <p:nvPr userDrawn="1"/>
        </p:nvSpPr>
        <p:spPr>
          <a:xfrm>
            <a:off x="602593" y="2065735"/>
            <a:ext cx="2456252" cy="3951606"/>
          </a:xfrm>
          <a:prstGeom prst="roundRect">
            <a:avLst>
              <a:gd name="adj" fmla="val 6003"/>
            </a:avLst>
          </a:prstGeom>
          <a:solidFill>
            <a:schemeClr val="bg1"/>
          </a:solidFill>
          <a:ln>
            <a:noFill/>
          </a:ln>
          <a:effectLst>
            <a:outerShdw blurRad="131896" dist="38100" dir="2700000" algn="tl" rotWithShape="0">
              <a:prstClr val="black">
                <a:alpha val="13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1" name="Rounded Rectangle 10">
            <a:extLst>
              <a:ext uri="{FF2B5EF4-FFF2-40B4-BE49-F238E27FC236}">
                <a16:creationId xmlns:a16="http://schemas.microsoft.com/office/drawing/2014/main" id="{506F8FCB-6D96-76C0-DF6E-4C4B3F34ADD4}"/>
              </a:ext>
            </a:extLst>
          </p:cNvPr>
          <p:cNvSpPr/>
          <p:nvPr userDrawn="1"/>
        </p:nvSpPr>
        <p:spPr>
          <a:xfrm>
            <a:off x="3444115" y="2065735"/>
            <a:ext cx="2456252" cy="3951606"/>
          </a:xfrm>
          <a:prstGeom prst="roundRect">
            <a:avLst>
              <a:gd name="adj" fmla="val 6003"/>
            </a:avLst>
          </a:prstGeom>
          <a:solidFill>
            <a:schemeClr val="bg1"/>
          </a:solidFill>
          <a:ln>
            <a:noFill/>
          </a:ln>
          <a:effectLst>
            <a:outerShdw blurRad="131896" dist="38100" dir="2700000" algn="tl" rotWithShape="0">
              <a:prstClr val="black">
                <a:alpha val="13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2" name="Rounded Rectangle 11">
            <a:extLst>
              <a:ext uri="{FF2B5EF4-FFF2-40B4-BE49-F238E27FC236}">
                <a16:creationId xmlns:a16="http://schemas.microsoft.com/office/drawing/2014/main" id="{EEF0A0D9-4A8F-198C-5EEF-4342B3BB3DF6}"/>
              </a:ext>
            </a:extLst>
          </p:cNvPr>
          <p:cNvSpPr/>
          <p:nvPr userDrawn="1"/>
        </p:nvSpPr>
        <p:spPr>
          <a:xfrm>
            <a:off x="6285637" y="2065735"/>
            <a:ext cx="2456252" cy="3951606"/>
          </a:xfrm>
          <a:prstGeom prst="roundRect">
            <a:avLst>
              <a:gd name="adj" fmla="val 6003"/>
            </a:avLst>
          </a:prstGeom>
          <a:solidFill>
            <a:schemeClr val="bg1"/>
          </a:solidFill>
          <a:ln>
            <a:noFill/>
          </a:ln>
          <a:effectLst>
            <a:outerShdw blurRad="131896" dist="38100" dir="2700000" algn="tl" rotWithShape="0">
              <a:prstClr val="black">
                <a:alpha val="13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3" name="Rounded Rectangle 12">
            <a:extLst>
              <a:ext uri="{FF2B5EF4-FFF2-40B4-BE49-F238E27FC236}">
                <a16:creationId xmlns:a16="http://schemas.microsoft.com/office/drawing/2014/main" id="{62D50B60-62F3-D001-8EEC-26E5C668A11A}"/>
              </a:ext>
            </a:extLst>
          </p:cNvPr>
          <p:cNvSpPr/>
          <p:nvPr userDrawn="1"/>
        </p:nvSpPr>
        <p:spPr>
          <a:xfrm>
            <a:off x="9127160" y="2065735"/>
            <a:ext cx="2456252" cy="3951606"/>
          </a:xfrm>
          <a:prstGeom prst="roundRect">
            <a:avLst>
              <a:gd name="adj" fmla="val 6003"/>
            </a:avLst>
          </a:prstGeom>
          <a:solidFill>
            <a:schemeClr val="bg1"/>
          </a:solidFill>
          <a:ln>
            <a:noFill/>
          </a:ln>
          <a:effectLst>
            <a:outerShdw blurRad="131896" dist="38100" dir="2700000" algn="tl" rotWithShape="0">
              <a:prstClr val="black">
                <a:alpha val="13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25" name="Text Placeholder 3">
            <a:extLst>
              <a:ext uri="{FF2B5EF4-FFF2-40B4-BE49-F238E27FC236}">
                <a16:creationId xmlns:a16="http://schemas.microsoft.com/office/drawing/2014/main" id="{B2AEAD67-EEF7-E1A9-3443-BDA9BB3FF6AB}"/>
              </a:ext>
            </a:extLst>
          </p:cNvPr>
          <p:cNvSpPr>
            <a:spLocks noGrp="1"/>
          </p:cNvSpPr>
          <p:nvPr>
            <p:ph type="body" sz="quarter" idx="21" hasCustomPrompt="1"/>
          </p:nvPr>
        </p:nvSpPr>
        <p:spPr>
          <a:xfrm>
            <a:off x="785041" y="2235855"/>
            <a:ext cx="2185372"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6" name="Text Placeholder 3">
            <a:extLst>
              <a:ext uri="{FF2B5EF4-FFF2-40B4-BE49-F238E27FC236}">
                <a16:creationId xmlns:a16="http://schemas.microsoft.com/office/drawing/2014/main" id="{2638B71E-AB6D-DEF0-AAC7-8B5B16D37F33}"/>
              </a:ext>
            </a:extLst>
          </p:cNvPr>
          <p:cNvSpPr>
            <a:spLocks noGrp="1"/>
          </p:cNvSpPr>
          <p:nvPr>
            <p:ph type="body" sz="quarter" idx="22" hasCustomPrompt="1"/>
          </p:nvPr>
        </p:nvSpPr>
        <p:spPr>
          <a:xfrm>
            <a:off x="3627448" y="2235855"/>
            <a:ext cx="2186154"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7" name="Text Placeholder 3">
            <a:extLst>
              <a:ext uri="{FF2B5EF4-FFF2-40B4-BE49-F238E27FC236}">
                <a16:creationId xmlns:a16="http://schemas.microsoft.com/office/drawing/2014/main" id="{D4BE5B8C-7342-B157-6479-C96F66E437E8}"/>
              </a:ext>
            </a:extLst>
          </p:cNvPr>
          <p:cNvSpPr>
            <a:spLocks noGrp="1"/>
          </p:cNvSpPr>
          <p:nvPr>
            <p:ph type="body" sz="quarter" idx="23" hasCustomPrompt="1"/>
          </p:nvPr>
        </p:nvSpPr>
        <p:spPr>
          <a:xfrm>
            <a:off x="6462299" y="2235855"/>
            <a:ext cx="2186155"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8" name="Text Placeholder 3">
            <a:extLst>
              <a:ext uri="{FF2B5EF4-FFF2-40B4-BE49-F238E27FC236}">
                <a16:creationId xmlns:a16="http://schemas.microsoft.com/office/drawing/2014/main" id="{67398FBD-6AFA-547A-AC83-3B23478C7982}"/>
              </a:ext>
            </a:extLst>
          </p:cNvPr>
          <p:cNvSpPr>
            <a:spLocks noGrp="1"/>
          </p:cNvSpPr>
          <p:nvPr>
            <p:ph type="body" sz="quarter" idx="24"/>
          </p:nvPr>
        </p:nvSpPr>
        <p:spPr>
          <a:xfrm>
            <a:off x="785041" y="3390120"/>
            <a:ext cx="2185372"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F878F1A8-DBCD-4E7F-26C8-94D8A9FE87E5}"/>
              </a:ext>
            </a:extLst>
          </p:cNvPr>
          <p:cNvSpPr>
            <a:spLocks noGrp="1"/>
          </p:cNvSpPr>
          <p:nvPr>
            <p:ph type="body" sz="quarter" idx="25"/>
          </p:nvPr>
        </p:nvSpPr>
        <p:spPr>
          <a:xfrm>
            <a:off x="3627448"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a:extLst>
              <a:ext uri="{FF2B5EF4-FFF2-40B4-BE49-F238E27FC236}">
                <a16:creationId xmlns:a16="http://schemas.microsoft.com/office/drawing/2014/main" id="{91839E87-638C-4BA7-FBEE-90F39C017E96}"/>
              </a:ext>
            </a:extLst>
          </p:cNvPr>
          <p:cNvSpPr>
            <a:spLocks noGrp="1"/>
          </p:cNvSpPr>
          <p:nvPr>
            <p:ph type="body" sz="quarter" idx="26"/>
          </p:nvPr>
        </p:nvSpPr>
        <p:spPr>
          <a:xfrm>
            <a:off x="6462300"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ext Placeholder 19">
            <a:extLst>
              <a:ext uri="{FF2B5EF4-FFF2-40B4-BE49-F238E27FC236}">
                <a16:creationId xmlns:a16="http://schemas.microsoft.com/office/drawing/2014/main" id="{56CB38BD-9D62-6703-FF27-F9F1B5F65D56}"/>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6D0B5A34-791A-51DC-D0FA-11DE1F028BD5}"/>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72631847-D54A-DA3A-0FF1-97CA3A067FE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solidFill>
                  <a:srgbClr val="EFF7FA"/>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Text Placeholder 3">
            <a:extLst>
              <a:ext uri="{FF2B5EF4-FFF2-40B4-BE49-F238E27FC236}">
                <a16:creationId xmlns:a16="http://schemas.microsoft.com/office/drawing/2014/main" id="{0BAB0E34-0804-95D4-0132-F6210FF56168}"/>
              </a:ext>
            </a:extLst>
          </p:cNvPr>
          <p:cNvSpPr>
            <a:spLocks noGrp="1"/>
          </p:cNvSpPr>
          <p:nvPr>
            <p:ph type="body" sz="quarter" idx="27" hasCustomPrompt="1"/>
          </p:nvPr>
        </p:nvSpPr>
        <p:spPr>
          <a:xfrm>
            <a:off x="9311687" y="2235855"/>
            <a:ext cx="2186155"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9" name="Text Placeholder 3">
            <a:extLst>
              <a:ext uri="{FF2B5EF4-FFF2-40B4-BE49-F238E27FC236}">
                <a16:creationId xmlns:a16="http://schemas.microsoft.com/office/drawing/2014/main" id="{189591CA-F1B6-D38D-CDB4-836C82E80735}"/>
              </a:ext>
            </a:extLst>
          </p:cNvPr>
          <p:cNvSpPr>
            <a:spLocks noGrp="1"/>
          </p:cNvSpPr>
          <p:nvPr>
            <p:ph type="body" sz="quarter" idx="28"/>
          </p:nvPr>
        </p:nvSpPr>
        <p:spPr>
          <a:xfrm>
            <a:off x="9311688"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5C9185BD-A632-0FD9-23B9-25A33ED2EFE8}"/>
              </a:ext>
            </a:extLst>
          </p:cNvPr>
          <p:cNvPicPr>
            <a:picLocks noChangeAspect="1"/>
          </p:cNvPicPr>
          <p:nvPr userDrawn="1"/>
        </p:nvPicPr>
        <p:blipFill>
          <a:blip/>
          <a:stretch>
            <a:fillRect/>
          </a:stretch>
        </p:blipFill>
        <p:spPr>
          <a:xfrm>
            <a:off x="609600" y="6414846"/>
            <a:ext cx="1289957" cy="195119"/>
          </a:xfrm>
          <a:prstGeom prst="rect">
            <a:avLst/>
          </a:prstGeom>
        </p:spPr>
      </p:pic>
    </p:spTree>
    <p:extLst>
      <p:ext uri="{BB962C8B-B14F-4D97-AF65-F5344CB8AC3E}">
        <p14:creationId xmlns:p14="http://schemas.microsoft.com/office/powerpoint/2010/main" val="3084149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Header Red w/ Three Column White Box">
    <p:bg>
      <p:bgPr>
        <a:gradFill>
          <a:gsLst>
            <a:gs pos="98000">
              <a:schemeClr val="accent3">
                <a:alpha val="63536"/>
              </a:schemeClr>
            </a:gs>
            <a:gs pos="0">
              <a:schemeClr val="tx1">
                <a:lumMod val="10000"/>
                <a:lumOff val="90000"/>
              </a:schemeClr>
            </a:gs>
          </a:gsLst>
          <a:lin ang="18900000" scaled="1"/>
        </a:gradFill>
        <a:effectLst/>
      </p:bgPr>
    </p:bg>
    <p:spTree>
      <p:nvGrpSpPr>
        <p:cNvPr id="1" name=""/>
        <p:cNvGrpSpPr/>
        <p:nvPr/>
      </p:nvGrpSpPr>
      <p:grpSpPr>
        <a:xfrm>
          <a:off x="0" y="0"/>
          <a:ext cx="0" cy="0"/>
          <a:chOff x="0" y="0"/>
          <a:chExt cx="0" cy="0"/>
        </a:xfrm>
      </p:grpSpPr>
      <p:pic>
        <p:nvPicPr>
          <p:cNvPr id="5" name="Picture 4" descr="A black circle with white lines&#10;&#10;AI-generated content may be incorrect.">
            <a:extLst>
              <a:ext uri="{FF2B5EF4-FFF2-40B4-BE49-F238E27FC236}">
                <a16:creationId xmlns:a16="http://schemas.microsoft.com/office/drawing/2014/main" id="{5A5E474D-B7A5-4775-4570-762D46A1A97B}"/>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rot="5400000">
            <a:off x="-563941" y="3140733"/>
            <a:ext cx="2176277" cy="1048396"/>
          </a:xfrm>
          <a:prstGeom prst="rect">
            <a:avLst/>
          </a:prstGeom>
        </p:spPr>
      </p:pic>
      <p:sp>
        <p:nvSpPr>
          <p:cNvPr id="10" name="Rounded Rectangle 9">
            <a:extLst>
              <a:ext uri="{FF2B5EF4-FFF2-40B4-BE49-F238E27FC236}">
                <a16:creationId xmlns:a16="http://schemas.microsoft.com/office/drawing/2014/main" id="{7B50F89B-D234-63DA-5CEF-BD3F466D791A}"/>
              </a:ext>
            </a:extLst>
          </p:cNvPr>
          <p:cNvSpPr/>
          <p:nvPr userDrawn="1"/>
        </p:nvSpPr>
        <p:spPr>
          <a:xfrm>
            <a:off x="602593" y="2065735"/>
            <a:ext cx="2456252" cy="3951606"/>
          </a:xfrm>
          <a:prstGeom prst="roundRect">
            <a:avLst>
              <a:gd name="adj" fmla="val 6003"/>
            </a:avLst>
          </a:prstGeom>
          <a:solidFill>
            <a:schemeClr val="bg1"/>
          </a:solidFill>
          <a:ln>
            <a:noFill/>
          </a:ln>
          <a:effectLst>
            <a:outerShdw blurRad="218358" dist="38100" dir="2700000" algn="tl" rotWithShape="0">
              <a:prstClr val="black">
                <a:alpha val="18838"/>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1" name="Rounded Rectangle 10">
            <a:extLst>
              <a:ext uri="{FF2B5EF4-FFF2-40B4-BE49-F238E27FC236}">
                <a16:creationId xmlns:a16="http://schemas.microsoft.com/office/drawing/2014/main" id="{506F8FCB-6D96-76C0-DF6E-4C4B3F34ADD4}"/>
              </a:ext>
            </a:extLst>
          </p:cNvPr>
          <p:cNvSpPr/>
          <p:nvPr userDrawn="1"/>
        </p:nvSpPr>
        <p:spPr>
          <a:xfrm>
            <a:off x="3444115" y="2065735"/>
            <a:ext cx="2456252" cy="3951606"/>
          </a:xfrm>
          <a:prstGeom prst="roundRect">
            <a:avLst>
              <a:gd name="adj" fmla="val 6003"/>
            </a:avLst>
          </a:prstGeom>
          <a:solidFill>
            <a:schemeClr val="bg1"/>
          </a:solidFill>
          <a:ln>
            <a:noFill/>
          </a:ln>
          <a:effectLst>
            <a:outerShdw blurRad="218358" dist="38100" dir="2700000" algn="tl" rotWithShape="0">
              <a:prstClr val="black">
                <a:alpha val="18838"/>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2" name="Rounded Rectangle 11">
            <a:extLst>
              <a:ext uri="{FF2B5EF4-FFF2-40B4-BE49-F238E27FC236}">
                <a16:creationId xmlns:a16="http://schemas.microsoft.com/office/drawing/2014/main" id="{EEF0A0D9-4A8F-198C-5EEF-4342B3BB3DF6}"/>
              </a:ext>
            </a:extLst>
          </p:cNvPr>
          <p:cNvSpPr/>
          <p:nvPr userDrawn="1"/>
        </p:nvSpPr>
        <p:spPr>
          <a:xfrm>
            <a:off x="6285637" y="2065735"/>
            <a:ext cx="2456252" cy="3951606"/>
          </a:xfrm>
          <a:prstGeom prst="roundRect">
            <a:avLst>
              <a:gd name="adj" fmla="val 6003"/>
            </a:avLst>
          </a:prstGeom>
          <a:solidFill>
            <a:schemeClr val="bg1"/>
          </a:solidFill>
          <a:ln>
            <a:noFill/>
          </a:ln>
          <a:effectLst>
            <a:outerShdw blurRad="218358" dist="38100" dir="2700000" algn="tl" rotWithShape="0">
              <a:prstClr val="black">
                <a:alpha val="18838"/>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13" name="Rounded Rectangle 12">
            <a:extLst>
              <a:ext uri="{FF2B5EF4-FFF2-40B4-BE49-F238E27FC236}">
                <a16:creationId xmlns:a16="http://schemas.microsoft.com/office/drawing/2014/main" id="{62D50B60-62F3-D001-8EEC-26E5C668A11A}"/>
              </a:ext>
            </a:extLst>
          </p:cNvPr>
          <p:cNvSpPr/>
          <p:nvPr userDrawn="1"/>
        </p:nvSpPr>
        <p:spPr>
          <a:xfrm>
            <a:off x="9127160" y="2065735"/>
            <a:ext cx="2456252" cy="3951606"/>
          </a:xfrm>
          <a:prstGeom prst="roundRect">
            <a:avLst>
              <a:gd name="adj" fmla="val 6003"/>
            </a:avLst>
          </a:prstGeom>
          <a:solidFill>
            <a:schemeClr val="bg1"/>
          </a:solidFill>
          <a:ln>
            <a:noFill/>
          </a:ln>
          <a:effectLst>
            <a:outerShdw blurRad="218358" dist="38100" dir="2700000" algn="tl" rotWithShape="0">
              <a:prstClr val="black">
                <a:alpha val="18838"/>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sp>
        <p:nvSpPr>
          <p:cNvPr id="25" name="Text Placeholder 3">
            <a:extLst>
              <a:ext uri="{FF2B5EF4-FFF2-40B4-BE49-F238E27FC236}">
                <a16:creationId xmlns:a16="http://schemas.microsoft.com/office/drawing/2014/main" id="{B2AEAD67-EEF7-E1A9-3443-BDA9BB3FF6AB}"/>
              </a:ext>
            </a:extLst>
          </p:cNvPr>
          <p:cNvSpPr>
            <a:spLocks noGrp="1"/>
          </p:cNvSpPr>
          <p:nvPr>
            <p:ph type="body" sz="quarter" idx="21" hasCustomPrompt="1"/>
          </p:nvPr>
        </p:nvSpPr>
        <p:spPr>
          <a:xfrm>
            <a:off x="785041" y="2235855"/>
            <a:ext cx="2185372"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6" name="Text Placeholder 3">
            <a:extLst>
              <a:ext uri="{FF2B5EF4-FFF2-40B4-BE49-F238E27FC236}">
                <a16:creationId xmlns:a16="http://schemas.microsoft.com/office/drawing/2014/main" id="{2638B71E-AB6D-DEF0-AAC7-8B5B16D37F33}"/>
              </a:ext>
            </a:extLst>
          </p:cNvPr>
          <p:cNvSpPr>
            <a:spLocks noGrp="1"/>
          </p:cNvSpPr>
          <p:nvPr>
            <p:ph type="body" sz="quarter" idx="22" hasCustomPrompt="1"/>
          </p:nvPr>
        </p:nvSpPr>
        <p:spPr>
          <a:xfrm>
            <a:off x="3627448" y="2235855"/>
            <a:ext cx="2186154"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7" name="Text Placeholder 3">
            <a:extLst>
              <a:ext uri="{FF2B5EF4-FFF2-40B4-BE49-F238E27FC236}">
                <a16:creationId xmlns:a16="http://schemas.microsoft.com/office/drawing/2014/main" id="{D4BE5B8C-7342-B157-6479-C96F66E437E8}"/>
              </a:ext>
            </a:extLst>
          </p:cNvPr>
          <p:cNvSpPr>
            <a:spLocks noGrp="1"/>
          </p:cNvSpPr>
          <p:nvPr>
            <p:ph type="body" sz="quarter" idx="23" hasCustomPrompt="1"/>
          </p:nvPr>
        </p:nvSpPr>
        <p:spPr>
          <a:xfrm>
            <a:off x="6462299" y="2235855"/>
            <a:ext cx="2186155"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28" name="Text Placeholder 3">
            <a:extLst>
              <a:ext uri="{FF2B5EF4-FFF2-40B4-BE49-F238E27FC236}">
                <a16:creationId xmlns:a16="http://schemas.microsoft.com/office/drawing/2014/main" id="{67398FBD-6AFA-547A-AC83-3B23478C7982}"/>
              </a:ext>
            </a:extLst>
          </p:cNvPr>
          <p:cNvSpPr>
            <a:spLocks noGrp="1"/>
          </p:cNvSpPr>
          <p:nvPr>
            <p:ph type="body" sz="quarter" idx="24"/>
          </p:nvPr>
        </p:nvSpPr>
        <p:spPr>
          <a:xfrm>
            <a:off x="785041" y="3390120"/>
            <a:ext cx="2185372"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F878F1A8-DBCD-4E7F-26C8-94D8A9FE87E5}"/>
              </a:ext>
            </a:extLst>
          </p:cNvPr>
          <p:cNvSpPr>
            <a:spLocks noGrp="1"/>
          </p:cNvSpPr>
          <p:nvPr>
            <p:ph type="body" sz="quarter" idx="25"/>
          </p:nvPr>
        </p:nvSpPr>
        <p:spPr>
          <a:xfrm>
            <a:off x="3627448"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0" name="Text Placeholder 3">
            <a:extLst>
              <a:ext uri="{FF2B5EF4-FFF2-40B4-BE49-F238E27FC236}">
                <a16:creationId xmlns:a16="http://schemas.microsoft.com/office/drawing/2014/main" id="{91839E87-638C-4BA7-FBEE-90F39C017E96}"/>
              </a:ext>
            </a:extLst>
          </p:cNvPr>
          <p:cNvSpPr>
            <a:spLocks noGrp="1"/>
          </p:cNvSpPr>
          <p:nvPr>
            <p:ph type="body" sz="quarter" idx="26"/>
          </p:nvPr>
        </p:nvSpPr>
        <p:spPr>
          <a:xfrm>
            <a:off x="6462300"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 name="Text Placeholder 19">
            <a:extLst>
              <a:ext uri="{FF2B5EF4-FFF2-40B4-BE49-F238E27FC236}">
                <a16:creationId xmlns:a16="http://schemas.microsoft.com/office/drawing/2014/main" id="{56CB38BD-9D62-6703-FF27-F9F1B5F65D56}"/>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6D0B5A34-791A-51DC-D0FA-11DE1F028BD5}"/>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6" name="Text Placeholder 11">
            <a:extLst>
              <a:ext uri="{FF2B5EF4-FFF2-40B4-BE49-F238E27FC236}">
                <a16:creationId xmlns:a16="http://schemas.microsoft.com/office/drawing/2014/main" id="{72631847-D54A-DA3A-0FF1-97CA3A067FE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solidFill>
                  <a:schemeClr val="tx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Text Placeholder 3">
            <a:extLst>
              <a:ext uri="{FF2B5EF4-FFF2-40B4-BE49-F238E27FC236}">
                <a16:creationId xmlns:a16="http://schemas.microsoft.com/office/drawing/2014/main" id="{0BAB0E34-0804-95D4-0132-F6210FF56168}"/>
              </a:ext>
            </a:extLst>
          </p:cNvPr>
          <p:cNvSpPr>
            <a:spLocks noGrp="1"/>
          </p:cNvSpPr>
          <p:nvPr>
            <p:ph type="body" sz="quarter" idx="27" hasCustomPrompt="1"/>
          </p:nvPr>
        </p:nvSpPr>
        <p:spPr>
          <a:xfrm>
            <a:off x="9311687" y="2235855"/>
            <a:ext cx="2186155" cy="883901"/>
          </a:xfrm>
          <a:prstGeom prst="rect">
            <a:avLst/>
          </a:prstGeom>
        </p:spPr>
        <p:txBody>
          <a:bodyPr lIns="0" tIns="0" rIns="0" bIns="0" anchor="b"/>
          <a:lstStyle>
            <a:lvl1pPr marL="0" indent="0">
              <a:buClr>
                <a:schemeClr val="accent1"/>
              </a:buClr>
              <a:buNone/>
              <a:defRPr sz="1800" b="1" i="0">
                <a:solidFill>
                  <a:schemeClr val="tx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9" name="Text Placeholder 3">
            <a:extLst>
              <a:ext uri="{FF2B5EF4-FFF2-40B4-BE49-F238E27FC236}">
                <a16:creationId xmlns:a16="http://schemas.microsoft.com/office/drawing/2014/main" id="{189591CA-F1B6-D38D-CDB4-836C82E80735}"/>
              </a:ext>
            </a:extLst>
          </p:cNvPr>
          <p:cNvSpPr>
            <a:spLocks noGrp="1"/>
          </p:cNvSpPr>
          <p:nvPr>
            <p:ph type="body" sz="quarter" idx="28"/>
          </p:nvPr>
        </p:nvSpPr>
        <p:spPr>
          <a:xfrm>
            <a:off x="9311688" y="3390120"/>
            <a:ext cx="2186154" cy="2445530"/>
          </a:xfrm>
          <a:prstGeom prst="rect">
            <a:avLst/>
          </a:prstGeom>
        </p:spPr>
        <p:txBody>
          <a:bodyPr lIns="0" tIns="0" rIns="0" bIns="0"/>
          <a:lstStyle>
            <a:lvl1pPr>
              <a:buClr>
                <a:schemeClr val="accent1"/>
              </a:buClr>
              <a:defRPr sz="1400" b="0" i="0">
                <a:latin typeface="Arial" panose="020B0604020202020204" pitchFamily="34" charset="0"/>
              </a:defRPr>
            </a:lvl1pPr>
            <a:lvl2pPr>
              <a:buClr>
                <a:schemeClr val="accent1"/>
              </a:buClr>
              <a:defRPr sz="1200" b="0" i="0">
                <a:latin typeface="Arial" panose="020B0604020202020204" pitchFamily="34" charset="0"/>
              </a:defRPr>
            </a:lvl2pPr>
            <a:lvl3pPr>
              <a:buClr>
                <a:schemeClr val="accent1"/>
              </a:buClr>
              <a:defRPr sz="1100" b="0" i="0">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Chord 13">
            <a:extLst>
              <a:ext uri="{FF2B5EF4-FFF2-40B4-BE49-F238E27FC236}">
                <a16:creationId xmlns:a16="http://schemas.microsoft.com/office/drawing/2014/main" id="{3BEE2777-64D7-6AE8-9767-E00BFC03F61E}"/>
              </a:ext>
            </a:extLst>
          </p:cNvPr>
          <p:cNvSpPr/>
          <p:nvPr userDrawn="1"/>
        </p:nvSpPr>
        <p:spPr>
          <a:xfrm>
            <a:off x="10670666" y="-831850"/>
            <a:ext cx="2182310" cy="2182310"/>
          </a:xfrm>
          <a:prstGeom prst="chord">
            <a:avLst>
              <a:gd name="adj1" fmla="val 3997867"/>
              <a:gd name="adj2" fmla="val 17587521"/>
            </a:avLst>
          </a:prstGeom>
          <a:gradFill flip="none" rotWithShape="1">
            <a:gsLst>
              <a:gs pos="0">
                <a:schemeClr val="tx1">
                  <a:alpha val="22000"/>
                </a:schemeClr>
              </a:gs>
              <a:gs pos="22000">
                <a:srgbClr val="042838">
                  <a:alpha val="16000"/>
                </a:srgbClr>
              </a:gs>
              <a:gs pos="60000">
                <a:schemeClr val="tx1">
                  <a:alpha val="0"/>
                </a:schemeClr>
              </a:gs>
            </a:gsLst>
            <a:lin ang="162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3437552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hree Column Icons w/ Grey Box">
    <p:bg>
      <p:bgPr>
        <a:gradFill>
          <a:gsLst>
            <a:gs pos="81000">
              <a:srgbClr val="7ED37D"/>
            </a:gs>
            <a:gs pos="57000">
              <a:srgbClr val="46B39F"/>
            </a:gs>
            <a:gs pos="18000">
              <a:schemeClr val="accent1"/>
            </a:gs>
            <a:gs pos="100000">
              <a:schemeClr val="accent2"/>
            </a:gs>
          </a:gsLst>
          <a:lin ang="18900000" scaled="1"/>
        </a:gradFill>
        <a:effectLst/>
      </p:bgPr>
    </p:bg>
    <p:spTree>
      <p:nvGrpSpPr>
        <p:cNvPr id="1" name=""/>
        <p:cNvGrpSpPr/>
        <p:nvPr/>
      </p:nvGrpSpPr>
      <p:grpSpPr>
        <a:xfrm>
          <a:off x="0" y="0"/>
          <a:ext cx="0" cy="0"/>
          <a:chOff x="0" y="0"/>
          <a:chExt cx="0" cy="0"/>
        </a:xfrm>
      </p:grpSpPr>
      <p:sp>
        <p:nvSpPr>
          <p:cNvPr id="9" name="Title 23">
            <a:extLst>
              <a:ext uri="{FF2B5EF4-FFF2-40B4-BE49-F238E27FC236}">
                <a16:creationId xmlns:a16="http://schemas.microsoft.com/office/drawing/2014/main" id="{B0D1D3CE-839E-3D19-B61E-201D5728605E}"/>
              </a:ext>
            </a:extLst>
          </p:cNvPr>
          <p:cNvSpPr>
            <a:spLocks noGrp="1"/>
          </p:cNvSpPr>
          <p:nvPr>
            <p:ph type="title" hasCustomPrompt="1"/>
          </p:nvPr>
        </p:nvSpPr>
        <p:spPr>
          <a:xfrm>
            <a:off x="602593" y="533065"/>
            <a:ext cx="7866258"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br>
              <a:rPr lang="en-US"/>
            </a:br>
            <a:br>
              <a:rPr lang="en-US"/>
            </a:br>
            <a:br>
              <a:rPr lang="en-US"/>
            </a:br>
            <a:br>
              <a:rPr lang="en-US"/>
            </a:br>
            <a:br>
              <a:rPr lang="en-US"/>
            </a:br>
            <a:endParaRPr lang="en-US"/>
          </a:p>
        </p:txBody>
      </p:sp>
      <p:sp>
        <p:nvSpPr>
          <p:cNvPr id="11" name="Text Placeholder 3">
            <a:extLst>
              <a:ext uri="{FF2B5EF4-FFF2-40B4-BE49-F238E27FC236}">
                <a16:creationId xmlns:a16="http://schemas.microsoft.com/office/drawing/2014/main" id="{5DF51319-F6DE-B56C-B749-FDFD93A64230}"/>
              </a:ext>
            </a:extLst>
          </p:cNvPr>
          <p:cNvSpPr>
            <a:spLocks noGrp="1"/>
          </p:cNvSpPr>
          <p:nvPr>
            <p:ph type="body" sz="quarter" idx="21" hasCustomPrompt="1"/>
          </p:nvPr>
        </p:nvSpPr>
        <p:spPr>
          <a:xfrm>
            <a:off x="609600" y="3155887"/>
            <a:ext cx="2185372" cy="883901"/>
          </a:xfrm>
          <a:prstGeom prst="rect">
            <a:avLst/>
          </a:prstGeom>
        </p:spPr>
        <p:txBody>
          <a:bodyPr lIns="0" tIns="0" rIns="0" bIns="0" anchor="b"/>
          <a:lstStyle>
            <a:lvl1pPr marL="0" indent="0">
              <a:buClr>
                <a:schemeClr val="tx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2" name="Text Placeholder 3">
            <a:extLst>
              <a:ext uri="{FF2B5EF4-FFF2-40B4-BE49-F238E27FC236}">
                <a16:creationId xmlns:a16="http://schemas.microsoft.com/office/drawing/2014/main" id="{B912C25A-8CD6-C497-B33B-11FEA37E98C3}"/>
              </a:ext>
            </a:extLst>
          </p:cNvPr>
          <p:cNvSpPr>
            <a:spLocks noGrp="1"/>
          </p:cNvSpPr>
          <p:nvPr>
            <p:ph type="body" sz="quarter" idx="22" hasCustomPrompt="1"/>
          </p:nvPr>
        </p:nvSpPr>
        <p:spPr>
          <a:xfrm>
            <a:off x="3452007" y="3155887"/>
            <a:ext cx="2186154" cy="883901"/>
          </a:xfrm>
          <a:prstGeom prst="rect">
            <a:avLst/>
          </a:prstGeom>
        </p:spPr>
        <p:txBody>
          <a:bodyPr lIns="0" tIns="0" rIns="0" bIns="0" anchor="b"/>
          <a:lstStyle>
            <a:lvl1pPr marL="0" indent="0">
              <a:buClr>
                <a:schemeClr val="tx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3" name="Text Placeholder 3">
            <a:extLst>
              <a:ext uri="{FF2B5EF4-FFF2-40B4-BE49-F238E27FC236}">
                <a16:creationId xmlns:a16="http://schemas.microsoft.com/office/drawing/2014/main" id="{64D512FD-EEFB-9852-40FA-A2F3CC6B6D6E}"/>
              </a:ext>
            </a:extLst>
          </p:cNvPr>
          <p:cNvSpPr>
            <a:spLocks noGrp="1"/>
          </p:cNvSpPr>
          <p:nvPr>
            <p:ph type="body" sz="quarter" idx="23" hasCustomPrompt="1"/>
          </p:nvPr>
        </p:nvSpPr>
        <p:spPr>
          <a:xfrm>
            <a:off x="6286858" y="3155887"/>
            <a:ext cx="2186155" cy="883901"/>
          </a:xfrm>
          <a:prstGeom prst="rect">
            <a:avLst/>
          </a:prstGeom>
        </p:spPr>
        <p:txBody>
          <a:bodyPr lIns="0" tIns="0" rIns="0" bIns="0" anchor="b"/>
          <a:lstStyle>
            <a:lvl1pPr marL="0" indent="0">
              <a:buClr>
                <a:schemeClr val="tx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4409434A-E5A6-C02E-E572-6D54DC8DD69C}"/>
              </a:ext>
            </a:extLst>
          </p:cNvPr>
          <p:cNvSpPr>
            <a:spLocks noGrp="1"/>
          </p:cNvSpPr>
          <p:nvPr>
            <p:ph type="body" sz="quarter" idx="24"/>
          </p:nvPr>
        </p:nvSpPr>
        <p:spPr>
          <a:xfrm>
            <a:off x="609600" y="4215652"/>
            <a:ext cx="2185372" cy="1619997"/>
          </a:xfrm>
          <a:prstGeom prst="rect">
            <a:avLst/>
          </a:prstGeom>
        </p:spPr>
        <p:txBody>
          <a:bodyPr lIns="0" tIns="0" rIns="0" bIns="0"/>
          <a:lstStyle>
            <a:lvl1pPr>
              <a:buClr>
                <a:schemeClr val="bg1"/>
              </a:buClr>
              <a:defRPr sz="1400" b="0" i="0">
                <a:solidFill>
                  <a:schemeClr val="bg1"/>
                </a:solidFill>
                <a:latin typeface="Arial" panose="020B0604020202020204" pitchFamily="34" charset="0"/>
              </a:defRPr>
            </a:lvl1pPr>
            <a:lvl2pPr>
              <a:buClr>
                <a:schemeClr val="bg1"/>
              </a:buClr>
              <a:defRPr sz="1200" b="0" i="0">
                <a:solidFill>
                  <a:schemeClr val="bg1"/>
                </a:solidFill>
                <a:latin typeface="Arial" panose="020B0604020202020204" pitchFamily="34" charset="0"/>
              </a:defRPr>
            </a:lvl2pPr>
            <a:lvl3pPr>
              <a:buClr>
                <a:schemeClr val="bg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Text Placeholder 3">
            <a:extLst>
              <a:ext uri="{FF2B5EF4-FFF2-40B4-BE49-F238E27FC236}">
                <a16:creationId xmlns:a16="http://schemas.microsoft.com/office/drawing/2014/main" id="{7287EDF3-D070-FF83-DE67-2DF5AACCF50B}"/>
              </a:ext>
            </a:extLst>
          </p:cNvPr>
          <p:cNvSpPr>
            <a:spLocks noGrp="1"/>
          </p:cNvSpPr>
          <p:nvPr>
            <p:ph type="body" sz="quarter" idx="25"/>
          </p:nvPr>
        </p:nvSpPr>
        <p:spPr>
          <a:xfrm>
            <a:off x="3452007" y="4215652"/>
            <a:ext cx="2186154" cy="1619997"/>
          </a:xfrm>
          <a:prstGeom prst="rect">
            <a:avLst/>
          </a:prstGeom>
        </p:spPr>
        <p:txBody>
          <a:bodyPr lIns="0" tIns="0" rIns="0" bIns="0"/>
          <a:lstStyle>
            <a:lvl1pPr>
              <a:buClr>
                <a:schemeClr val="bg1"/>
              </a:buClr>
              <a:defRPr sz="1400" b="0" i="0">
                <a:solidFill>
                  <a:schemeClr val="bg1"/>
                </a:solidFill>
                <a:latin typeface="Arial" panose="020B0604020202020204" pitchFamily="34" charset="0"/>
              </a:defRPr>
            </a:lvl1pPr>
            <a:lvl2pPr>
              <a:buClr>
                <a:schemeClr val="bg1"/>
              </a:buClr>
              <a:defRPr sz="1200" b="0" i="0">
                <a:solidFill>
                  <a:schemeClr val="bg1"/>
                </a:solidFill>
                <a:latin typeface="Arial" panose="020B0604020202020204" pitchFamily="34" charset="0"/>
              </a:defRPr>
            </a:lvl2pPr>
            <a:lvl3pPr>
              <a:buClr>
                <a:schemeClr val="bg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FFCA9A89-A0CA-46E5-FFB5-2400DB625908}"/>
              </a:ext>
            </a:extLst>
          </p:cNvPr>
          <p:cNvSpPr>
            <a:spLocks noGrp="1"/>
          </p:cNvSpPr>
          <p:nvPr>
            <p:ph type="body" sz="quarter" idx="26"/>
          </p:nvPr>
        </p:nvSpPr>
        <p:spPr>
          <a:xfrm>
            <a:off x="6286859" y="4215652"/>
            <a:ext cx="2186154" cy="1619997"/>
          </a:xfrm>
          <a:prstGeom prst="rect">
            <a:avLst/>
          </a:prstGeom>
        </p:spPr>
        <p:txBody>
          <a:bodyPr lIns="0" tIns="0" rIns="0" bIns="0"/>
          <a:lstStyle>
            <a:lvl1pPr>
              <a:buClr>
                <a:schemeClr val="bg1"/>
              </a:buClr>
              <a:defRPr sz="1400" b="0" i="0">
                <a:solidFill>
                  <a:schemeClr val="bg1"/>
                </a:solidFill>
                <a:latin typeface="Arial" panose="020B0604020202020204" pitchFamily="34" charset="0"/>
              </a:defRPr>
            </a:lvl1pPr>
            <a:lvl2pPr>
              <a:buClr>
                <a:schemeClr val="bg1"/>
              </a:buClr>
              <a:defRPr sz="1200" b="0" i="0">
                <a:solidFill>
                  <a:schemeClr val="bg1"/>
                </a:solidFill>
                <a:latin typeface="Arial" panose="020B0604020202020204" pitchFamily="34" charset="0"/>
              </a:defRPr>
            </a:lvl2pPr>
            <a:lvl3pPr>
              <a:buClr>
                <a:schemeClr val="bg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CBA1F241-8149-0AFE-9CE4-67B8975A7C55}"/>
              </a:ext>
            </a:extLst>
          </p:cNvPr>
          <p:cNvSpPr>
            <a:spLocks noGrp="1"/>
          </p:cNvSpPr>
          <p:nvPr>
            <p:ph type="body" sz="quarter" idx="27" hasCustomPrompt="1"/>
          </p:nvPr>
        </p:nvSpPr>
        <p:spPr>
          <a:xfrm>
            <a:off x="9136246" y="3136053"/>
            <a:ext cx="2186155" cy="883901"/>
          </a:xfrm>
          <a:prstGeom prst="rect">
            <a:avLst/>
          </a:prstGeom>
        </p:spPr>
        <p:txBody>
          <a:bodyPr lIns="0" tIns="0" rIns="0" bIns="0" anchor="b"/>
          <a:lstStyle>
            <a:lvl1pPr marL="0" indent="0">
              <a:buClr>
                <a:schemeClr val="tx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24CFA6E2-64D4-B2F6-1F41-1EBFA85BEE03}"/>
              </a:ext>
            </a:extLst>
          </p:cNvPr>
          <p:cNvSpPr>
            <a:spLocks noGrp="1"/>
          </p:cNvSpPr>
          <p:nvPr>
            <p:ph type="body" sz="quarter" idx="28"/>
          </p:nvPr>
        </p:nvSpPr>
        <p:spPr>
          <a:xfrm>
            <a:off x="9136247" y="4215652"/>
            <a:ext cx="2186154" cy="1619997"/>
          </a:xfrm>
          <a:prstGeom prst="rect">
            <a:avLst/>
          </a:prstGeom>
        </p:spPr>
        <p:txBody>
          <a:bodyPr lIns="0" tIns="0" rIns="0" bIns="0"/>
          <a:lstStyle>
            <a:lvl1pPr>
              <a:buClr>
                <a:schemeClr val="bg1"/>
              </a:buClr>
              <a:defRPr sz="1400" b="0" i="0">
                <a:solidFill>
                  <a:schemeClr val="bg1"/>
                </a:solidFill>
                <a:latin typeface="Arial" panose="020B0604020202020204" pitchFamily="34" charset="0"/>
              </a:defRPr>
            </a:lvl1pPr>
            <a:lvl2pPr>
              <a:buClr>
                <a:schemeClr val="bg1"/>
              </a:buClr>
              <a:defRPr sz="1200" b="0" i="0">
                <a:solidFill>
                  <a:schemeClr val="bg1"/>
                </a:solidFill>
                <a:latin typeface="Arial" panose="020B0604020202020204" pitchFamily="34" charset="0"/>
              </a:defRPr>
            </a:lvl2pPr>
            <a:lvl3pPr>
              <a:buClr>
                <a:schemeClr val="bg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4BADBFC-01EF-2BD9-5F73-8455F8FCEC83}"/>
              </a:ext>
            </a:extLst>
          </p:cNvPr>
          <p:cNvSpPr>
            <a:spLocks noGrp="1"/>
          </p:cNvSpPr>
          <p:nvPr>
            <p:ph type="body" sz="quarter" idx="29"/>
          </p:nvPr>
        </p:nvSpPr>
        <p:spPr>
          <a:xfrm>
            <a:off x="606755" y="1665558"/>
            <a:ext cx="7866258" cy="974054"/>
          </a:xfrm>
          <a:prstGeom prst="rect">
            <a:avLst/>
          </a:prstGeom>
        </p:spPr>
        <p:txBody>
          <a:bodyPr lIns="0" tIns="0" rIns="0" bIns="0"/>
          <a:lstStyle>
            <a:lvl1pPr>
              <a:defRPr lang="en-US" sz="1400" b="0" i="0" dirty="0">
                <a:solidFill>
                  <a:schemeClr val="bg1"/>
                </a:solidFill>
                <a:latin typeface="Arial" panose="020B0604020202020204" pitchFamily="34" charset="0"/>
              </a:defRPr>
            </a:lvl1pPr>
            <a:lvl2pPr>
              <a:defRPr lang="en-US" sz="1200" b="0" i="0" dirty="0">
                <a:solidFill>
                  <a:schemeClr val="bg1"/>
                </a:solidFill>
                <a:latin typeface="Arial" panose="020B0604020202020204" pitchFamily="34" charset="0"/>
              </a:defRPr>
            </a:lvl2pPr>
            <a:lvl3pPr>
              <a:defRPr lang="en-US" sz="1100" b="0" i="0" dirty="0">
                <a:solidFill>
                  <a:schemeClr val="bg1"/>
                </a:solidFill>
                <a:latin typeface="Arial" panose="020B0604020202020204" pitchFamily="34" charset="0"/>
              </a:defRPr>
            </a:lvl3pPr>
          </a:lstStyle>
          <a:p>
            <a:pPr lvl="0">
              <a:buClr>
                <a:schemeClr val="bg1"/>
              </a:buClr>
            </a:pPr>
            <a:r>
              <a:rPr lang="en-US"/>
              <a:t>Click to edit Master text styles</a:t>
            </a:r>
          </a:p>
          <a:p>
            <a:pPr lvl="1">
              <a:buClr>
                <a:schemeClr val="bg1"/>
              </a:buClr>
            </a:pPr>
            <a:r>
              <a:rPr lang="en-US"/>
              <a:t>Second level</a:t>
            </a:r>
          </a:p>
          <a:p>
            <a:pPr lvl="2">
              <a:buClr>
                <a:schemeClr val="bg1"/>
              </a:buClr>
            </a:pPr>
            <a:r>
              <a:rPr lang="en-US"/>
              <a:t>Third level</a:t>
            </a:r>
          </a:p>
        </p:txBody>
      </p:sp>
      <p:sp>
        <p:nvSpPr>
          <p:cNvPr id="24" name="Text Placeholder 11">
            <a:extLst>
              <a:ext uri="{FF2B5EF4-FFF2-40B4-BE49-F238E27FC236}">
                <a16:creationId xmlns:a16="http://schemas.microsoft.com/office/drawing/2014/main" id="{26C83EFB-A143-14AF-33EF-750DDA70D2B3}"/>
              </a:ext>
            </a:extLst>
          </p:cNvPr>
          <p:cNvSpPr>
            <a:spLocks noGrp="1"/>
          </p:cNvSpPr>
          <p:nvPr>
            <p:ph type="body" sz="quarter" idx="11" hasCustomPrompt="1"/>
          </p:nvPr>
        </p:nvSpPr>
        <p:spPr>
          <a:xfrm>
            <a:off x="611413" y="1020687"/>
            <a:ext cx="7866258"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34" name="Text Placeholder 19">
            <a:extLst>
              <a:ext uri="{FF2B5EF4-FFF2-40B4-BE49-F238E27FC236}">
                <a16:creationId xmlns:a16="http://schemas.microsoft.com/office/drawing/2014/main" id="{D9A6D523-AB0E-4059-7B50-5DD1769F96BA}"/>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rgbClr val="EFF7FA"/>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2" name="Rectangle 1">
            <a:extLst>
              <a:ext uri="{FF2B5EF4-FFF2-40B4-BE49-F238E27FC236}">
                <a16:creationId xmlns:a16="http://schemas.microsoft.com/office/drawing/2014/main" id="{7497901E-94F0-BE5E-4CE9-6948D915D783}"/>
              </a:ext>
            </a:extLst>
          </p:cNvPr>
          <p:cNvSpPr/>
          <p:nvPr userDrawn="1"/>
        </p:nvSpPr>
        <p:spPr>
          <a:xfrm>
            <a:off x="320842" y="6288505"/>
            <a:ext cx="1925053" cy="449179"/>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5" name="Picture 4">
            <a:extLst>
              <a:ext uri="{FF2B5EF4-FFF2-40B4-BE49-F238E27FC236}">
                <a16:creationId xmlns:a16="http://schemas.microsoft.com/office/drawing/2014/main" id="{1B044008-B1BD-7C0F-89E6-8BAE7BBD04F2}"/>
              </a:ext>
            </a:extLst>
          </p:cNvPr>
          <p:cNvPicPr>
            <a:picLocks noChangeAspect="1"/>
          </p:cNvPicPr>
          <p:nvPr userDrawn="1"/>
        </p:nvPicPr>
        <p:blipFill>
          <a:blip/>
          <a:stretch>
            <a:fillRect/>
          </a:stretch>
        </p:blipFill>
        <p:spPr>
          <a:xfrm>
            <a:off x="609600" y="6414846"/>
            <a:ext cx="1289957" cy="195119"/>
          </a:xfrm>
          <a:prstGeom prst="rect">
            <a:avLst/>
          </a:prstGeom>
        </p:spPr>
      </p:pic>
      <p:sp>
        <p:nvSpPr>
          <p:cNvPr id="26" name="Block Arc 25">
            <a:extLst>
              <a:ext uri="{FF2B5EF4-FFF2-40B4-BE49-F238E27FC236}">
                <a16:creationId xmlns:a16="http://schemas.microsoft.com/office/drawing/2014/main" id="{FC95966A-BDDE-2EFA-3A62-35050E9DD7D7}"/>
              </a:ext>
            </a:extLst>
          </p:cNvPr>
          <p:cNvSpPr/>
          <p:nvPr userDrawn="1"/>
        </p:nvSpPr>
        <p:spPr>
          <a:xfrm rot="14342449">
            <a:off x="9174128" y="-2860812"/>
            <a:ext cx="5721623" cy="5721623"/>
          </a:xfrm>
          <a:prstGeom prst="blockArc">
            <a:avLst>
              <a:gd name="adj1" fmla="val 10503991"/>
              <a:gd name="adj2" fmla="val 18075360"/>
              <a:gd name="adj3" fmla="val 1791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491787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hree Column Icons w/ Grey Box">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197ACB-1440-EE9A-9B43-E720B75BAF29}"/>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3" name="Picture 2">
            <a:extLst>
              <a:ext uri="{FF2B5EF4-FFF2-40B4-BE49-F238E27FC236}">
                <a16:creationId xmlns:a16="http://schemas.microsoft.com/office/drawing/2014/main" id="{EB664FDB-B57C-EE13-BAE9-28EB9C4D4919}"/>
              </a:ext>
            </a:extLst>
          </p:cNvPr>
          <p:cNvPicPr>
            <a:picLocks noChangeAspect="1"/>
          </p:cNvPicPr>
          <p:nvPr userDrawn="1"/>
        </p:nvPicPr>
        <p:blipFill>
          <a:blip/>
          <a:stretch>
            <a:fillRect/>
          </a:stretch>
        </p:blipFill>
        <p:spPr>
          <a:xfrm>
            <a:off x="609600" y="6414846"/>
            <a:ext cx="1289957" cy="195119"/>
          </a:xfrm>
          <a:prstGeom prst="rect">
            <a:avLst/>
          </a:prstGeom>
        </p:spPr>
      </p:pic>
      <p:sp>
        <p:nvSpPr>
          <p:cNvPr id="9" name="Title 23">
            <a:extLst>
              <a:ext uri="{FF2B5EF4-FFF2-40B4-BE49-F238E27FC236}">
                <a16:creationId xmlns:a16="http://schemas.microsoft.com/office/drawing/2014/main" id="{B0D1D3CE-839E-3D19-B61E-201D5728605E}"/>
              </a:ext>
            </a:extLst>
          </p:cNvPr>
          <p:cNvSpPr>
            <a:spLocks noGrp="1"/>
          </p:cNvSpPr>
          <p:nvPr>
            <p:ph type="title" hasCustomPrompt="1"/>
          </p:nvPr>
        </p:nvSpPr>
        <p:spPr>
          <a:xfrm>
            <a:off x="602593" y="533065"/>
            <a:ext cx="7866258"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br>
              <a:rPr lang="en-US"/>
            </a:br>
            <a:br>
              <a:rPr lang="en-US"/>
            </a:br>
            <a:br>
              <a:rPr lang="en-US"/>
            </a:br>
            <a:br>
              <a:rPr lang="en-US"/>
            </a:br>
            <a:br>
              <a:rPr lang="en-US"/>
            </a:br>
            <a:endParaRPr lang="en-US"/>
          </a:p>
        </p:txBody>
      </p:sp>
      <p:sp>
        <p:nvSpPr>
          <p:cNvPr id="11" name="Text Placeholder 3">
            <a:extLst>
              <a:ext uri="{FF2B5EF4-FFF2-40B4-BE49-F238E27FC236}">
                <a16:creationId xmlns:a16="http://schemas.microsoft.com/office/drawing/2014/main" id="{5DF51319-F6DE-B56C-B749-FDFD93A64230}"/>
              </a:ext>
            </a:extLst>
          </p:cNvPr>
          <p:cNvSpPr>
            <a:spLocks noGrp="1"/>
          </p:cNvSpPr>
          <p:nvPr>
            <p:ph type="body" sz="quarter" idx="21" hasCustomPrompt="1"/>
          </p:nvPr>
        </p:nvSpPr>
        <p:spPr>
          <a:xfrm>
            <a:off x="609600" y="3155887"/>
            <a:ext cx="2185372" cy="883901"/>
          </a:xfrm>
          <a:prstGeom prst="rect">
            <a:avLst/>
          </a:prstGeom>
        </p:spPr>
        <p:txBody>
          <a:bodyPr lIns="0" tIns="0" rIns="0" bIns="0" anchor="b"/>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2" name="Text Placeholder 3">
            <a:extLst>
              <a:ext uri="{FF2B5EF4-FFF2-40B4-BE49-F238E27FC236}">
                <a16:creationId xmlns:a16="http://schemas.microsoft.com/office/drawing/2014/main" id="{B912C25A-8CD6-C497-B33B-11FEA37E98C3}"/>
              </a:ext>
            </a:extLst>
          </p:cNvPr>
          <p:cNvSpPr>
            <a:spLocks noGrp="1"/>
          </p:cNvSpPr>
          <p:nvPr>
            <p:ph type="body" sz="quarter" idx="22" hasCustomPrompt="1"/>
          </p:nvPr>
        </p:nvSpPr>
        <p:spPr>
          <a:xfrm>
            <a:off x="3452007" y="3155887"/>
            <a:ext cx="2186154" cy="883901"/>
          </a:xfrm>
          <a:prstGeom prst="rect">
            <a:avLst/>
          </a:prstGeom>
        </p:spPr>
        <p:txBody>
          <a:bodyPr lIns="0" tIns="0" rIns="0" bIns="0" anchor="b"/>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3" name="Text Placeholder 3">
            <a:extLst>
              <a:ext uri="{FF2B5EF4-FFF2-40B4-BE49-F238E27FC236}">
                <a16:creationId xmlns:a16="http://schemas.microsoft.com/office/drawing/2014/main" id="{64D512FD-EEFB-9852-40FA-A2F3CC6B6D6E}"/>
              </a:ext>
            </a:extLst>
          </p:cNvPr>
          <p:cNvSpPr>
            <a:spLocks noGrp="1"/>
          </p:cNvSpPr>
          <p:nvPr>
            <p:ph type="body" sz="quarter" idx="23" hasCustomPrompt="1"/>
          </p:nvPr>
        </p:nvSpPr>
        <p:spPr>
          <a:xfrm>
            <a:off x="6286858" y="3155887"/>
            <a:ext cx="2186155" cy="883901"/>
          </a:xfrm>
          <a:prstGeom prst="rect">
            <a:avLst/>
          </a:prstGeom>
        </p:spPr>
        <p:txBody>
          <a:bodyPr lIns="0" tIns="0" rIns="0" bIns="0" anchor="b"/>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4409434A-E5A6-C02E-E572-6D54DC8DD69C}"/>
              </a:ext>
            </a:extLst>
          </p:cNvPr>
          <p:cNvSpPr>
            <a:spLocks noGrp="1"/>
          </p:cNvSpPr>
          <p:nvPr>
            <p:ph type="body" sz="quarter" idx="24"/>
          </p:nvPr>
        </p:nvSpPr>
        <p:spPr>
          <a:xfrm>
            <a:off x="609600" y="4215652"/>
            <a:ext cx="2185372" cy="1619997"/>
          </a:xfrm>
          <a:prstGeom prst="rect">
            <a:avLst/>
          </a:prstGeom>
        </p:spPr>
        <p:txBody>
          <a:bodyPr lIns="0" tIns="0" rIns="0" bIns="0"/>
          <a:lstStyle>
            <a:lvl1pPr>
              <a:buClr>
                <a:schemeClr val="accent1"/>
              </a:buClr>
              <a:defRPr sz="1400" b="0" i="0">
                <a:solidFill>
                  <a:schemeClr val="bg1"/>
                </a:solidFill>
                <a:latin typeface="Arial" panose="020B0604020202020204" pitchFamily="34" charset="0"/>
              </a:defRPr>
            </a:lvl1pPr>
            <a:lvl2pPr>
              <a:buClr>
                <a:schemeClr val="accent1"/>
              </a:buClr>
              <a:defRPr sz="1200" b="0" i="0">
                <a:solidFill>
                  <a:schemeClr val="bg1"/>
                </a:solidFill>
                <a:latin typeface="Arial" panose="020B0604020202020204" pitchFamily="34" charset="0"/>
              </a:defRPr>
            </a:lvl2pPr>
            <a:lvl3pPr>
              <a:buClr>
                <a:schemeClr val="accent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Text Placeholder 3">
            <a:extLst>
              <a:ext uri="{FF2B5EF4-FFF2-40B4-BE49-F238E27FC236}">
                <a16:creationId xmlns:a16="http://schemas.microsoft.com/office/drawing/2014/main" id="{7287EDF3-D070-FF83-DE67-2DF5AACCF50B}"/>
              </a:ext>
            </a:extLst>
          </p:cNvPr>
          <p:cNvSpPr>
            <a:spLocks noGrp="1"/>
          </p:cNvSpPr>
          <p:nvPr>
            <p:ph type="body" sz="quarter" idx="25"/>
          </p:nvPr>
        </p:nvSpPr>
        <p:spPr>
          <a:xfrm>
            <a:off x="3452007" y="4215652"/>
            <a:ext cx="2186154" cy="1619997"/>
          </a:xfrm>
          <a:prstGeom prst="rect">
            <a:avLst/>
          </a:prstGeom>
        </p:spPr>
        <p:txBody>
          <a:bodyPr lIns="0" tIns="0" rIns="0" bIns="0"/>
          <a:lstStyle>
            <a:lvl1pPr>
              <a:buClr>
                <a:schemeClr val="accent1"/>
              </a:buClr>
              <a:defRPr sz="1400" b="0" i="0">
                <a:solidFill>
                  <a:schemeClr val="bg1"/>
                </a:solidFill>
                <a:latin typeface="Arial" panose="020B0604020202020204" pitchFamily="34" charset="0"/>
              </a:defRPr>
            </a:lvl1pPr>
            <a:lvl2pPr>
              <a:buClr>
                <a:schemeClr val="accent1"/>
              </a:buClr>
              <a:defRPr sz="1200" b="0" i="0">
                <a:solidFill>
                  <a:schemeClr val="bg1"/>
                </a:solidFill>
                <a:latin typeface="Arial" panose="020B0604020202020204" pitchFamily="34" charset="0"/>
              </a:defRPr>
            </a:lvl2pPr>
            <a:lvl3pPr>
              <a:buClr>
                <a:schemeClr val="accent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FFCA9A89-A0CA-46E5-FFB5-2400DB625908}"/>
              </a:ext>
            </a:extLst>
          </p:cNvPr>
          <p:cNvSpPr>
            <a:spLocks noGrp="1"/>
          </p:cNvSpPr>
          <p:nvPr>
            <p:ph type="body" sz="quarter" idx="26"/>
          </p:nvPr>
        </p:nvSpPr>
        <p:spPr>
          <a:xfrm>
            <a:off x="6286859" y="4215652"/>
            <a:ext cx="2186154" cy="1619997"/>
          </a:xfrm>
          <a:prstGeom prst="rect">
            <a:avLst/>
          </a:prstGeom>
        </p:spPr>
        <p:txBody>
          <a:bodyPr lIns="0" tIns="0" rIns="0" bIns="0"/>
          <a:lstStyle>
            <a:lvl1pPr>
              <a:buClr>
                <a:schemeClr val="accent1"/>
              </a:buClr>
              <a:defRPr sz="1400" b="0" i="0">
                <a:solidFill>
                  <a:schemeClr val="bg1"/>
                </a:solidFill>
                <a:latin typeface="Arial" panose="020B0604020202020204" pitchFamily="34" charset="0"/>
              </a:defRPr>
            </a:lvl1pPr>
            <a:lvl2pPr>
              <a:buClr>
                <a:schemeClr val="accent1"/>
              </a:buClr>
              <a:defRPr sz="1200" b="0" i="0">
                <a:solidFill>
                  <a:schemeClr val="bg1"/>
                </a:solidFill>
                <a:latin typeface="Arial" panose="020B0604020202020204" pitchFamily="34" charset="0"/>
              </a:defRPr>
            </a:lvl2pPr>
            <a:lvl3pPr>
              <a:buClr>
                <a:schemeClr val="accent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CBA1F241-8149-0AFE-9CE4-67B8975A7C55}"/>
              </a:ext>
            </a:extLst>
          </p:cNvPr>
          <p:cNvSpPr>
            <a:spLocks noGrp="1"/>
          </p:cNvSpPr>
          <p:nvPr>
            <p:ph type="body" sz="quarter" idx="27" hasCustomPrompt="1"/>
          </p:nvPr>
        </p:nvSpPr>
        <p:spPr>
          <a:xfrm>
            <a:off x="9136246" y="3136053"/>
            <a:ext cx="2186155" cy="883901"/>
          </a:xfrm>
          <a:prstGeom prst="rect">
            <a:avLst/>
          </a:prstGeom>
        </p:spPr>
        <p:txBody>
          <a:bodyPr lIns="0" tIns="0" rIns="0" bIns="0" anchor="b"/>
          <a:lstStyle>
            <a:lvl1pPr marL="0" indent="0">
              <a:buClr>
                <a:schemeClr val="accent1"/>
              </a:buClr>
              <a:buNone/>
              <a:defRPr sz="1800" b="1" i="0">
                <a:solidFill>
                  <a:schemeClr val="bg1"/>
                </a:solidFill>
                <a:latin typeface="Arial" panose="020B0604020202020204" pitchFamily="34" charset="0"/>
                <a:cs typeface="Arial" panose="020B0604020202020204" pitchFamily="34" charset="0"/>
              </a:defRPr>
            </a:lvl1pPr>
            <a:lvl2pPr>
              <a:buClr>
                <a:schemeClr val="accent1"/>
              </a:buClr>
              <a:defRPr sz="1400" b="1" i="0">
                <a:latin typeface="Raleway" pitchFamily="2" charset="77"/>
              </a:defRPr>
            </a:lvl2pPr>
            <a:lvl3pPr>
              <a:buClr>
                <a:schemeClr val="accent1"/>
              </a:buClr>
              <a:defRPr sz="1200" b="1" i="0">
                <a:latin typeface="Raleway" pitchFamily="2" charset="77"/>
              </a:defRPr>
            </a:lvl3pPr>
            <a:lvl4pPr>
              <a:buClr>
                <a:schemeClr val="accent1"/>
              </a:buClr>
              <a:defRPr sz="1100" b="1" i="0">
                <a:latin typeface="Raleway" pitchFamily="2" charset="77"/>
              </a:defRPr>
            </a:lvl4pPr>
            <a:lvl5pPr>
              <a:buClr>
                <a:schemeClr val="accent1"/>
              </a:buClr>
              <a:defRPr sz="1100" b="1" i="0">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24CFA6E2-64D4-B2F6-1F41-1EBFA85BEE03}"/>
              </a:ext>
            </a:extLst>
          </p:cNvPr>
          <p:cNvSpPr>
            <a:spLocks noGrp="1"/>
          </p:cNvSpPr>
          <p:nvPr>
            <p:ph type="body" sz="quarter" idx="28"/>
          </p:nvPr>
        </p:nvSpPr>
        <p:spPr>
          <a:xfrm>
            <a:off x="9136247" y="4215652"/>
            <a:ext cx="2186154" cy="1619997"/>
          </a:xfrm>
          <a:prstGeom prst="rect">
            <a:avLst/>
          </a:prstGeom>
        </p:spPr>
        <p:txBody>
          <a:bodyPr lIns="0" tIns="0" rIns="0" bIns="0"/>
          <a:lstStyle>
            <a:lvl1pPr>
              <a:buClr>
                <a:schemeClr val="accent1"/>
              </a:buClr>
              <a:defRPr sz="1400" b="0" i="0">
                <a:solidFill>
                  <a:schemeClr val="bg1"/>
                </a:solidFill>
                <a:latin typeface="Arial" panose="020B0604020202020204" pitchFamily="34" charset="0"/>
              </a:defRPr>
            </a:lvl1pPr>
            <a:lvl2pPr>
              <a:buClr>
                <a:schemeClr val="accent1"/>
              </a:buClr>
              <a:defRPr sz="1200" b="0" i="0">
                <a:solidFill>
                  <a:schemeClr val="bg1"/>
                </a:solidFill>
                <a:latin typeface="Arial" panose="020B0604020202020204" pitchFamily="34" charset="0"/>
              </a:defRPr>
            </a:lvl2pPr>
            <a:lvl3pPr>
              <a:buClr>
                <a:schemeClr val="accent1"/>
              </a:buClr>
              <a:defRPr sz="1100" b="0" i="0">
                <a:solidFill>
                  <a:schemeClr val="bg1"/>
                </a:solidFill>
                <a:latin typeface="Arial" panose="020B0604020202020204" pitchFamily="34" charset="0"/>
              </a:defRPr>
            </a:lvl3pPr>
            <a:lvl4pPr>
              <a:buClr>
                <a:schemeClr val="bg2"/>
              </a:buClr>
              <a:defRPr sz="1100" b="0" i="0">
                <a:latin typeface="Arial" panose="020B0604020202020204" pitchFamily="34" charset="0"/>
              </a:defRPr>
            </a:lvl4pPr>
            <a:lvl5pPr>
              <a:buClr>
                <a:schemeClr val="bg2"/>
              </a:buClr>
              <a:defRPr sz="11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4BADBFC-01EF-2BD9-5F73-8455F8FCEC83}"/>
              </a:ext>
            </a:extLst>
          </p:cNvPr>
          <p:cNvSpPr>
            <a:spLocks noGrp="1"/>
          </p:cNvSpPr>
          <p:nvPr>
            <p:ph type="body" sz="quarter" idx="29"/>
          </p:nvPr>
        </p:nvSpPr>
        <p:spPr>
          <a:xfrm>
            <a:off x="606755" y="1665558"/>
            <a:ext cx="7866258" cy="974054"/>
          </a:xfrm>
          <a:prstGeom prst="rect">
            <a:avLst/>
          </a:prstGeom>
        </p:spPr>
        <p:txBody>
          <a:bodyPr lIns="0" tIns="0" rIns="0" bIns="0"/>
          <a:lstStyle>
            <a:lvl1pPr>
              <a:defRPr lang="en-US" sz="1400" b="0" i="0" dirty="0">
                <a:solidFill>
                  <a:schemeClr val="bg1"/>
                </a:solidFill>
                <a:latin typeface="Arial" panose="020B0604020202020204" pitchFamily="34" charset="0"/>
              </a:defRPr>
            </a:lvl1pPr>
            <a:lvl2pPr>
              <a:defRPr lang="en-US" sz="1200" b="0" i="0" dirty="0">
                <a:solidFill>
                  <a:schemeClr val="bg1"/>
                </a:solidFill>
                <a:latin typeface="Arial" panose="020B0604020202020204" pitchFamily="34" charset="0"/>
              </a:defRPr>
            </a:lvl2pPr>
            <a:lvl3pPr>
              <a:defRPr lang="en-US" sz="1100" b="0" i="0" dirty="0">
                <a:solidFill>
                  <a:schemeClr val="bg1"/>
                </a:solidFill>
                <a:latin typeface="Arial" panose="020B0604020202020204" pitchFamily="34" charset="0"/>
              </a:defRPr>
            </a:lvl3pPr>
          </a:lstStyle>
          <a:p>
            <a:pPr lvl="0">
              <a:buClr>
                <a:schemeClr val="accent1"/>
              </a:buClr>
            </a:pPr>
            <a:r>
              <a:rPr lang="en-US"/>
              <a:t>Click to edit Master text styles</a:t>
            </a:r>
          </a:p>
          <a:p>
            <a:pPr lvl="1">
              <a:buClr>
                <a:schemeClr val="accent1"/>
              </a:buClr>
            </a:pPr>
            <a:r>
              <a:rPr lang="en-US"/>
              <a:t>Second level</a:t>
            </a:r>
          </a:p>
          <a:p>
            <a:pPr lvl="2">
              <a:buClr>
                <a:schemeClr val="accent1"/>
              </a:buClr>
            </a:pPr>
            <a:r>
              <a:rPr lang="en-US"/>
              <a:t>Third level</a:t>
            </a:r>
          </a:p>
        </p:txBody>
      </p:sp>
      <p:sp>
        <p:nvSpPr>
          <p:cNvPr id="24" name="Text Placeholder 11">
            <a:extLst>
              <a:ext uri="{FF2B5EF4-FFF2-40B4-BE49-F238E27FC236}">
                <a16:creationId xmlns:a16="http://schemas.microsoft.com/office/drawing/2014/main" id="{26C83EFB-A143-14AF-33EF-750DDA70D2B3}"/>
              </a:ext>
            </a:extLst>
          </p:cNvPr>
          <p:cNvSpPr>
            <a:spLocks noGrp="1"/>
          </p:cNvSpPr>
          <p:nvPr>
            <p:ph type="body" sz="quarter" idx="11" hasCustomPrompt="1"/>
          </p:nvPr>
        </p:nvSpPr>
        <p:spPr>
          <a:xfrm>
            <a:off x="611413" y="1020687"/>
            <a:ext cx="7866258"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34" name="Text Placeholder 19">
            <a:extLst>
              <a:ext uri="{FF2B5EF4-FFF2-40B4-BE49-F238E27FC236}">
                <a16:creationId xmlns:a16="http://schemas.microsoft.com/office/drawing/2014/main" id="{D9A6D523-AB0E-4059-7B50-5DD1769F96BA}"/>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21" name="Block Arc 20">
            <a:extLst>
              <a:ext uri="{FF2B5EF4-FFF2-40B4-BE49-F238E27FC236}">
                <a16:creationId xmlns:a16="http://schemas.microsoft.com/office/drawing/2014/main" id="{7A1B58FC-FF2E-6418-96E6-52F743E66BFE}"/>
              </a:ext>
            </a:extLst>
          </p:cNvPr>
          <p:cNvSpPr/>
          <p:nvPr userDrawn="1"/>
        </p:nvSpPr>
        <p:spPr>
          <a:xfrm rot="14342449">
            <a:off x="9174129" y="-2860811"/>
            <a:ext cx="5721623" cy="5721623"/>
          </a:xfrm>
          <a:prstGeom prst="blockArc">
            <a:avLst>
              <a:gd name="adj1" fmla="val 10503991"/>
              <a:gd name="adj2" fmla="val 18075360"/>
              <a:gd name="adj3" fmla="val 17918"/>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33881057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Icon Two Column Breakout">
    <p:spTree>
      <p:nvGrpSpPr>
        <p:cNvPr id="1" name=""/>
        <p:cNvGrpSpPr/>
        <p:nvPr/>
      </p:nvGrpSpPr>
      <p:grpSpPr>
        <a:xfrm>
          <a:off x="0" y="0"/>
          <a:ext cx="0" cy="0"/>
          <a:chOff x="0" y="0"/>
          <a:chExt cx="0" cy="0"/>
        </a:xfrm>
      </p:grpSpPr>
      <p:pic>
        <p:nvPicPr>
          <p:cNvPr id="8" name="Picture 7" descr="A black and grey gradient&#10;&#10;AI-generated content may be incorrect.">
            <a:extLst>
              <a:ext uri="{FF2B5EF4-FFF2-40B4-BE49-F238E27FC236}">
                <a16:creationId xmlns:a16="http://schemas.microsoft.com/office/drawing/2014/main" id="{ED961468-7DF5-95B4-3C80-8B1D15863EE0}"/>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flipV="1">
            <a:off x="5676522" y="5560853"/>
            <a:ext cx="1248543" cy="1248543"/>
          </a:xfrm>
          <a:prstGeom prst="rect">
            <a:avLst/>
          </a:prstGeom>
        </p:spPr>
      </p:pic>
      <p:sp>
        <p:nvSpPr>
          <p:cNvPr id="26" name="Rectangle 25">
            <a:extLst>
              <a:ext uri="{FF2B5EF4-FFF2-40B4-BE49-F238E27FC236}">
                <a16:creationId xmlns:a16="http://schemas.microsoft.com/office/drawing/2014/main" id="{100A6E74-E795-CC39-7075-EFEF33082F41}"/>
              </a:ext>
            </a:extLst>
          </p:cNvPr>
          <p:cNvSpPr/>
          <p:nvPr userDrawn="1"/>
        </p:nvSpPr>
        <p:spPr>
          <a:xfrm>
            <a:off x="535696" y="936664"/>
            <a:ext cx="2545249" cy="4445965"/>
          </a:xfrm>
          <a:prstGeom prst="rect">
            <a:avLst/>
          </a:prstGeom>
          <a:solidFill>
            <a:schemeClr val="bg1"/>
          </a:solidFill>
          <a:ln w="9525">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27" name="Round Same Side Corner Rectangle 26">
            <a:extLst>
              <a:ext uri="{FF2B5EF4-FFF2-40B4-BE49-F238E27FC236}">
                <a16:creationId xmlns:a16="http://schemas.microsoft.com/office/drawing/2014/main" id="{3DA4ABBA-D1FA-24EC-65BB-176D2E1B43EC}"/>
              </a:ext>
            </a:extLst>
          </p:cNvPr>
          <p:cNvSpPr/>
          <p:nvPr userDrawn="1"/>
        </p:nvSpPr>
        <p:spPr>
          <a:xfrm rot="5400000">
            <a:off x="3507580" y="-1907381"/>
            <a:ext cx="4572002" cy="11587166"/>
          </a:xfrm>
          <a:prstGeom prst="round2SameRect">
            <a:avLst>
              <a:gd name="adj1" fmla="val 3420"/>
              <a:gd name="adj2" fmla="val 0"/>
            </a:avLst>
          </a:prstGeom>
          <a:solidFill>
            <a:schemeClr val="tx1"/>
          </a:solidFill>
          <a:ln>
            <a:noFill/>
          </a:ln>
          <a:effectLst>
            <a:outerShdw blurRad="120961"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DC157F41-35CC-DF7C-67DE-A46FCC4F364A}"/>
              </a:ext>
            </a:extLst>
          </p:cNvPr>
          <p:cNvSpPr/>
          <p:nvPr userDrawn="1"/>
        </p:nvSpPr>
        <p:spPr>
          <a:xfrm>
            <a:off x="614995" y="2153706"/>
            <a:ext cx="655455" cy="655455"/>
          </a:xfrm>
          <a:prstGeom prst="rect">
            <a:avLst/>
          </a:prstGeom>
          <a:solidFill>
            <a:schemeClr val="bg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solidFill>
                <a:schemeClr val="bg1"/>
              </a:solidFill>
              <a:latin typeface="Arial" panose="020B0604020202020204" pitchFamily="34" charset="0"/>
            </a:endParaRPr>
          </a:p>
        </p:txBody>
      </p:sp>
      <p:sp>
        <p:nvSpPr>
          <p:cNvPr id="21" name="Text Placeholder 3">
            <a:extLst>
              <a:ext uri="{FF2B5EF4-FFF2-40B4-BE49-F238E27FC236}">
                <a16:creationId xmlns:a16="http://schemas.microsoft.com/office/drawing/2014/main" id="{8B9EB04A-D3B0-BCC7-8EF7-EBDE8FAD5A20}"/>
              </a:ext>
            </a:extLst>
          </p:cNvPr>
          <p:cNvSpPr>
            <a:spLocks noGrp="1"/>
          </p:cNvSpPr>
          <p:nvPr>
            <p:ph type="body" sz="quarter" idx="20" hasCustomPrompt="1"/>
          </p:nvPr>
        </p:nvSpPr>
        <p:spPr>
          <a:xfrm>
            <a:off x="4112170" y="2780806"/>
            <a:ext cx="2812896" cy="279400"/>
          </a:xfrm>
          <a:prstGeom prst="rect">
            <a:avLst/>
          </a:prstGeom>
        </p:spPr>
        <p:txBody>
          <a:bodyPr lIns="0" tIns="0" rIns="0" bIns="0"/>
          <a:lstStyle>
            <a:lvl1pPr marL="0" indent="0">
              <a:buClr>
                <a:schemeClr val="accent1"/>
              </a:buClr>
              <a:buNone/>
              <a:defRPr sz="16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2" name="Text Placeholder 3">
            <a:extLst>
              <a:ext uri="{FF2B5EF4-FFF2-40B4-BE49-F238E27FC236}">
                <a16:creationId xmlns:a16="http://schemas.microsoft.com/office/drawing/2014/main" id="{CCFE2E07-0AC2-FC2D-AA73-C2AD31C32199}"/>
              </a:ext>
            </a:extLst>
          </p:cNvPr>
          <p:cNvSpPr>
            <a:spLocks noGrp="1"/>
          </p:cNvSpPr>
          <p:nvPr>
            <p:ph type="body" sz="quarter" idx="22" hasCustomPrompt="1"/>
          </p:nvPr>
        </p:nvSpPr>
        <p:spPr>
          <a:xfrm>
            <a:off x="7739290" y="2780806"/>
            <a:ext cx="2812896" cy="279400"/>
          </a:xfrm>
          <a:prstGeom prst="rect">
            <a:avLst/>
          </a:prstGeom>
        </p:spPr>
        <p:txBody>
          <a:bodyPr lIns="0" tIns="0" rIns="0" bIns="0"/>
          <a:lstStyle>
            <a:lvl1pPr marL="0" indent="0">
              <a:buClr>
                <a:schemeClr val="accent1"/>
              </a:buClr>
              <a:buNone/>
              <a:defRPr sz="16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3" name="Text Placeholder 3">
            <a:extLst>
              <a:ext uri="{FF2B5EF4-FFF2-40B4-BE49-F238E27FC236}">
                <a16:creationId xmlns:a16="http://schemas.microsoft.com/office/drawing/2014/main" id="{C63F761F-B654-B63C-6FD9-AF3FB62A43ED}"/>
              </a:ext>
            </a:extLst>
          </p:cNvPr>
          <p:cNvSpPr>
            <a:spLocks noGrp="1"/>
          </p:cNvSpPr>
          <p:nvPr>
            <p:ph type="body" sz="quarter" idx="23"/>
          </p:nvPr>
        </p:nvSpPr>
        <p:spPr>
          <a:xfrm>
            <a:off x="7739290" y="5092565"/>
            <a:ext cx="2812896"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4" name="Picture Placeholder 27">
            <a:extLst>
              <a:ext uri="{FF2B5EF4-FFF2-40B4-BE49-F238E27FC236}">
                <a16:creationId xmlns:a16="http://schemas.microsoft.com/office/drawing/2014/main" id="{7A24FEA3-7E70-13EF-BD38-9A30B5E49328}"/>
              </a:ext>
            </a:extLst>
          </p:cNvPr>
          <p:cNvSpPr>
            <a:spLocks noGrp="1"/>
          </p:cNvSpPr>
          <p:nvPr>
            <p:ph type="pic" sz="quarter" idx="24" hasCustomPrompt="1"/>
          </p:nvPr>
        </p:nvSpPr>
        <p:spPr>
          <a:xfrm>
            <a:off x="621480" y="2153706"/>
            <a:ext cx="638083" cy="655455"/>
          </a:xfrm>
          <a:prstGeom prst="rect">
            <a:avLst/>
          </a:prstGeom>
        </p:spPr>
        <p:txBody>
          <a:bodyPr/>
          <a:lstStyle>
            <a:lvl1pPr marL="0" indent="0" algn="ctr">
              <a:buNone/>
              <a:defRPr b="0" i="0">
                <a:solidFill>
                  <a:schemeClr val="bg1"/>
                </a:solidFill>
                <a:latin typeface="Arial" panose="020B0604020202020204" pitchFamily="34" charset="0"/>
              </a:defRPr>
            </a:lvl1pPr>
          </a:lstStyle>
          <a:p>
            <a:r>
              <a:rPr lang="en-US"/>
              <a:t> </a:t>
            </a:r>
          </a:p>
        </p:txBody>
      </p:sp>
      <p:sp>
        <p:nvSpPr>
          <p:cNvPr id="29" name="Text Placeholder 3">
            <a:extLst>
              <a:ext uri="{FF2B5EF4-FFF2-40B4-BE49-F238E27FC236}">
                <a16:creationId xmlns:a16="http://schemas.microsoft.com/office/drawing/2014/main" id="{19BE4359-DC7F-C143-B326-E5DA6CBC5235}"/>
              </a:ext>
            </a:extLst>
          </p:cNvPr>
          <p:cNvSpPr>
            <a:spLocks noGrp="1"/>
          </p:cNvSpPr>
          <p:nvPr>
            <p:ph type="body" sz="quarter" idx="15" hasCustomPrompt="1"/>
          </p:nvPr>
        </p:nvSpPr>
        <p:spPr>
          <a:xfrm>
            <a:off x="604836" y="3121389"/>
            <a:ext cx="3058160" cy="1270136"/>
          </a:xfrm>
          <a:prstGeom prst="rect">
            <a:avLst/>
          </a:prstGeom>
        </p:spPr>
        <p:txBody>
          <a:bodyPr lIns="0" tIns="0" rIns="0" bIns="0" anchor="b"/>
          <a:lstStyle>
            <a:lvl1pPr marL="0" indent="0">
              <a:buClr>
                <a:schemeClr val="accent2"/>
              </a:buClr>
              <a:buNone/>
              <a:defRPr sz="2800" b="1" i="0">
                <a:solidFill>
                  <a:schemeClr val="bg1"/>
                </a:solidFill>
                <a:latin typeface="Arial" panose="020B0604020202020204" pitchFamily="34" charset="0"/>
                <a:cs typeface="Arial" panose="020B0604020202020204" pitchFamily="34" charset="0"/>
              </a:defRPr>
            </a:lvl1pPr>
            <a:lvl2pPr>
              <a:buClr>
                <a:schemeClr val="accent2"/>
              </a:buClr>
              <a:defRPr sz="1400" b="0" i="0">
                <a:solidFill>
                  <a:schemeClr val="bg1"/>
                </a:solidFill>
                <a:latin typeface="Arial" panose="020B0604020202020204" pitchFamily="34" charset="0"/>
              </a:defRPr>
            </a:lvl2pPr>
            <a:lvl3pPr>
              <a:buClr>
                <a:schemeClr val="accent2"/>
              </a:buClr>
              <a:defRPr sz="1200" b="0" i="0">
                <a:solidFill>
                  <a:schemeClr val="bg1"/>
                </a:solidFill>
                <a:latin typeface="Arial" panose="020B0604020202020204" pitchFamily="34" charset="0"/>
              </a:defRPr>
            </a:lvl3pPr>
            <a:lvl4pPr>
              <a:buClr>
                <a:schemeClr val="accent2"/>
              </a:buClr>
              <a:defRPr sz="1100" b="0" i="0">
                <a:solidFill>
                  <a:schemeClr val="bg1"/>
                </a:solidFill>
                <a:latin typeface="Arial" panose="020B0604020202020204" pitchFamily="34" charset="0"/>
              </a:defRPr>
            </a:lvl4pPr>
            <a:lvl5pPr>
              <a:buClr>
                <a:schemeClr val="accent2"/>
              </a:buClr>
              <a:defRPr sz="1100" b="0" i="0">
                <a:solidFill>
                  <a:schemeClr val="bg1"/>
                </a:solidFill>
                <a:latin typeface="Arial" panose="020B0604020202020204" pitchFamily="34" charset="0"/>
              </a:defRPr>
            </a:lvl5pPr>
          </a:lstStyle>
          <a:p>
            <a:pPr lvl="0"/>
            <a:r>
              <a:rPr lang="en-US"/>
              <a:t>Header</a:t>
            </a:r>
          </a:p>
        </p:txBody>
      </p:sp>
      <p:sp>
        <p:nvSpPr>
          <p:cNvPr id="30" name="Text Placeholder 3">
            <a:extLst>
              <a:ext uri="{FF2B5EF4-FFF2-40B4-BE49-F238E27FC236}">
                <a16:creationId xmlns:a16="http://schemas.microsoft.com/office/drawing/2014/main" id="{040AAFC8-5B70-1A3B-AB08-CB454B9CD76A}"/>
              </a:ext>
            </a:extLst>
          </p:cNvPr>
          <p:cNvSpPr>
            <a:spLocks noGrp="1"/>
          </p:cNvSpPr>
          <p:nvPr>
            <p:ph type="body" sz="quarter" idx="16" hasCustomPrompt="1"/>
          </p:nvPr>
        </p:nvSpPr>
        <p:spPr>
          <a:xfrm>
            <a:off x="604836" y="4482965"/>
            <a:ext cx="3068320" cy="1036320"/>
          </a:xfrm>
          <a:prstGeom prst="rect">
            <a:avLst/>
          </a:prstGeom>
        </p:spPr>
        <p:txBody>
          <a:bodyPr lIns="0" tIns="0" rIns="0" bIns="0"/>
          <a:lstStyle>
            <a:lvl1pPr marL="0" indent="0">
              <a:buClr>
                <a:schemeClr val="accent1"/>
              </a:buClr>
              <a:buNone/>
              <a:defRPr sz="1600" b="0" i="0">
                <a:solidFill>
                  <a:schemeClr val="bg1"/>
                </a:solidFill>
                <a:latin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Subheader</a:t>
            </a:r>
          </a:p>
        </p:txBody>
      </p:sp>
      <p:sp>
        <p:nvSpPr>
          <p:cNvPr id="31" name="Text Placeholder 3">
            <a:extLst>
              <a:ext uri="{FF2B5EF4-FFF2-40B4-BE49-F238E27FC236}">
                <a16:creationId xmlns:a16="http://schemas.microsoft.com/office/drawing/2014/main" id="{09313F99-488E-9FA8-6DFA-D7D9380B64EF}"/>
              </a:ext>
            </a:extLst>
          </p:cNvPr>
          <p:cNvSpPr>
            <a:spLocks noGrp="1"/>
          </p:cNvSpPr>
          <p:nvPr>
            <p:ph type="body" sz="quarter" idx="25" hasCustomPrompt="1"/>
          </p:nvPr>
        </p:nvSpPr>
        <p:spPr>
          <a:xfrm>
            <a:off x="4112170" y="3787061"/>
            <a:ext cx="2812896" cy="279400"/>
          </a:xfrm>
          <a:prstGeom prst="rect">
            <a:avLst/>
          </a:prstGeom>
        </p:spPr>
        <p:txBody>
          <a:bodyPr lIns="0" tIns="0" rIns="0" bIns="0"/>
          <a:lstStyle>
            <a:lvl1pPr marL="0" indent="0">
              <a:buClr>
                <a:schemeClr val="accent1"/>
              </a:buClr>
              <a:buNone/>
              <a:defRPr sz="16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2" name="Text Placeholder 3">
            <a:extLst>
              <a:ext uri="{FF2B5EF4-FFF2-40B4-BE49-F238E27FC236}">
                <a16:creationId xmlns:a16="http://schemas.microsoft.com/office/drawing/2014/main" id="{0448BD21-0CD5-CC61-F1F0-19F82D1A348D}"/>
              </a:ext>
            </a:extLst>
          </p:cNvPr>
          <p:cNvSpPr>
            <a:spLocks noGrp="1"/>
          </p:cNvSpPr>
          <p:nvPr>
            <p:ph type="body" sz="quarter" idx="26" hasCustomPrompt="1"/>
          </p:nvPr>
        </p:nvSpPr>
        <p:spPr>
          <a:xfrm>
            <a:off x="7739290" y="3787061"/>
            <a:ext cx="2812896" cy="279400"/>
          </a:xfrm>
          <a:prstGeom prst="rect">
            <a:avLst/>
          </a:prstGeom>
        </p:spPr>
        <p:txBody>
          <a:bodyPr lIns="0" tIns="0" rIns="0" bIns="0"/>
          <a:lstStyle>
            <a:lvl1pPr marL="0" indent="0">
              <a:buClr>
                <a:schemeClr val="accent1"/>
              </a:buClr>
              <a:buNone/>
              <a:defRPr sz="16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3A733F76-FE4D-3230-E2DE-F87ADEAD3E22}"/>
              </a:ext>
            </a:extLst>
          </p:cNvPr>
          <p:cNvSpPr>
            <a:spLocks noGrp="1"/>
          </p:cNvSpPr>
          <p:nvPr>
            <p:ph type="body" sz="quarter" idx="27" hasCustomPrompt="1"/>
          </p:nvPr>
        </p:nvSpPr>
        <p:spPr>
          <a:xfrm>
            <a:off x="4112170" y="4793316"/>
            <a:ext cx="2812896" cy="279400"/>
          </a:xfrm>
          <a:prstGeom prst="rect">
            <a:avLst/>
          </a:prstGeom>
        </p:spPr>
        <p:txBody>
          <a:bodyPr lIns="0" tIns="0" rIns="0" bIns="0"/>
          <a:lstStyle>
            <a:lvl1pPr marL="0" indent="0">
              <a:buClr>
                <a:schemeClr val="accent1"/>
              </a:buClr>
              <a:buNone/>
              <a:defRPr sz="16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4" name="Text Placeholder 3">
            <a:extLst>
              <a:ext uri="{FF2B5EF4-FFF2-40B4-BE49-F238E27FC236}">
                <a16:creationId xmlns:a16="http://schemas.microsoft.com/office/drawing/2014/main" id="{DA22AD43-99B6-061A-C9A1-3EEF2A7DACEB}"/>
              </a:ext>
            </a:extLst>
          </p:cNvPr>
          <p:cNvSpPr>
            <a:spLocks noGrp="1"/>
          </p:cNvSpPr>
          <p:nvPr>
            <p:ph type="body" sz="quarter" idx="28" hasCustomPrompt="1"/>
          </p:nvPr>
        </p:nvSpPr>
        <p:spPr>
          <a:xfrm>
            <a:off x="7739290" y="4793316"/>
            <a:ext cx="2812896" cy="279400"/>
          </a:xfrm>
          <a:prstGeom prst="rect">
            <a:avLst/>
          </a:prstGeom>
        </p:spPr>
        <p:txBody>
          <a:bodyPr lIns="0" tIns="0" rIns="0" bIns="0"/>
          <a:lstStyle>
            <a:lvl1pPr marL="0" indent="0">
              <a:buClr>
                <a:schemeClr val="accent1"/>
              </a:buClr>
              <a:buNone/>
              <a:defRPr sz="16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5" name="Text Placeholder 3">
            <a:extLst>
              <a:ext uri="{FF2B5EF4-FFF2-40B4-BE49-F238E27FC236}">
                <a16:creationId xmlns:a16="http://schemas.microsoft.com/office/drawing/2014/main" id="{E987E96C-26E9-AF9B-4AB1-F6DEE83EC846}"/>
              </a:ext>
            </a:extLst>
          </p:cNvPr>
          <p:cNvSpPr>
            <a:spLocks noGrp="1"/>
          </p:cNvSpPr>
          <p:nvPr>
            <p:ph type="body" sz="quarter" idx="29"/>
          </p:nvPr>
        </p:nvSpPr>
        <p:spPr>
          <a:xfrm>
            <a:off x="4112170" y="5092565"/>
            <a:ext cx="2812896"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6" name="Text Placeholder 3">
            <a:extLst>
              <a:ext uri="{FF2B5EF4-FFF2-40B4-BE49-F238E27FC236}">
                <a16:creationId xmlns:a16="http://schemas.microsoft.com/office/drawing/2014/main" id="{8C3B1B99-AE8D-B1AE-2B94-9F603745C46D}"/>
              </a:ext>
            </a:extLst>
          </p:cNvPr>
          <p:cNvSpPr>
            <a:spLocks noGrp="1"/>
          </p:cNvSpPr>
          <p:nvPr>
            <p:ph type="body" sz="quarter" idx="30"/>
          </p:nvPr>
        </p:nvSpPr>
        <p:spPr>
          <a:xfrm>
            <a:off x="7739290" y="4086725"/>
            <a:ext cx="2812896"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7" name="Text Placeholder 3">
            <a:extLst>
              <a:ext uri="{FF2B5EF4-FFF2-40B4-BE49-F238E27FC236}">
                <a16:creationId xmlns:a16="http://schemas.microsoft.com/office/drawing/2014/main" id="{BC96EBEF-4D07-F063-60A8-7C9A44B1CD78}"/>
              </a:ext>
            </a:extLst>
          </p:cNvPr>
          <p:cNvSpPr>
            <a:spLocks noGrp="1"/>
          </p:cNvSpPr>
          <p:nvPr>
            <p:ph type="body" sz="quarter" idx="31"/>
          </p:nvPr>
        </p:nvSpPr>
        <p:spPr>
          <a:xfrm>
            <a:off x="4112170" y="4086725"/>
            <a:ext cx="2812896"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8" name="Text Placeholder 3">
            <a:extLst>
              <a:ext uri="{FF2B5EF4-FFF2-40B4-BE49-F238E27FC236}">
                <a16:creationId xmlns:a16="http://schemas.microsoft.com/office/drawing/2014/main" id="{68A54319-D7C4-6A66-FB42-577BB1EA7A05}"/>
              </a:ext>
            </a:extLst>
          </p:cNvPr>
          <p:cNvSpPr>
            <a:spLocks noGrp="1"/>
          </p:cNvSpPr>
          <p:nvPr>
            <p:ph type="body" sz="quarter" idx="32"/>
          </p:nvPr>
        </p:nvSpPr>
        <p:spPr>
          <a:xfrm>
            <a:off x="7739290" y="3080470"/>
            <a:ext cx="2812896"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9" name="Text Placeholder 3">
            <a:extLst>
              <a:ext uri="{FF2B5EF4-FFF2-40B4-BE49-F238E27FC236}">
                <a16:creationId xmlns:a16="http://schemas.microsoft.com/office/drawing/2014/main" id="{25AFF613-2B48-F229-F26B-79B8742B7214}"/>
              </a:ext>
            </a:extLst>
          </p:cNvPr>
          <p:cNvSpPr>
            <a:spLocks noGrp="1"/>
          </p:cNvSpPr>
          <p:nvPr>
            <p:ph type="body" sz="quarter" idx="33"/>
          </p:nvPr>
        </p:nvSpPr>
        <p:spPr>
          <a:xfrm>
            <a:off x="4112170" y="3080470"/>
            <a:ext cx="2812896"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40" name="Text Placeholder 3">
            <a:extLst>
              <a:ext uri="{FF2B5EF4-FFF2-40B4-BE49-F238E27FC236}">
                <a16:creationId xmlns:a16="http://schemas.microsoft.com/office/drawing/2014/main" id="{4384898E-9902-4103-7671-09EDA31A8687}"/>
              </a:ext>
            </a:extLst>
          </p:cNvPr>
          <p:cNvSpPr>
            <a:spLocks noGrp="1"/>
          </p:cNvSpPr>
          <p:nvPr>
            <p:ph type="body" sz="quarter" idx="34" hasCustomPrompt="1"/>
          </p:nvPr>
        </p:nvSpPr>
        <p:spPr>
          <a:xfrm>
            <a:off x="4112170" y="2158842"/>
            <a:ext cx="2812896" cy="279400"/>
          </a:xfrm>
          <a:prstGeom prst="rect">
            <a:avLst/>
          </a:prstGeom>
        </p:spPr>
        <p:txBody>
          <a:bodyPr lIns="0" tIns="0" rIns="0" bIns="0"/>
          <a:lstStyle>
            <a:lvl1pPr marL="0" indent="0">
              <a:buClr>
                <a:schemeClr val="accent1"/>
              </a:buClr>
              <a:buNone/>
              <a:defRPr sz="20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41" name="Text Placeholder 3">
            <a:extLst>
              <a:ext uri="{FF2B5EF4-FFF2-40B4-BE49-F238E27FC236}">
                <a16:creationId xmlns:a16="http://schemas.microsoft.com/office/drawing/2014/main" id="{1B56253D-1961-6416-CB9C-E99BDD992B15}"/>
              </a:ext>
            </a:extLst>
          </p:cNvPr>
          <p:cNvSpPr>
            <a:spLocks noGrp="1"/>
          </p:cNvSpPr>
          <p:nvPr>
            <p:ph type="body" sz="quarter" idx="35" hasCustomPrompt="1"/>
          </p:nvPr>
        </p:nvSpPr>
        <p:spPr>
          <a:xfrm>
            <a:off x="7739290" y="2158842"/>
            <a:ext cx="2812896" cy="279400"/>
          </a:xfrm>
          <a:prstGeom prst="rect">
            <a:avLst/>
          </a:prstGeom>
        </p:spPr>
        <p:txBody>
          <a:bodyPr lIns="0" tIns="0" rIns="0" bIns="0"/>
          <a:lstStyle>
            <a:lvl1pPr marL="0" indent="0">
              <a:buClr>
                <a:schemeClr val="accent1"/>
              </a:buClr>
              <a:buNone/>
              <a:defRPr sz="2000" b="1" i="0">
                <a:solidFill>
                  <a:schemeClr val="bg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 name="Text Placeholder 19">
            <a:extLst>
              <a:ext uri="{FF2B5EF4-FFF2-40B4-BE49-F238E27FC236}">
                <a16:creationId xmlns:a16="http://schemas.microsoft.com/office/drawing/2014/main" id="{9607B2BB-1699-6106-E4D2-787D0352CDDC}"/>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60CE2804-0EA5-BB04-110B-65CD0A29E62D}"/>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4" name="Text Placeholder 11">
            <a:extLst>
              <a:ext uri="{FF2B5EF4-FFF2-40B4-BE49-F238E27FC236}">
                <a16:creationId xmlns:a16="http://schemas.microsoft.com/office/drawing/2014/main" id="{1B420B09-326E-DA45-CBFD-D7F415FB9C6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7" name="Block Arc 6">
            <a:extLst>
              <a:ext uri="{FF2B5EF4-FFF2-40B4-BE49-F238E27FC236}">
                <a16:creationId xmlns:a16="http://schemas.microsoft.com/office/drawing/2014/main" id="{98B4562F-6058-0382-E4AC-E2D0BD228614}"/>
              </a:ext>
            </a:extLst>
          </p:cNvPr>
          <p:cNvSpPr/>
          <p:nvPr userDrawn="1"/>
        </p:nvSpPr>
        <p:spPr>
          <a:xfrm rot="12742103" flipH="1">
            <a:off x="10741751" y="-1386389"/>
            <a:ext cx="2918603" cy="2918603"/>
          </a:xfrm>
          <a:prstGeom prst="blockArc">
            <a:avLst>
              <a:gd name="adj1" fmla="val 11771211"/>
              <a:gd name="adj2" fmla="val 18128897"/>
              <a:gd name="adj3" fmla="val 11444"/>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Tree>
    <p:extLst>
      <p:ext uri="{BB962C8B-B14F-4D97-AF65-F5344CB8AC3E}">
        <p14:creationId xmlns:p14="http://schemas.microsoft.com/office/powerpoint/2010/main" val="17682580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Header Icon Two Column Breakout">
    <p:spTree>
      <p:nvGrpSpPr>
        <p:cNvPr id="1" name=""/>
        <p:cNvGrpSpPr/>
        <p:nvPr/>
      </p:nvGrpSpPr>
      <p:grpSpPr>
        <a:xfrm>
          <a:off x="0" y="0"/>
          <a:ext cx="0" cy="0"/>
          <a:chOff x="0" y="0"/>
          <a:chExt cx="0" cy="0"/>
        </a:xfrm>
      </p:grpSpPr>
      <p:pic>
        <p:nvPicPr>
          <p:cNvPr id="6" name="Picture 5" descr="A black and grey gradient&#10;&#10;AI-generated content may be incorrect.">
            <a:extLst>
              <a:ext uri="{FF2B5EF4-FFF2-40B4-BE49-F238E27FC236}">
                <a16:creationId xmlns:a16="http://schemas.microsoft.com/office/drawing/2014/main" id="{90397CA3-EC69-52BF-87EE-720171310320}"/>
              </a:ext>
            </a:extLst>
          </p:cNvPr>
          <p:cNvPicPr>
            <a:picLocks noChangeAspect="1"/>
          </p:cNvPicPr>
          <p:nvPr userDrawn="1"/>
        </p:nvPicPr>
        <p:blipFill>
          <a:blip cstate="hqprint">
            <a:extLst>
              <a:ext uri="{28A0092B-C50C-407E-A947-70E740481C1C}">
                <a14:useLocalDpi xmlns:a14="http://schemas.microsoft.com/office/drawing/2010/main"/>
              </a:ext>
            </a:extLst>
          </a:blip>
          <a:stretch>
            <a:fillRect/>
          </a:stretch>
        </p:blipFill>
        <p:spPr>
          <a:xfrm rot="16200000" flipV="1">
            <a:off x="5676522" y="5560853"/>
            <a:ext cx="1248543" cy="1248543"/>
          </a:xfrm>
          <a:prstGeom prst="rect">
            <a:avLst/>
          </a:prstGeom>
        </p:spPr>
      </p:pic>
      <p:sp>
        <p:nvSpPr>
          <p:cNvPr id="7" name="Block Arc 6">
            <a:extLst>
              <a:ext uri="{FF2B5EF4-FFF2-40B4-BE49-F238E27FC236}">
                <a16:creationId xmlns:a16="http://schemas.microsoft.com/office/drawing/2014/main" id="{98C71AEC-15D4-8347-355A-AA249E7E3B7D}"/>
              </a:ext>
            </a:extLst>
          </p:cNvPr>
          <p:cNvSpPr/>
          <p:nvPr userDrawn="1"/>
        </p:nvSpPr>
        <p:spPr>
          <a:xfrm rot="12742103" flipH="1">
            <a:off x="10741751" y="-1387359"/>
            <a:ext cx="2918603" cy="2918603"/>
          </a:xfrm>
          <a:prstGeom prst="blockArc">
            <a:avLst>
              <a:gd name="adj1" fmla="val 11771211"/>
              <a:gd name="adj2" fmla="val 18128897"/>
              <a:gd name="adj3" fmla="val 11444"/>
            </a:avLst>
          </a:prstGeom>
          <a:gradFill flip="none" rotWithShape="1">
            <a:gsLst>
              <a:gs pos="18000">
                <a:schemeClr val="accent1">
                  <a:alpha val="0"/>
                </a:schemeClr>
              </a:gs>
              <a:gs pos="64000">
                <a:schemeClr val="accent1">
                  <a:alpha val="15816"/>
                </a:schemeClr>
              </a:gs>
              <a:gs pos="86000">
                <a:schemeClr val="accent3">
                  <a:alpha val="30310"/>
                </a:schemeClr>
              </a:gs>
            </a:gsLst>
            <a:lin ang="19800000" scaled="0"/>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26" name="Rectangle 25">
            <a:extLst>
              <a:ext uri="{FF2B5EF4-FFF2-40B4-BE49-F238E27FC236}">
                <a16:creationId xmlns:a16="http://schemas.microsoft.com/office/drawing/2014/main" id="{100A6E74-E795-CC39-7075-EFEF33082F41}"/>
              </a:ext>
            </a:extLst>
          </p:cNvPr>
          <p:cNvSpPr/>
          <p:nvPr userDrawn="1"/>
        </p:nvSpPr>
        <p:spPr>
          <a:xfrm>
            <a:off x="535696" y="936664"/>
            <a:ext cx="2545249" cy="4445965"/>
          </a:xfrm>
          <a:prstGeom prst="rect">
            <a:avLst/>
          </a:prstGeom>
          <a:solidFill>
            <a:schemeClr val="bg1"/>
          </a:solidFill>
          <a:ln w="9525">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latin typeface="Arial" panose="020B0604020202020204" pitchFamily="34" charset="0"/>
            </a:endParaRPr>
          </a:p>
        </p:txBody>
      </p:sp>
      <p:sp>
        <p:nvSpPr>
          <p:cNvPr id="27" name="Round Same Side Corner Rectangle 26">
            <a:extLst>
              <a:ext uri="{FF2B5EF4-FFF2-40B4-BE49-F238E27FC236}">
                <a16:creationId xmlns:a16="http://schemas.microsoft.com/office/drawing/2014/main" id="{3DA4ABBA-D1FA-24EC-65BB-176D2E1B43EC}"/>
              </a:ext>
            </a:extLst>
          </p:cNvPr>
          <p:cNvSpPr/>
          <p:nvPr userDrawn="1"/>
        </p:nvSpPr>
        <p:spPr>
          <a:xfrm rot="5400000">
            <a:off x="3507580" y="-1907381"/>
            <a:ext cx="4572002" cy="11587166"/>
          </a:xfrm>
          <a:prstGeom prst="round2SameRect">
            <a:avLst>
              <a:gd name="adj1" fmla="val 3294"/>
              <a:gd name="adj2" fmla="val 0"/>
            </a:avLst>
          </a:prstGeom>
          <a:gradFill flip="none" rotWithShape="1">
            <a:gsLst>
              <a:gs pos="0">
                <a:schemeClr val="accent1">
                  <a:alpha val="87000"/>
                </a:schemeClr>
              </a:gs>
              <a:gs pos="100000">
                <a:schemeClr val="accent2"/>
              </a:gs>
            </a:gsLst>
            <a:lin ang="13500000" scaled="1"/>
            <a:tileRect/>
          </a:gra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lvl="0"/>
            <a:endParaRPr lang="en-US" sz="1600">
              <a:solidFill>
                <a:schemeClr val="bg1"/>
              </a:solidFill>
              <a:latin typeface="Arial" panose="020B0604020202020204" pitchFamily="34" charset="0"/>
            </a:endParaRPr>
          </a:p>
        </p:txBody>
      </p:sp>
      <p:sp>
        <p:nvSpPr>
          <p:cNvPr id="28" name="Rectangle 27">
            <a:extLst>
              <a:ext uri="{FF2B5EF4-FFF2-40B4-BE49-F238E27FC236}">
                <a16:creationId xmlns:a16="http://schemas.microsoft.com/office/drawing/2014/main" id="{DC157F41-35CC-DF7C-67DE-A46FCC4F364A}"/>
              </a:ext>
            </a:extLst>
          </p:cNvPr>
          <p:cNvSpPr/>
          <p:nvPr userDrawn="1"/>
        </p:nvSpPr>
        <p:spPr>
          <a:xfrm>
            <a:off x="614995" y="2153706"/>
            <a:ext cx="655455" cy="655455"/>
          </a:xfrm>
          <a:prstGeom prst="rect">
            <a:avLst/>
          </a:prstGeom>
          <a:solidFill>
            <a:schemeClr val="bg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i="0">
              <a:solidFill>
                <a:schemeClr val="tx1"/>
              </a:solidFill>
              <a:latin typeface="Arial" panose="020B0604020202020204" pitchFamily="34" charset="0"/>
            </a:endParaRPr>
          </a:p>
        </p:txBody>
      </p:sp>
      <p:sp>
        <p:nvSpPr>
          <p:cNvPr id="21" name="Text Placeholder 3">
            <a:extLst>
              <a:ext uri="{FF2B5EF4-FFF2-40B4-BE49-F238E27FC236}">
                <a16:creationId xmlns:a16="http://schemas.microsoft.com/office/drawing/2014/main" id="{8B9EB04A-D3B0-BCC7-8EF7-EBDE8FAD5A20}"/>
              </a:ext>
            </a:extLst>
          </p:cNvPr>
          <p:cNvSpPr>
            <a:spLocks noGrp="1"/>
          </p:cNvSpPr>
          <p:nvPr>
            <p:ph type="body" sz="quarter" idx="20" hasCustomPrompt="1"/>
          </p:nvPr>
        </p:nvSpPr>
        <p:spPr>
          <a:xfrm>
            <a:off x="4112170" y="2780806"/>
            <a:ext cx="2812896" cy="279400"/>
          </a:xfrm>
          <a:prstGeom prst="rect">
            <a:avLst/>
          </a:prstGeom>
        </p:spPr>
        <p:txBody>
          <a:bodyPr lIns="0" tIns="0" rIns="0" bIns="0"/>
          <a:lstStyle>
            <a:lvl1pPr marL="0" indent="0">
              <a:buClr>
                <a:schemeClr val="accent1"/>
              </a:buClr>
              <a:buNone/>
              <a:defRPr sz="16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2" name="Text Placeholder 3">
            <a:extLst>
              <a:ext uri="{FF2B5EF4-FFF2-40B4-BE49-F238E27FC236}">
                <a16:creationId xmlns:a16="http://schemas.microsoft.com/office/drawing/2014/main" id="{CCFE2E07-0AC2-FC2D-AA73-C2AD31C32199}"/>
              </a:ext>
            </a:extLst>
          </p:cNvPr>
          <p:cNvSpPr>
            <a:spLocks noGrp="1"/>
          </p:cNvSpPr>
          <p:nvPr>
            <p:ph type="body" sz="quarter" idx="22" hasCustomPrompt="1"/>
          </p:nvPr>
        </p:nvSpPr>
        <p:spPr>
          <a:xfrm>
            <a:off x="7739290" y="2780806"/>
            <a:ext cx="2812896" cy="279400"/>
          </a:xfrm>
          <a:prstGeom prst="rect">
            <a:avLst/>
          </a:prstGeom>
        </p:spPr>
        <p:txBody>
          <a:bodyPr lIns="0" tIns="0" rIns="0" bIns="0"/>
          <a:lstStyle>
            <a:lvl1pPr marL="0" indent="0">
              <a:buClr>
                <a:schemeClr val="accent1"/>
              </a:buClr>
              <a:buNone/>
              <a:defRPr sz="16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3" name="Text Placeholder 3">
            <a:extLst>
              <a:ext uri="{FF2B5EF4-FFF2-40B4-BE49-F238E27FC236}">
                <a16:creationId xmlns:a16="http://schemas.microsoft.com/office/drawing/2014/main" id="{C63F761F-B654-B63C-6FD9-AF3FB62A43ED}"/>
              </a:ext>
            </a:extLst>
          </p:cNvPr>
          <p:cNvSpPr>
            <a:spLocks noGrp="1"/>
          </p:cNvSpPr>
          <p:nvPr>
            <p:ph type="body" sz="quarter" idx="23"/>
          </p:nvPr>
        </p:nvSpPr>
        <p:spPr>
          <a:xfrm>
            <a:off x="7739290" y="5092565"/>
            <a:ext cx="2812896" cy="426720"/>
          </a:xfrm>
          <a:prstGeom prst="rect">
            <a:avLst/>
          </a:prstGeom>
        </p:spPr>
        <p:txBody>
          <a:bodyPr lIns="0" tIns="0" rIns="0" bIns="0"/>
          <a:lstStyle>
            <a:lvl1pPr marL="0" indent="0">
              <a:buClr>
                <a:schemeClr val="accent1"/>
              </a:buClr>
              <a:buNone/>
              <a:defRPr sz="1200" b="0" i="0">
                <a:solidFill>
                  <a:schemeClr val="tx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4" name="Picture Placeholder 27">
            <a:extLst>
              <a:ext uri="{FF2B5EF4-FFF2-40B4-BE49-F238E27FC236}">
                <a16:creationId xmlns:a16="http://schemas.microsoft.com/office/drawing/2014/main" id="{7A24FEA3-7E70-13EF-BD38-9A30B5E49328}"/>
              </a:ext>
            </a:extLst>
          </p:cNvPr>
          <p:cNvSpPr>
            <a:spLocks noGrp="1"/>
          </p:cNvSpPr>
          <p:nvPr>
            <p:ph type="pic" sz="quarter" idx="24" hasCustomPrompt="1"/>
          </p:nvPr>
        </p:nvSpPr>
        <p:spPr>
          <a:xfrm>
            <a:off x="621480" y="2153706"/>
            <a:ext cx="638083" cy="655455"/>
          </a:xfrm>
          <a:prstGeom prst="rect">
            <a:avLst/>
          </a:prstGeom>
        </p:spPr>
        <p:txBody>
          <a:bodyPr/>
          <a:lstStyle>
            <a:lvl1pPr marL="0" indent="0" algn="ctr">
              <a:buNone/>
              <a:defRPr b="0" i="0">
                <a:solidFill>
                  <a:schemeClr val="tx1"/>
                </a:solidFill>
                <a:latin typeface="Arial" panose="020B0604020202020204" pitchFamily="34" charset="0"/>
              </a:defRPr>
            </a:lvl1pPr>
          </a:lstStyle>
          <a:p>
            <a:r>
              <a:rPr lang="en-US"/>
              <a:t> </a:t>
            </a:r>
          </a:p>
        </p:txBody>
      </p:sp>
      <p:sp>
        <p:nvSpPr>
          <p:cNvPr id="29" name="Text Placeholder 3">
            <a:extLst>
              <a:ext uri="{FF2B5EF4-FFF2-40B4-BE49-F238E27FC236}">
                <a16:creationId xmlns:a16="http://schemas.microsoft.com/office/drawing/2014/main" id="{19BE4359-DC7F-C143-B326-E5DA6CBC5235}"/>
              </a:ext>
            </a:extLst>
          </p:cNvPr>
          <p:cNvSpPr>
            <a:spLocks noGrp="1"/>
          </p:cNvSpPr>
          <p:nvPr>
            <p:ph type="body" sz="quarter" idx="15" hasCustomPrompt="1"/>
          </p:nvPr>
        </p:nvSpPr>
        <p:spPr>
          <a:xfrm>
            <a:off x="604836" y="3121389"/>
            <a:ext cx="3058160" cy="1270136"/>
          </a:xfrm>
          <a:prstGeom prst="rect">
            <a:avLst/>
          </a:prstGeom>
        </p:spPr>
        <p:txBody>
          <a:bodyPr lIns="0" tIns="0" rIns="0" bIns="0" anchor="b"/>
          <a:lstStyle>
            <a:lvl1pPr marL="0" indent="0">
              <a:buClr>
                <a:schemeClr val="accent2"/>
              </a:buClr>
              <a:buNone/>
              <a:defRPr sz="2800" b="1" i="0">
                <a:solidFill>
                  <a:schemeClr val="tx1"/>
                </a:solidFill>
                <a:latin typeface="Arial" panose="020B0604020202020204" pitchFamily="34" charset="0"/>
                <a:cs typeface="Arial" panose="020B0604020202020204" pitchFamily="34" charset="0"/>
              </a:defRPr>
            </a:lvl1pPr>
            <a:lvl2pPr>
              <a:buClr>
                <a:schemeClr val="accent2"/>
              </a:buClr>
              <a:defRPr sz="1400" b="0" i="0">
                <a:solidFill>
                  <a:schemeClr val="bg1"/>
                </a:solidFill>
                <a:latin typeface="Arial" panose="020B0604020202020204" pitchFamily="34" charset="0"/>
              </a:defRPr>
            </a:lvl2pPr>
            <a:lvl3pPr>
              <a:buClr>
                <a:schemeClr val="accent2"/>
              </a:buClr>
              <a:defRPr sz="1200" b="0" i="0">
                <a:solidFill>
                  <a:schemeClr val="bg1"/>
                </a:solidFill>
                <a:latin typeface="Arial" panose="020B0604020202020204" pitchFamily="34" charset="0"/>
              </a:defRPr>
            </a:lvl3pPr>
            <a:lvl4pPr>
              <a:buClr>
                <a:schemeClr val="accent2"/>
              </a:buClr>
              <a:defRPr sz="1100" b="0" i="0">
                <a:solidFill>
                  <a:schemeClr val="bg1"/>
                </a:solidFill>
                <a:latin typeface="Arial" panose="020B0604020202020204" pitchFamily="34" charset="0"/>
              </a:defRPr>
            </a:lvl4pPr>
            <a:lvl5pPr>
              <a:buClr>
                <a:schemeClr val="accent2"/>
              </a:buClr>
              <a:defRPr sz="1100" b="0" i="0">
                <a:solidFill>
                  <a:schemeClr val="bg1"/>
                </a:solidFill>
                <a:latin typeface="Arial" panose="020B0604020202020204" pitchFamily="34" charset="0"/>
              </a:defRPr>
            </a:lvl5pPr>
          </a:lstStyle>
          <a:p>
            <a:pPr lvl="0"/>
            <a:r>
              <a:rPr lang="en-US"/>
              <a:t>Header</a:t>
            </a:r>
          </a:p>
        </p:txBody>
      </p:sp>
      <p:sp>
        <p:nvSpPr>
          <p:cNvPr id="30" name="Text Placeholder 3">
            <a:extLst>
              <a:ext uri="{FF2B5EF4-FFF2-40B4-BE49-F238E27FC236}">
                <a16:creationId xmlns:a16="http://schemas.microsoft.com/office/drawing/2014/main" id="{040AAFC8-5B70-1A3B-AB08-CB454B9CD76A}"/>
              </a:ext>
            </a:extLst>
          </p:cNvPr>
          <p:cNvSpPr>
            <a:spLocks noGrp="1"/>
          </p:cNvSpPr>
          <p:nvPr>
            <p:ph type="body" sz="quarter" idx="16" hasCustomPrompt="1"/>
          </p:nvPr>
        </p:nvSpPr>
        <p:spPr>
          <a:xfrm>
            <a:off x="604836" y="4482965"/>
            <a:ext cx="3068320" cy="1036320"/>
          </a:xfrm>
          <a:prstGeom prst="rect">
            <a:avLst/>
          </a:prstGeom>
        </p:spPr>
        <p:txBody>
          <a:bodyPr lIns="0" tIns="0" rIns="0" bIns="0"/>
          <a:lstStyle>
            <a:lvl1pPr marL="0" indent="0">
              <a:buClr>
                <a:schemeClr val="accent1"/>
              </a:buClr>
              <a:buNone/>
              <a:defRPr sz="1600" b="0" i="0">
                <a:solidFill>
                  <a:schemeClr val="tx1"/>
                </a:solidFill>
                <a:latin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Subheader</a:t>
            </a:r>
          </a:p>
        </p:txBody>
      </p:sp>
      <p:sp>
        <p:nvSpPr>
          <p:cNvPr id="31" name="Text Placeholder 3">
            <a:extLst>
              <a:ext uri="{FF2B5EF4-FFF2-40B4-BE49-F238E27FC236}">
                <a16:creationId xmlns:a16="http://schemas.microsoft.com/office/drawing/2014/main" id="{09313F99-488E-9FA8-6DFA-D7D9380B64EF}"/>
              </a:ext>
            </a:extLst>
          </p:cNvPr>
          <p:cNvSpPr>
            <a:spLocks noGrp="1"/>
          </p:cNvSpPr>
          <p:nvPr>
            <p:ph type="body" sz="quarter" idx="25" hasCustomPrompt="1"/>
          </p:nvPr>
        </p:nvSpPr>
        <p:spPr>
          <a:xfrm>
            <a:off x="4112170" y="3787061"/>
            <a:ext cx="2812896" cy="279400"/>
          </a:xfrm>
          <a:prstGeom prst="rect">
            <a:avLst/>
          </a:prstGeom>
        </p:spPr>
        <p:txBody>
          <a:bodyPr lIns="0" tIns="0" rIns="0" bIns="0"/>
          <a:lstStyle>
            <a:lvl1pPr marL="0" indent="0">
              <a:buClr>
                <a:schemeClr val="accent1"/>
              </a:buClr>
              <a:buNone/>
              <a:defRPr sz="16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2" name="Text Placeholder 3">
            <a:extLst>
              <a:ext uri="{FF2B5EF4-FFF2-40B4-BE49-F238E27FC236}">
                <a16:creationId xmlns:a16="http://schemas.microsoft.com/office/drawing/2014/main" id="{0448BD21-0CD5-CC61-F1F0-19F82D1A348D}"/>
              </a:ext>
            </a:extLst>
          </p:cNvPr>
          <p:cNvSpPr>
            <a:spLocks noGrp="1"/>
          </p:cNvSpPr>
          <p:nvPr>
            <p:ph type="body" sz="quarter" idx="26" hasCustomPrompt="1"/>
          </p:nvPr>
        </p:nvSpPr>
        <p:spPr>
          <a:xfrm>
            <a:off x="7739290" y="3787061"/>
            <a:ext cx="2812896" cy="279400"/>
          </a:xfrm>
          <a:prstGeom prst="rect">
            <a:avLst/>
          </a:prstGeom>
        </p:spPr>
        <p:txBody>
          <a:bodyPr lIns="0" tIns="0" rIns="0" bIns="0"/>
          <a:lstStyle>
            <a:lvl1pPr marL="0" indent="0">
              <a:buClr>
                <a:schemeClr val="accent1"/>
              </a:buClr>
              <a:buNone/>
              <a:defRPr sz="16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3A733F76-FE4D-3230-E2DE-F87ADEAD3E22}"/>
              </a:ext>
            </a:extLst>
          </p:cNvPr>
          <p:cNvSpPr>
            <a:spLocks noGrp="1"/>
          </p:cNvSpPr>
          <p:nvPr>
            <p:ph type="body" sz="quarter" idx="27" hasCustomPrompt="1"/>
          </p:nvPr>
        </p:nvSpPr>
        <p:spPr>
          <a:xfrm>
            <a:off x="4112170" y="4793316"/>
            <a:ext cx="2812896" cy="279400"/>
          </a:xfrm>
          <a:prstGeom prst="rect">
            <a:avLst/>
          </a:prstGeom>
        </p:spPr>
        <p:txBody>
          <a:bodyPr lIns="0" tIns="0" rIns="0" bIns="0"/>
          <a:lstStyle>
            <a:lvl1pPr marL="0" indent="0">
              <a:buClr>
                <a:schemeClr val="accent1"/>
              </a:buClr>
              <a:buNone/>
              <a:defRPr sz="16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4" name="Text Placeholder 3">
            <a:extLst>
              <a:ext uri="{FF2B5EF4-FFF2-40B4-BE49-F238E27FC236}">
                <a16:creationId xmlns:a16="http://schemas.microsoft.com/office/drawing/2014/main" id="{DA22AD43-99B6-061A-C9A1-3EEF2A7DACEB}"/>
              </a:ext>
            </a:extLst>
          </p:cNvPr>
          <p:cNvSpPr>
            <a:spLocks noGrp="1"/>
          </p:cNvSpPr>
          <p:nvPr>
            <p:ph type="body" sz="quarter" idx="28" hasCustomPrompt="1"/>
          </p:nvPr>
        </p:nvSpPr>
        <p:spPr>
          <a:xfrm>
            <a:off x="7739290" y="4793316"/>
            <a:ext cx="2812896" cy="279400"/>
          </a:xfrm>
          <a:prstGeom prst="rect">
            <a:avLst/>
          </a:prstGeom>
        </p:spPr>
        <p:txBody>
          <a:bodyPr lIns="0" tIns="0" rIns="0" bIns="0"/>
          <a:lstStyle>
            <a:lvl1pPr marL="0" indent="0">
              <a:buClr>
                <a:schemeClr val="accent1"/>
              </a:buClr>
              <a:buNone/>
              <a:defRPr sz="16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5" name="Text Placeholder 3">
            <a:extLst>
              <a:ext uri="{FF2B5EF4-FFF2-40B4-BE49-F238E27FC236}">
                <a16:creationId xmlns:a16="http://schemas.microsoft.com/office/drawing/2014/main" id="{E987E96C-26E9-AF9B-4AB1-F6DEE83EC846}"/>
              </a:ext>
            </a:extLst>
          </p:cNvPr>
          <p:cNvSpPr>
            <a:spLocks noGrp="1"/>
          </p:cNvSpPr>
          <p:nvPr>
            <p:ph type="body" sz="quarter" idx="29"/>
          </p:nvPr>
        </p:nvSpPr>
        <p:spPr>
          <a:xfrm>
            <a:off x="4112170" y="5092565"/>
            <a:ext cx="2812896" cy="426720"/>
          </a:xfrm>
          <a:prstGeom prst="rect">
            <a:avLst/>
          </a:prstGeom>
        </p:spPr>
        <p:txBody>
          <a:bodyPr lIns="0" tIns="0" rIns="0" bIns="0"/>
          <a:lstStyle>
            <a:lvl1pPr marL="0" indent="0">
              <a:buClr>
                <a:schemeClr val="accent1"/>
              </a:buClr>
              <a:buNone/>
              <a:defRPr sz="1200" b="0" i="0">
                <a:solidFill>
                  <a:schemeClr val="tx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6" name="Text Placeholder 3">
            <a:extLst>
              <a:ext uri="{FF2B5EF4-FFF2-40B4-BE49-F238E27FC236}">
                <a16:creationId xmlns:a16="http://schemas.microsoft.com/office/drawing/2014/main" id="{8C3B1B99-AE8D-B1AE-2B94-9F603745C46D}"/>
              </a:ext>
            </a:extLst>
          </p:cNvPr>
          <p:cNvSpPr>
            <a:spLocks noGrp="1"/>
          </p:cNvSpPr>
          <p:nvPr>
            <p:ph type="body" sz="quarter" idx="30"/>
          </p:nvPr>
        </p:nvSpPr>
        <p:spPr>
          <a:xfrm>
            <a:off x="7739290" y="4086725"/>
            <a:ext cx="2812896" cy="426720"/>
          </a:xfrm>
          <a:prstGeom prst="rect">
            <a:avLst/>
          </a:prstGeom>
        </p:spPr>
        <p:txBody>
          <a:bodyPr lIns="0" tIns="0" rIns="0" bIns="0"/>
          <a:lstStyle>
            <a:lvl1pPr marL="0" indent="0">
              <a:buClr>
                <a:schemeClr val="accent1"/>
              </a:buClr>
              <a:buNone/>
              <a:defRPr sz="1200" b="0" i="0">
                <a:solidFill>
                  <a:schemeClr val="tx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7" name="Text Placeholder 3">
            <a:extLst>
              <a:ext uri="{FF2B5EF4-FFF2-40B4-BE49-F238E27FC236}">
                <a16:creationId xmlns:a16="http://schemas.microsoft.com/office/drawing/2014/main" id="{BC96EBEF-4D07-F063-60A8-7C9A44B1CD78}"/>
              </a:ext>
            </a:extLst>
          </p:cNvPr>
          <p:cNvSpPr>
            <a:spLocks noGrp="1"/>
          </p:cNvSpPr>
          <p:nvPr>
            <p:ph type="body" sz="quarter" idx="31"/>
          </p:nvPr>
        </p:nvSpPr>
        <p:spPr>
          <a:xfrm>
            <a:off x="4112170" y="4086725"/>
            <a:ext cx="2812896" cy="426720"/>
          </a:xfrm>
          <a:prstGeom prst="rect">
            <a:avLst/>
          </a:prstGeom>
        </p:spPr>
        <p:txBody>
          <a:bodyPr lIns="0" tIns="0" rIns="0" bIns="0"/>
          <a:lstStyle>
            <a:lvl1pPr marL="0" indent="0">
              <a:buClr>
                <a:schemeClr val="accent1"/>
              </a:buClr>
              <a:buNone/>
              <a:defRPr sz="1200" b="0" i="0">
                <a:solidFill>
                  <a:schemeClr val="tx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8" name="Text Placeholder 3">
            <a:extLst>
              <a:ext uri="{FF2B5EF4-FFF2-40B4-BE49-F238E27FC236}">
                <a16:creationId xmlns:a16="http://schemas.microsoft.com/office/drawing/2014/main" id="{68A54319-D7C4-6A66-FB42-577BB1EA7A05}"/>
              </a:ext>
            </a:extLst>
          </p:cNvPr>
          <p:cNvSpPr>
            <a:spLocks noGrp="1"/>
          </p:cNvSpPr>
          <p:nvPr>
            <p:ph type="body" sz="quarter" idx="32"/>
          </p:nvPr>
        </p:nvSpPr>
        <p:spPr>
          <a:xfrm>
            <a:off x="7739290" y="3080470"/>
            <a:ext cx="2812896" cy="426720"/>
          </a:xfrm>
          <a:prstGeom prst="rect">
            <a:avLst/>
          </a:prstGeom>
        </p:spPr>
        <p:txBody>
          <a:bodyPr lIns="0" tIns="0" rIns="0" bIns="0"/>
          <a:lstStyle>
            <a:lvl1pPr marL="0" indent="0">
              <a:buClr>
                <a:schemeClr val="accent1"/>
              </a:buClr>
              <a:buNone/>
              <a:defRPr sz="1200" b="0" i="0">
                <a:solidFill>
                  <a:schemeClr val="tx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39" name="Text Placeholder 3">
            <a:extLst>
              <a:ext uri="{FF2B5EF4-FFF2-40B4-BE49-F238E27FC236}">
                <a16:creationId xmlns:a16="http://schemas.microsoft.com/office/drawing/2014/main" id="{25AFF613-2B48-F229-F26B-79B8742B7214}"/>
              </a:ext>
            </a:extLst>
          </p:cNvPr>
          <p:cNvSpPr>
            <a:spLocks noGrp="1"/>
          </p:cNvSpPr>
          <p:nvPr>
            <p:ph type="body" sz="quarter" idx="33"/>
          </p:nvPr>
        </p:nvSpPr>
        <p:spPr>
          <a:xfrm>
            <a:off x="4112170" y="3080470"/>
            <a:ext cx="2812896" cy="426720"/>
          </a:xfrm>
          <a:prstGeom prst="rect">
            <a:avLst/>
          </a:prstGeom>
        </p:spPr>
        <p:txBody>
          <a:bodyPr lIns="0" tIns="0" rIns="0" bIns="0"/>
          <a:lstStyle>
            <a:lvl1pPr marL="0" indent="0">
              <a:buClr>
                <a:schemeClr val="accent1"/>
              </a:buClr>
              <a:buNone/>
              <a:defRPr sz="1200" b="0" i="0">
                <a:solidFill>
                  <a:schemeClr val="tx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40" name="Text Placeholder 3">
            <a:extLst>
              <a:ext uri="{FF2B5EF4-FFF2-40B4-BE49-F238E27FC236}">
                <a16:creationId xmlns:a16="http://schemas.microsoft.com/office/drawing/2014/main" id="{4384898E-9902-4103-7671-09EDA31A8687}"/>
              </a:ext>
            </a:extLst>
          </p:cNvPr>
          <p:cNvSpPr>
            <a:spLocks noGrp="1"/>
          </p:cNvSpPr>
          <p:nvPr>
            <p:ph type="body" sz="quarter" idx="34" hasCustomPrompt="1"/>
          </p:nvPr>
        </p:nvSpPr>
        <p:spPr>
          <a:xfrm>
            <a:off x="4112170" y="2158842"/>
            <a:ext cx="2812896"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41" name="Text Placeholder 3">
            <a:extLst>
              <a:ext uri="{FF2B5EF4-FFF2-40B4-BE49-F238E27FC236}">
                <a16:creationId xmlns:a16="http://schemas.microsoft.com/office/drawing/2014/main" id="{1B56253D-1961-6416-CB9C-E99BDD992B15}"/>
              </a:ext>
            </a:extLst>
          </p:cNvPr>
          <p:cNvSpPr>
            <a:spLocks noGrp="1"/>
          </p:cNvSpPr>
          <p:nvPr>
            <p:ph type="body" sz="quarter" idx="35" hasCustomPrompt="1"/>
          </p:nvPr>
        </p:nvSpPr>
        <p:spPr>
          <a:xfrm>
            <a:off x="7739290" y="2158842"/>
            <a:ext cx="2812896"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 name="Text Placeholder 19">
            <a:extLst>
              <a:ext uri="{FF2B5EF4-FFF2-40B4-BE49-F238E27FC236}">
                <a16:creationId xmlns:a16="http://schemas.microsoft.com/office/drawing/2014/main" id="{9607B2BB-1699-6106-E4D2-787D0352CDDC}"/>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3" name="Title 23">
            <a:extLst>
              <a:ext uri="{FF2B5EF4-FFF2-40B4-BE49-F238E27FC236}">
                <a16:creationId xmlns:a16="http://schemas.microsoft.com/office/drawing/2014/main" id="{60CE2804-0EA5-BB04-110B-65CD0A29E62D}"/>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4" name="Text Placeholder 11">
            <a:extLst>
              <a:ext uri="{FF2B5EF4-FFF2-40B4-BE49-F238E27FC236}">
                <a16:creationId xmlns:a16="http://schemas.microsoft.com/office/drawing/2014/main" id="{1B420B09-326E-DA45-CBFD-D7F415FB9C6E}"/>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5" name="Slide Number Placeholder 5">
            <a:extLst>
              <a:ext uri="{FF2B5EF4-FFF2-40B4-BE49-F238E27FC236}">
                <a16:creationId xmlns:a16="http://schemas.microsoft.com/office/drawing/2014/main" id="{37A8DD42-5CC5-CDB6-1FA7-4A968445E32F}"/>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Tree>
    <p:extLst>
      <p:ext uri="{BB962C8B-B14F-4D97-AF65-F5344CB8AC3E}">
        <p14:creationId xmlns:p14="http://schemas.microsoft.com/office/powerpoint/2010/main" val="1056806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Grey w/ White Box">
    <p:bg>
      <p:bgPr>
        <a:solidFill>
          <a:schemeClr val="tx1"/>
        </a:solidFill>
        <a:effectLst/>
      </p:bgPr>
    </p:bg>
    <p:spTree>
      <p:nvGrpSpPr>
        <p:cNvPr id="1" name=""/>
        <p:cNvGrpSpPr/>
        <p:nvPr/>
      </p:nvGrpSpPr>
      <p:grpSpPr>
        <a:xfrm>
          <a:off x="0" y="0"/>
          <a:ext cx="0" cy="0"/>
          <a:chOff x="0" y="0"/>
          <a:chExt cx="0" cy="0"/>
        </a:xfrm>
      </p:grpSpPr>
      <p:pic>
        <p:nvPicPr>
          <p:cNvPr id="9" name="Picture 8" descr="A blue circle with black background&#10;&#10;AI-generated content may be incorrect.">
            <a:extLst>
              <a:ext uri="{FF2B5EF4-FFF2-40B4-BE49-F238E27FC236}">
                <a16:creationId xmlns:a16="http://schemas.microsoft.com/office/drawing/2014/main" id="{1FB26B35-D3E7-F40F-3D68-D0F70E532A9B}"/>
              </a:ext>
            </a:extLst>
          </p:cNvPr>
          <p:cNvPicPr>
            <a:picLocks noChangeAspect="1"/>
          </p:cNvPicPr>
          <p:nvPr userDrawn="1"/>
        </p:nvPicPr>
        <p:blipFill>
          <a:blip cstate="hqprint">
            <a:extLst>
              <a:ext uri="{28A0092B-C50C-407E-A947-70E740481C1C}">
                <a14:useLocalDpi xmlns:a14="http://schemas.microsoft.com/office/drawing/2010/main"/>
              </a:ext>
            </a:extLst>
          </a:blip>
          <a:srcRect/>
          <a:stretch/>
        </p:blipFill>
        <p:spPr>
          <a:xfrm>
            <a:off x="2435948" y="5726937"/>
            <a:ext cx="2869382" cy="1081268"/>
          </a:xfrm>
          <a:prstGeom prst="rect">
            <a:avLst/>
          </a:prstGeom>
        </p:spPr>
      </p:pic>
      <p:sp>
        <p:nvSpPr>
          <p:cNvPr id="4" name="Chord 3">
            <a:extLst>
              <a:ext uri="{FF2B5EF4-FFF2-40B4-BE49-F238E27FC236}">
                <a16:creationId xmlns:a16="http://schemas.microsoft.com/office/drawing/2014/main" id="{03F82B1C-3989-6AE4-C060-A3DDCF262D45}"/>
              </a:ext>
            </a:extLst>
          </p:cNvPr>
          <p:cNvSpPr/>
          <p:nvPr userDrawn="1"/>
        </p:nvSpPr>
        <p:spPr>
          <a:xfrm rot="10800000">
            <a:off x="10043899" y="-695759"/>
            <a:ext cx="1261244" cy="1261244"/>
          </a:xfrm>
          <a:prstGeom prst="chord">
            <a:avLst>
              <a:gd name="adj1" fmla="val 11114427"/>
              <a:gd name="adj2" fmla="val 21283743"/>
            </a:avLst>
          </a:prstGeom>
          <a:gradFill flip="none" rotWithShape="1">
            <a:gsLst>
              <a:gs pos="0">
                <a:schemeClr val="accent3">
                  <a:alpha val="59235"/>
                </a:schemeClr>
              </a:gs>
              <a:gs pos="81000">
                <a:schemeClr val="bg2">
                  <a:alpha val="0"/>
                </a:schemeClr>
              </a:gs>
            </a:gsLst>
            <a:lin ang="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5" name="Rounded Rectangle 4">
            <a:extLst>
              <a:ext uri="{FF2B5EF4-FFF2-40B4-BE49-F238E27FC236}">
                <a16:creationId xmlns:a16="http://schemas.microsoft.com/office/drawing/2014/main" id="{30A3BFA5-535F-E4F6-C5CB-D06695758821}"/>
              </a:ext>
            </a:extLst>
          </p:cNvPr>
          <p:cNvSpPr/>
          <p:nvPr userDrawn="1"/>
        </p:nvSpPr>
        <p:spPr>
          <a:xfrm>
            <a:off x="329838" y="315589"/>
            <a:ext cx="11541947" cy="5840046"/>
          </a:xfrm>
          <a:prstGeom prst="roundRect">
            <a:avLst>
              <a:gd name="adj" fmla="val 3672"/>
            </a:avLst>
          </a:prstGeom>
          <a:solidFill>
            <a:schemeClr val="bg1"/>
          </a:solidFill>
          <a:ln>
            <a:noFill/>
          </a:ln>
          <a:effectLst>
            <a:outerShdw blurRad="197552" dist="38100" dir="8100000" algn="tr" rotWithShape="0">
              <a:prstClr val="black">
                <a:alpha val="13438"/>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2" name="Slide Number Placeholder 5">
            <a:extLst>
              <a:ext uri="{FF2B5EF4-FFF2-40B4-BE49-F238E27FC236}">
                <a16:creationId xmlns:a16="http://schemas.microsoft.com/office/drawing/2014/main" id="{0D68F774-D4A1-914E-76A9-555B31332EA5}"/>
              </a:ext>
            </a:extLst>
          </p:cNvPr>
          <p:cNvSpPr>
            <a:spLocks noGrp="1"/>
          </p:cNvSpPr>
          <p:nvPr>
            <p:ph type="sldNum" sz="quarter" idx="4"/>
          </p:nvPr>
        </p:nvSpPr>
        <p:spPr>
          <a:xfrm>
            <a:off x="11027887" y="6403193"/>
            <a:ext cx="554513" cy="238750"/>
          </a:xfrm>
          <a:prstGeom prst="rect">
            <a:avLst/>
          </a:prstGeom>
        </p:spPr>
        <p:txBody>
          <a:bodyPr vert="horz" lIns="0" tIns="0" rIns="0" bIns="0" rtlCol="0" anchor="ctr"/>
          <a:lstStyle>
            <a:lvl1pPr algn="r">
              <a:defRPr sz="1100" b="0" i="0">
                <a:solidFill>
                  <a:srgbClr val="A2A9AD"/>
                </a:solidFill>
                <a:latin typeface="Arial" panose="020B0604020202020204" pitchFamily="34" charset="0"/>
              </a:defRPr>
            </a:lvl1pPr>
          </a:lstStyle>
          <a:p>
            <a:fld id="{AE62DD0B-EFFE-4362-BEA1-169B9AF2B251}" type="slidenum">
              <a:rPr lang="en-US" smtClean="0"/>
              <a:pPr/>
              <a:t>‹#›</a:t>
            </a:fld>
            <a:endParaRPr lang="en-US"/>
          </a:p>
        </p:txBody>
      </p:sp>
      <p:sp>
        <p:nvSpPr>
          <p:cNvPr id="6" name="Rectangle 5">
            <a:extLst>
              <a:ext uri="{FF2B5EF4-FFF2-40B4-BE49-F238E27FC236}">
                <a16:creationId xmlns:a16="http://schemas.microsoft.com/office/drawing/2014/main" id="{26CB6B95-5661-94B9-05F2-4F9E4D9443BB}"/>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7" name="Picture 6">
            <a:extLst>
              <a:ext uri="{FF2B5EF4-FFF2-40B4-BE49-F238E27FC236}">
                <a16:creationId xmlns:a16="http://schemas.microsoft.com/office/drawing/2014/main" id="{1F296A8A-6466-EA54-4ECA-23684CBD1A44}"/>
              </a:ext>
            </a:extLst>
          </p:cNvPr>
          <p:cNvPicPr>
            <a:picLocks noChangeAspect="1"/>
          </p:cNvPicPr>
          <p:nvPr userDrawn="1"/>
        </p:nvPicPr>
        <p:blipFill>
          <a:blip/>
          <a:stretch>
            <a:fillRect/>
          </a:stretch>
        </p:blipFill>
        <p:spPr>
          <a:xfrm>
            <a:off x="609600" y="6414846"/>
            <a:ext cx="1289957" cy="195119"/>
          </a:xfrm>
          <a:prstGeom prst="rect">
            <a:avLst/>
          </a:prstGeom>
        </p:spPr>
      </p:pic>
    </p:spTree>
    <p:extLst>
      <p:ext uri="{BB962C8B-B14F-4D97-AF65-F5344CB8AC3E}">
        <p14:creationId xmlns:p14="http://schemas.microsoft.com/office/powerpoint/2010/main" val="35850257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Blank White">
    <p:bg>
      <p:bgPr>
        <a:gradFill>
          <a:gsLst>
            <a:gs pos="12000">
              <a:schemeClr val="tx1"/>
            </a:gs>
            <a:gs pos="100000">
              <a:schemeClr val="tx1"/>
            </a:gs>
          </a:gsLst>
          <a:lin ang="18900000" scaled="1"/>
        </a:gradFill>
        <a:effectLst/>
      </p:bgPr>
    </p:bg>
    <p:spTree>
      <p:nvGrpSpPr>
        <p:cNvPr id="1" name=""/>
        <p:cNvGrpSpPr/>
        <p:nvPr/>
      </p:nvGrpSpPr>
      <p:grpSpPr>
        <a:xfrm>
          <a:off x="0" y="0"/>
          <a:ext cx="0" cy="0"/>
          <a:chOff x="0" y="0"/>
          <a:chExt cx="0" cy="0"/>
        </a:xfrm>
      </p:grpSpPr>
      <p:pic>
        <p:nvPicPr>
          <p:cNvPr id="13" name="Picture 12" descr="A black and purple logo&#10;&#10;AI-generated content may be incorrect.">
            <a:extLst>
              <a:ext uri="{FF2B5EF4-FFF2-40B4-BE49-F238E27FC236}">
                <a16:creationId xmlns:a16="http://schemas.microsoft.com/office/drawing/2014/main" id="{26D4D7E8-ED52-DA07-9BA3-CF821C17DE8E}"/>
              </a:ext>
            </a:extLst>
          </p:cNvPr>
          <p:cNvPicPr>
            <a:picLocks noChangeAspect="1"/>
          </p:cNvPicPr>
          <p:nvPr userDrawn="1"/>
        </p:nvPicPr>
        <p:blipFill>
          <a:blip cstate="hqprint">
            <a:alphaModFix amt="53000"/>
            <a:extLst>
              <a:ext uri="{28A0092B-C50C-407E-A947-70E740481C1C}">
                <a14:useLocalDpi xmlns:a14="http://schemas.microsoft.com/office/drawing/2010/main"/>
              </a:ext>
            </a:extLst>
          </a:blip>
          <a:stretch>
            <a:fillRect/>
          </a:stretch>
        </p:blipFill>
        <p:spPr>
          <a:xfrm>
            <a:off x="7937500" y="4253964"/>
            <a:ext cx="4254500" cy="1879600"/>
          </a:xfrm>
          <a:prstGeom prst="rect">
            <a:avLst/>
          </a:prstGeom>
        </p:spPr>
      </p:pic>
      <p:sp>
        <p:nvSpPr>
          <p:cNvPr id="5" name="Rectangle 4">
            <a:extLst>
              <a:ext uri="{FF2B5EF4-FFF2-40B4-BE49-F238E27FC236}">
                <a16:creationId xmlns:a16="http://schemas.microsoft.com/office/drawing/2014/main" id="{73FC852B-6273-DEC8-E014-5B98F95D57B5}"/>
              </a:ext>
            </a:extLst>
          </p:cNvPr>
          <p:cNvSpPr/>
          <p:nvPr userDrawn="1"/>
        </p:nvSpPr>
        <p:spPr>
          <a:xfrm>
            <a:off x="320842" y="6288505"/>
            <a:ext cx="1925053" cy="449179"/>
          </a:xfrm>
          <a:prstGeom prst="rect">
            <a:avLst/>
          </a:prstGeom>
          <a:solidFill>
            <a:schemeClr val="tx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b="0" i="0">
              <a:solidFill>
                <a:schemeClr val="bg1"/>
              </a:solidFill>
              <a:latin typeface="Arial" panose="020B0604020202020204" pitchFamily="34" charset="0"/>
            </a:endParaRPr>
          </a:p>
        </p:txBody>
      </p:sp>
      <p:pic>
        <p:nvPicPr>
          <p:cNvPr id="6" name="Picture 5">
            <a:extLst>
              <a:ext uri="{FF2B5EF4-FFF2-40B4-BE49-F238E27FC236}">
                <a16:creationId xmlns:a16="http://schemas.microsoft.com/office/drawing/2014/main" id="{94038E33-B0E6-E973-3752-ED10AB379036}"/>
              </a:ext>
            </a:extLst>
          </p:cNvPr>
          <p:cNvPicPr>
            <a:picLocks noChangeAspect="1"/>
          </p:cNvPicPr>
          <p:nvPr userDrawn="1"/>
        </p:nvPicPr>
        <p:blipFill>
          <a:blip/>
          <a:stretch>
            <a:fillRect/>
          </a:stretch>
        </p:blipFill>
        <p:spPr>
          <a:xfrm>
            <a:off x="609600" y="6414846"/>
            <a:ext cx="1289957" cy="195119"/>
          </a:xfrm>
          <a:prstGeom prst="rect">
            <a:avLst/>
          </a:prstGeom>
        </p:spPr>
      </p:pic>
      <p:pic>
        <p:nvPicPr>
          <p:cNvPr id="8" name="Picture 7">
            <a:extLst>
              <a:ext uri="{FF2B5EF4-FFF2-40B4-BE49-F238E27FC236}">
                <a16:creationId xmlns:a16="http://schemas.microsoft.com/office/drawing/2014/main" id="{0FEC6E0F-38E4-49F1-9DD7-077D35E67A4F}"/>
              </a:ext>
            </a:extLst>
          </p:cNvPr>
          <p:cNvPicPr>
            <a:picLocks noChangeAspect="1"/>
          </p:cNvPicPr>
          <p:nvPr userDrawn="1"/>
        </p:nvPicPr>
        <p:blipFill>
          <a:blip/>
          <a:stretch>
            <a:fillRect/>
          </a:stretch>
        </p:blipFill>
        <p:spPr>
          <a:xfrm>
            <a:off x="-22234" y="0"/>
            <a:ext cx="1428750" cy="1428750"/>
          </a:xfrm>
          <a:prstGeom prst="rect">
            <a:avLst/>
          </a:prstGeom>
        </p:spPr>
      </p:pic>
      <p:sp>
        <p:nvSpPr>
          <p:cNvPr id="9" name="Text Placeholder 19">
            <a:extLst>
              <a:ext uri="{FF2B5EF4-FFF2-40B4-BE49-F238E27FC236}">
                <a16:creationId xmlns:a16="http://schemas.microsoft.com/office/drawing/2014/main" id="{1AEF97BB-659F-238B-9AF1-3BD113638B16}"/>
              </a:ext>
            </a:extLst>
          </p:cNvPr>
          <p:cNvSpPr>
            <a:spLocks noGrp="1"/>
          </p:cNvSpPr>
          <p:nvPr>
            <p:ph type="body" sz="quarter" idx="10" hasCustomPrompt="1"/>
          </p:nvPr>
        </p:nvSpPr>
        <p:spPr>
          <a:xfrm>
            <a:off x="606424" y="317582"/>
            <a:ext cx="54864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0" name="Title 23">
            <a:extLst>
              <a:ext uri="{FF2B5EF4-FFF2-40B4-BE49-F238E27FC236}">
                <a16:creationId xmlns:a16="http://schemas.microsoft.com/office/drawing/2014/main" id="{481ED172-2593-986E-8B8D-40436804B464}"/>
              </a:ext>
            </a:extLst>
          </p:cNvPr>
          <p:cNvSpPr>
            <a:spLocks noGrp="1"/>
          </p:cNvSpPr>
          <p:nvPr>
            <p:ph type="title" hasCustomPrompt="1"/>
          </p:nvPr>
        </p:nvSpPr>
        <p:spPr>
          <a:xfrm>
            <a:off x="602593" y="533065"/>
            <a:ext cx="10977952"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r>
              <a:rPr lang="en-US"/>
              <a:t>Header</a:t>
            </a:r>
          </a:p>
        </p:txBody>
      </p:sp>
      <p:sp>
        <p:nvSpPr>
          <p:cNvPr id="11" name="Text Placeholder 11">
            <a:extLst>
              <a:ext uri="{FF2B5EF4-FFF2-40B4-BE49-F238E27FC236}">
                <a16:creationId xmlns:a16="http://schemas.microsoft.com/office/drawing/2014/main" id="{95442AA8-8A1F-965C-8413-543D3CB5C176}"/>
              </a:ext>
            </a:extLst>
          </p:cNvPr>
          <p:cNvSpPr>
            <a:spLocks noGrp="1"/>
          </p:cNvSpPr>
          <p:nvPr>
            <p:ph type="body" sz="quarter" idx="11" hasCustomPrompt="1"/>
          </p:nvPr>
        </p:nvSpPr>
        <p:spPr>
          <a:xfrm>
            <a:off x="611413" y="1020687"/>
            <a:ext cx="10972636" cy="445551"/>
          </a:xfrm>
          <a:prstGeom prst="rect">
            <a:avLst/>
          </a:prstGeom>
          <a:noFill/>
        </p:spPr>
        <p:txBody>
          <a:bodyPr wrap="square" lIns="0" tIns="0" rIns="0" bIns="0">
            <a:noAutofit/>
          </a:bodyPr>
          <a:lstStyle>
            <a:lvl1pPr marL="0" indent="0">
              <a:buNone/>
              <a:defRPr lang="en-US" sz="1200" b="0" i="0" u="none" strike="noStrike" dirty="0">
                <a:solidFill>
                  <a:schemeClr val="bg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6" name="Text Placeholder 3">
            <a:extLst>
              <a:ext uri="{FF2B5EF4-FFF2-40B4-BE49-F238E27FC236}">
                <a16:creationId xmlns:a16="http://schemas.microsoft.com/office/drawing/2014/main" id="{63889B39-D42E-225D-359B-A61F9DF3844A}"/>
              </a:ext>
            </a:extLst>
          </p:cNvPr>
          <p:cNvSpPr>
            <a:spLocks noGrp="1"/>
          </p:cNvSpPr>
          <p:nvPr>
            <p:ph type="body" sz="quarter" idx="29"/>
          </p:nvPr>
        </p:nvSpPr>
        <p:spPr>
          <a:xfrm>
            <a:off x="1899557" y="5025800"/>
            <a:ext cx="3731027"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18" name="Text Placeholder 3">
            <a:extLst>
              <a:ext uri="{FF2B5EF4-FFF2-40B4-BE49-F238E27FC236}">
                <a16:creationId xmlns:a16="http://schemas.microsoft.com/office/drawing/2014/main" id="{509ADE66-157A-629C-2FC7-7A5FE0510D3D}"/>
              </a:ext>
            </a:extLst>
          </p:cNvPr>
          <p:cNvSpPr>
            <a:spLocks noGrp="1"/>
          </p:cNvSpPr>
          <p:nvPr>
            <p:ph type="body" sz="quarter" idx="31"/>
          </p:nvPr>
        </p:nvSpPr>
        <p:spPr>
          <a:xfrm>
            <a:off x="1899557" y="3715222"/>
            <a:ext cx="3731027"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0" name="Text Placeholder 3">
            <a:extLst>
              <a:ext uri="{FF2B5EF4-FFF2-40B4-BE49-F238E27FC236}">
                <a16:creationId xmlns:a16="http://schemas.microsoft.com/office/drawing/2014/main" id="{04225AD3-6F36-83E1-B7CE-E21A3616E853}"/>
              </a:ext>
            </a:extLst>
          </p:cNvPr>
          <p:cNvSpPr>
            <a:spLocks noGrp="1"/>
          </p:cNvSpPr>
          <p:nvPr>
            <p:ph type="body" sz="quarter" idx="33"/>
          </p:nvPr>
        </p:nvSpPr>
        <p:spPr>
          <a:xfrm>
            <a:off x="1899557" y="2409059"/>
            <a:ext cx="3731027"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1" name="Text Placeholder 19">
            <a:extLst>
              <a:ext uri="{FF2B5EF4-FFF2-40B4-BE49-F238E27FC236}">
                <a16:creationId xmlns:a16="http://schemas.microsoft.com/office/drawing/2014/main" id="{0A9D5DC9-B7AB-1939-AF8E-FBCB187B38CE}"/>
              </a:ext>
            </a:extLst>
          </p:cNvPr>
          <p:cNvSpPr>
            <a:spLocks noGrp="1"/>
          </p:cNvSpPr>
          <p:nvPr>
            <p:ph type="body" sz="quarter" idx="12" hasCustomPrompt="1"/>
          </p:nvPr>
        </p:nvSpPr>
        <p:spPr>
          <a:xfrm>
            <a:off x="1899557" y="2105130"/>
            <a:ext cx="373102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9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TITLE</a:t>
            </a:r>
          </a:p>
        </p:txBody>
      </p:sp>
      <p:sp>
        <p:nvSpPr>
          <p:cNvPr id="22" name="Text Placeholder 19">
            <a:extLst>
              <a:ext uri="{FF2B5EF4-FFF2-40B4-BE49-F238E27FC236}">
                <a16:creationId xmlns:a16="http://schemas.microsoft.com/office/drawing/2014/main" id="{FBCDA99F-4DE3-9E72-7F04-75CB8043D60A}"/>
              </a:ext>
            </a:extLst>
          </p:cNvPr>
          <p:cNvSpPr>
            <a:spLocks noGrp="1"/>
          </p:cNvSpPr>
          <p:nvPr>
            <p:ph type="body" sz="quarter" idx="13" hasCustomPrompt="1"/>
          </p:nvPr>
        </p:nvSpPr>
        <p:spPr>
          <a:xfrm>
            <a:off x="1899557" y="3421183"/>
            <a:ext cx="373102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9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TITLE</a:t>
            </a:r>
          </a:p>
        </p:txBody>
      </p:sp>
      <p:sp>
        <p:nvSpPr>
          <p:cNvPr id="23" name="Text Placeholder 19">
            <a:extLst>
              <a:ext uri="{FF2B5EF4-FFF2-40B4-BE49-F238E27FC236}">
                <a16:creationId xmlns:a16="http://schemas.microsoft.com/office/drawing/2014/main" id="{FF33A8DB-6C83-67E3-1A4F-FF901F2D7A8B}"/>
              </a:ext>
            </a:extLst>
          </p:cNvPr>
          <p:cNvSpPr>
            <a:spLocks noGrp="1"/>
          </p:cNvSpPr>
          <p:nvPr>
            <p:ph type="body" sz="quarter" idx="14" hasCustomPrompt="1"/>
          </p:nvPr>
        </p:nvSpPr>
        <p:spPr>
          <a:xfrm>
            <a:off x="1899557" y="4726115"/>
            <a:ext cx="373102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9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TITLE</a:t>
            </a:r>
          </a:p>
        </p:txBody>
      </p:sp>
      <p:sp>
        <p:nvSpPr>
          <p:cNvPr id="24" name="Text Placeholder 3">
            <a:extLst>
              <a:ext uri="{FF2B5EF4-FFF2-40B4-BE49-F238E27FC236}">
                <a16:creationId xmlns:a16="http://schemas.microsoft.com/office/drawing/2014/main" id="{D89A2082-698B-F4B1-4BBB-4261A61E9DDE}"/>
              </a:ext>
            </a:extLst>
          </p:cNvPr>
          <p:cNvSpPr>
            <a:spLocks noGrp="1"/>
          </p:cNvSpPr>
          <p:nvPr>
            <p:ph type="body" sz="quarter" idx="34"/>
          </p:nvPr>
        </p:nvSpPr>
        <p:spPr>
          <a:xfrm>
            <a:off x="7540068" y="5025800"/>
            <a:ext cx="3731027"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5" name="Text Placeholder 3">
            <a:extLst>
              <a:ext uri="{FF2B5EF4-FFF2-40B4-BE49-F238E27FC236}">
                <a16:creationId xmlns:a16="http://schemas.microsoft.com/office/drawing/2014/main" id="{B6AC74C0-EE98-B3D2-0485-A1AE58A48A8D}"/>
              </a:ext>
            </a:extLst>
          </p:cNvPr>
          <p:cNvSpPr>
            <a:spLocks noGrp="1"/>
          </p:cNvSpPr>
          <p:nvPr>
            <p:ph type="body" sz="quarter" idx="35"/>
          </p:nvPr>
        </p:nvSpPr>
        <p:spPr>
          <a:xfrm>
            <a:off x="7540068" y="3715222"/>
            <a:ext cx="3731027"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6" name="Text Placeholder 3">
            <a:extLst>
              <a:ext uri="{FF2B5EF4-FFF2-40B4-BE49-F238E27FC236}">
                <a16:creationId xmlns:a16="http://schemas.microsoft.com/office/drawing/2014/main" id="{063FF05A-80C3-0490-DBAE-4267DFB1626C}"/>
              </a:ext>
            </a:extLst>
          </p:cNvPr>
          <p:cNvSpPr>
            <a:spLocks noGrp="1"/>
          </p:cNvSpPr>
          <p:nvPr>
            <p:ph type="body" sz="quarter" idx="36"/>
          </p:nvPr>
        </p:nvSpPr>
        <p:spPr>
          <a:xfrm>
            <a:off x="7540068" y="2409059"/>
            <a:ext cx="3731027" cy="426720"/>
          </a:xfrm>
          <a:prstGeom prst="rect">
            <a:avLst/>
          </a:prstGeom>
        </p:spPr>
        <p:txBody>
          <a:bodyPr lIns="0" tIns="0" rIns="0" bIns="0"/>
          <a:lstStyle>
            <a:lvl1pPr marL="0" indent="0">
              <a:buClr>
                <a:schemeClr val="accent1"/>
              </a:buClr>
              <a:buNone/>
              <a:defRPr sz="1200" b="0" i="0">
                <a:solidFill>
                  <a:schemeClr val="bg1"/>
                </a:solidFill>
                <a:latin typeface="Arial" panose="020B0604020202020204" pitchFamily="34" charset="0"/>
              </a:defRPr>
            </a:lvl1pPr>
            <a:lvl2pPr>
              <a:buClr>
                <a:schemeClr val="accent1"/>
              </a:buClr>
              <a:defRPr sz="1200" b="0" i="0">
                <a:latin typeface="Raleway" pitchFamily="2" charset="77"/>
              </a:defRPr>
            </a:lvl2pPr>
            <a:lvl3pPr>
              <a:buClr>
                <a:schemeClr val="accent1"/>
              </a:buClr>
              <a:defRPr sz="1100" b="0" i="0">
                <a:latin typeface="Raleway" pitchFamily="2" charset="77"/>
              </a:defRPr>
            </a:lvl3pPr>
            <a:lvl4pPr>
              <a:buClr>
                <a:schemeClr val="accent1"/>
              </a:buClr>
              <a:defRPr sz="1050" b="0" i="0">
                <a:latin typeface="Raleway" pitchFamily="2" charset="77"/>
              </a:defRPr>
            </a:lvl4pPr>
            <a:lvl5pPr>
              <a:buClr>
                <a:schemeClr val="accent1"/>
              </a:buClr>
              <a:defRPr sz="1050" b="0" i="0">
                <a:latin typeface="Raleway" pitchFamily="2" charset="77"/>
              </a:defRPr>
            </a:lvl5pPr>
          </a:lstStyle>
          <a:p>
            <a:pPr lvl="0"/>
            <a:r>
              <a:rPr lang="en-US"/>
              <a:t>Click to edit Master text styles</a:t>
            </a:r>
          </a:p>
        </p:txBody>
      </p:sp>
      <p:sp>
        <p:nvSpPr>
          <p:cNvPr id="27" name="Text Placeholder 19">
            <a:extLst>
              <a:ext uri="{FF2B5EF4-FFF2-40B4-BE49-F238E27FC236}">
                <a16:creationId xmlns:a16="http://schemas.microsoft.com/office/drawing/2014/main" id="{41A38FD9-376A-1ECE-E32C-A110561EB7AE}"/>
              </a:ext>
            </a:extLst>
          </p:cNvPr>
          <p:cNvSpPr>
            <a:spLocks noGrp="1"/>
          </p:cNvSpPr>
          <p:nvPr>
            <p:ph type="body" sz="quarter" idx="37" hasCustomPrompt="1"/>
          </p:nvPr>
        </p:nvSpPr>
        <p:spPr>
          <a:xfrm>
            <a:off x="7540068" y="2105130"/>
            <a:ext cx="373102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9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TITLE</a:t>
            </a:r>
          </a:p>
        </p:txBody>
      </p:sp>
      <p:sp>
        <p:nvSpPr>
          <p:cNvPr id="28" name="Text Placeholder 19">
            <a:extLst>
              <a:ext uri="{FF2B5EF4-FFF2-40B4-BE49-F238E27FC236}">
                <a16:creationId xmlns:a16="http://schemas.microsoft.com/office/drawing/2014/main" id="{E2E3AA69-9B53-CCA8-61F3-272735E4A04C}"/>
              </a:ext>
            </a:extLst>
          </p:cNvPr>
          <p:cNvSpPr>
            <a:spLocks noGrp="1"/>
          </p:cNvSpPr>
          <p:nvPr>
            <p:ph type="body" sz="quarter" idx="38" hasCustomPrompt="1"/>
          </p:nvPr>
        </p:nvSpPr>
        <p:spPr>
          <a:xfrm>
            <a:off x="7540068" y="3421183"/>
            <a:ext cx="373102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9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TITLE</a:t>
            </a:r>
          </a:p>
        </p:txBody>
      </p:sp>
      <p:sp>
        <p:nvSpPr>
          <p:cNvPr id="29" name="Text Placeholder 19">
            <a:extLst>
              <a:ext uri="{FF2B5EF4-FFF2-40B4-BE49-F238E27FC236}">
                <a16:creationId xmlns:a16="http://schemas.microsoft.com/office/drawing/2014/main" id="{13478B95-4905-76A5-7147-FF0A9C9B0D7A}"/>
              </a:ext>
            </a:extLst>
          </p:cNvPr>
          <p:cNvSpPr>
            <a:spLocks noGrp="1"/>
          </p:cNvSpPr>
          <p:nvPr>
            <p:ph type="body" sz="quarter" idx="39" hasCustomPrompt="1"/>
          </p:nvPr>
        </p:nvSpPr>
        <p:spPr>
          <a:xfrm>
            <a:off x="7540068" y="4726115"/>
            <a:ext cx="3731027"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9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TITLE</a:t>
            </a:r>
          </a:p>
        </p:txBody>
      </p:sp>
      <p:pic>
        <p:nvPicPr>
          <p:cNvPr id="31" name="Picture 30" descr="A logo of a cloud&#10;&#10;AI-generated content may be incorrect.">
            <a:extLst>
              <a:ext uri="{FF2B5EF4-FFF2-40B4-BE49-F238E27FC236}">
                <a16:creationId xmlns:a16="http://schemas.microsoft.com/office/drawing/2014/main" id="{33A0CEE2-1BA7-FEC4-CF26-203582AA14BF}"/>
              </a:ext>
            </a:extLst>
          </p:cNvPr>
          <p:cNvPicPr>
            <a:picLocks noChangeAspect="1"/>
          </p:cNvPicPr>
          <p:nvPr userDrawn="1"/>
        </p:nvPicPr>
        <p:blipFill>
          <a:blip/>
          <a:stretch>
            <a:fillRect/>
          </a:stretch>
        </p:blipFill>
        <p:spPr>
          <a:xfrm>
            <a:off x="6248798" y="3219596"/>
            <a:ext cx="1016355" cy="1016355"/>
          </a:xfrm>
          <a:prstGeom prst="rect">
            <a:avLst/>
          </a:prstGeom>
        </p:spPr>
      </p:pic>
      <p:pic>
        <p:nvPicPr>
          <p:cNvPr id="33" name="Picture 32" descr="A colorful shield logo on a black background&#10;&#10;AI-generated content may be incorrect.">
            <a:extLst>
              <a:ext uri="{FF2B5EF4-FFF2-40B4-BE49-F238E27FC236}">
                <a16:creationId xmlns:a16="http://schemas.microsoft.com/office/drawing/2014/main" id="{01716FA9-577A-80A7-6694-ABDF03FE2034}"/>
              </a:ext>
            </a:extLst>
          </p:cNvPr>
          <p:cNvPicPr>
            <a:picLocks noChangeAspect="1"/>
          </p:cNvPicPr>
          <p:nvPr userDrawn="1"/>
        </p:nvPicPr>
        <p:blipFill>
          <a:blip/>
          <a:stretch>
            <a:fillRect/>
          </a:stretch>
        </p:blipFill>
        <p:spPr>
          <a:xfrm>
            <a:off x="608287" y="1913851"/>
            <a:ext cx="1016355" cy="1016355"/>
          </a:xfrm>
          <a:prstGeom prst="rect">
            <a:avLst/>
          </a:prstGeom>
        </p:spPr>
      </p:pic>
      <p:pic>
        <p:nvPicPr>
          <p:cNvPr id="35" name="Picture 34" descr="A colorful bar chart in a circle&#10;&#10;AI-generated content may be incorrect.">
            <a:extLst>
              <a:ext uri="{FF2B5EF4-FFF2-40B4-BE49-F238E27FC236}">
                <a16:creationId xmlns:a16="http://schemas.microsoft.com/office/drawing/2014/main" id="{894E67A6-6B61-AF5B-0B9D-C40038E35750}"/>
              </a:ext>
            </a:extLst>
          </p:cNvPr>
          <p:cNvPicPr>
            <a:picLocks noChangeAspect="1"/>
          </p:cNvPicPr>
          <p:nvPr userDrawn="1"/>
        </p:nvPicPr>
        <p:blipFill>
          <a:blip/>
          <a:stretch>
            <a:fillRect/>
          </a:stretch>
        </p:blipFill>
        <p:spPr>
          <a:xfrm>
            <a:off x="602593" y="3219596"/>
            <a:ext cx="1016355" cy="1016355"/>
          </a:xfrm>
          <a:prstGeom prst="rect">
            <a:avLst/>
          </a:prstGeom>
        </p:spPr>
      </p:pic>
      <p:pic>
        <p:nvPicPr>
          <p:cNvPr id="37" name="Picture 36" descr="A logo of a group of people&#10;&#10;AI-generated content may be incorrect.">
            <a:extLst>
              <a:ext uri="{FF2B5EF4-FFF2-40B4-BE49-F238E27FC236}">
                <a16:creationId xmlns:a16="http://schemas.microsoft.com/office/drawing/2014/main" id="{3B869FBB-751A-5013-0A41-888064A7C34D}"/>
              </a:ext>
            </a:extLst>
          </p:cNvPr>
          <p:cNvPicPr>
            <a:picLocks noChangeAspect="1"/>
          </p:cNvPicPr>
          <p:nvPr userDrawn="1"/>
        </p:nvPicPr>
        <p:blipFill>
          <a:blip/>
          <a:stretch>
            <a:fillRect/>
          </a:stretch>
        </p:blipFill>
        <p:spPr>
          <a:xfrm>
            <a:off x="609600" y="4525341"/>
            <a:ext cx="1016355" cy="1016355"/>
          </a:xfrm>
          <a:prstGeom prst="rect">
            <a:avLst/>
          </a:prstGeom>
        </p:spPr>
      </p:pic>
      <p:pic>
        <p:nvPicPr>
          <p:cNvPr id="39" name="Picture 38" descr="A blue and green check mark&#10;&#10;AI-generated content may be incorrect.">
            <a:extLst>
              <a:ext uri="{FF2B5EF4-FFF2-40B4-BE49-F238E27FC236}">
                <a16:creationId xmlns:a16="http://schemas.microsoft.com/office/drawing/2014/main" id="{AB9B8A40-CA59-9C18-AA86-5AB00F6AFB16}"/>
              </a:ext>
            </a:extLst>
          </p:cNvPr>
          <p:cNvPicPr>
            <a:picLocks noChangeAspect="1"/>
          </p:cNvPicPr>
          <p:nvPr userDrawn="1"/>
        </p:nvPicPr>
        <p:blipFill>
          <a:blip/>
          <a:stretch>
            <a:fillRect/>
          </a:stretch>
        </p:blipFill>
        <p:spPr>
          <a:xfrm>
            <a:off x="6248797" y="4530592"/>
            <a:ext cx="1016355" cy="1016355"/>
          </a:xfrm>
          <a:prstGeom prst="rect">
            <a:avLst/>
          </a:prstGeom>
        </p:spPr>
      </p:pic>
      <p:pic>
        <p:nvPicPr>
          <p:cNvPr id="41" name="Picture 40" descr="A logo of a gear with a play button&#10;&#10;AI-generated content may be incorrect.">
            <a:extLst>
              <a:ext uri="{FF2B5EF4-FFF2-40B4-BE49-F238E27FC236}">
                <a16:creationId xmlns:a16="http://schemas.microsoft.com/office/drawing/2014/main" id="{D1428F3B-9778-84B4-6427-07E578B89C5E}"/>
              </a:ext>
            </a:extLst>
          </p:cNvPr>
          <p:cNvPicPr>
            <a:picLocks noChangeAspect="1"/>
          </p:cNvPicPr>
          <p:nvPr userDrawn="1"/>
        </p:nvPicPr>
        <p:blipFill>
          <a:blip/>
          <a:stretch>
            <a:fillRect/>
          </a:stretch>
        </p:blipFill>
        <p:spPr>
          <a:xfrm>
            <a:off x="6248798" y="1913851"/>
            <a:ext cx="1016355" cy="1016355"/>
          </a:xfrm>
          <a:prstGeom prst="rect">
            <a:avLst/>
          </a:prstGeom>
        </p:spPr>
      </p:pic>
    </p:spTree>
    <p:extLst>
      <p:ext uri="{BB962C8B-B14F-4D97-AF65-F5344CB8AC3E}">
        <p14:creationId xmlns:p14="http://schemas.microsoft.com/office/powerpoint/2010/main" val="3683075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Blank White">
    <p:bg>
      <p:bgPr>
        <a:gradFill flip="none" rotWithShape="1">
          <a:gsLst>
            <a:gs pos="4000">
              <a:schemeClr val="bg1"/>
            </a:gs>
            <a:gs pos="100000">
              <a:schemeClr val="bg1"/>
            </a:gs>
          </a:gsLst>
          <a:lin ang="18900000" scaled="1"/>
          <a:tileRect/>
        </a:gra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C011FE2A-81D6-6240-8814-3DD76C40735F}"/>
              </a:ext>
            </a:extLst>
          </p:cNvPr>
          <p:cNvSpPr/>
          <p:nvPr userDrawn="1"/>
        </p:nvSpPr>
        <p:spPr>
          <a:xfrm flipH="1">
            <a:off x="3014748" y="-7034"/>
            <a:ext cx="9177252"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gradFill flip="none" rotWithShape="1">
            <a:gsLst>
              <a:gs pos="9000">
                <a:srgbClr val="6CC794"/>
              </a:gs>
              <a:gs pos="100000">
                <a:schemeClr val="accent2"/>
              </a:gs>
            </a:gsLst>
            <a:lin ang="0" scaled="1"/>
            <a:tileRect/>
          </a:gra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3" name="Rounded Rectangle 2">
            <a:extLst>
              <a:ext uri="{FF2B5EF4-FFF2-40B4-BE49-F238E27FC236}">
                <a16:creationId xmlns:a16="http://schemas.microsoft.com/office/drawing/2014/main" id="{94F1F7A3-4B06-FAEC-B3F7-1471FDF84C9B}"/>
              </a:ext>
            </a:extLst>
          </p:cNvPr>
          <p:cNvSpPr/>
          <p:nvPr userDrawn="1"/>
        </p:nvSpPr>
        <p:spPr>
          <a:xfrm>
            <a:off x="625289" y="685800"/>
            <a:ext cx="7510183" cy="5298141"/>
          </a:xfrm>
          <a:prstGeom prst="roundRect">
            <a:avLst>
              <a:gd name="adj" fmla="val 3088"/>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solidFill>
                <a:schemeClr val="lt1"/>
              </a:solidFill>
              <a:latin typeface="Arial" panose="020B0604020202020204" pitchFamily="34" charset="0"/>
            </a:endParaRPr>
          </a:p>
        </p:txBody>
      </p:sp>
      <p:sp>
        <p:nvSpPr>
          <p:cNvPr id="4" name="Rounded Rectangle 3">
            <a:extLst>
              <a:ext uri="{FF2B5EF4-FFF2-40B4-BE49-F238E27FC236}">
                <a16:creationId xmlns:a16="http://schemas.microsoft.com/office/drawing/2014/main" id="{DA8486D8-B5F7-4D68-9DCB-7F8611AF3DD9}"/>
              </a:ext>
            </a:extLst>
          </p:cNvPr>
          <p:cNvSpPr/>
          <p:nvPr userDrawn="1"/>
        </p:nvSpPr>
        <p:spPr>
          <a:xfrm>
            <a:off x="8303559" y="685800"/>
            <a:ext cx="3287807" cy="5298141"/>
          </a:xfrm>
          <a:prstGeom prst="roundRect">
            <a:avLst>
              <a:gd name="adj" fmla="val 4724"/>
            </a:avLst>
          </a:prstGeom>
          <a:solidFill>
            <a:schemeClr val="bg2"/>
          </a:solidFill>
          <a:ln>
            <a:noFill/>
          </a:ln>
          <a:effectLst>
            <a:outerShdw blurRad="180138"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solidFill>
                <a:schemeClr val="lt1"/>
              </a:solidFill>
              <a:latin typeface="Arial" panose="020B0604020202020204" pitchFamily="34" charset="0"/>
            </a:endParaRPr>
          </a:p>
        </p:txBody>
      </p:sp>
      <p:sp>
        <p:nvSpPr>
          <p:cNvPr id="5" name="Text Placeholder 19">
            <a:extLst>
              <a:ext uri="{FF2B5EF4-FFF2-40B4-BE49-F238E27FC236}">
                <a16:creationId xmlns:a16="http://schemas.microsoft.com/office/drawing/2014/main" id="{598E58B7-68E5-6F3C-DE02-B1C1034ABACC}"/>
              </a:ext>
            </a:extLst>
          </p:cNvPr>
          <p:cNvSpPr>
            <a:spLocks noGrp="1"/>
          </p:cNvSpPr>
          <p:nvPr>
            <p:ph type="body" sz="quarter" idx="10" hasCustomPrompt="1"/>
          </p:nvPr>
        </p:nvSpPr>
        <p:spPr>
          <a:xfrm>
            <a:off x="962771" y="936147"/>
            <a:ext cx="6829800"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6" name="Title 23">
            <a:extLst>
              <a:ext uri="{FF2B5EF4-FFF2-40B4-BE49-F238E27FC236}">
                <a16:creationId xmlns:a16="http://schemas.microsoft.com/office/drawing/2014/main" id="{8BCB8DF8-4F24-60F8-698A-D587FCFF7893}"/>
              </a:ext>
            </a:extLst>
          </p:cNvPr>
          <p:cNvSpPr>
            <a:spLocks noGrp="1"/>
          </p:cNvSpPr>
          <p:nvPr>
            <p:ph type="title" hasCustomPrompt="1"/>
          </p:nvPr>
        </p:nvSpPr>
        <p:spPr>
          <a:xfrm>
            <a:off x="958940" y="1151630"/>
            <a:ext cx="6833631" cy="422116"/>
          </a:xfrm>
          <a:prstGeom prst="rect">
            <a:avLst/>
          </a:prstGeom>
        </p:spPr>
        <p:txBody>
          <a:bodyPr lIns="0" tIns="0" rIns="0" bIns="0"/>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tx1"/>
                </a:solidFill>
                <a:latin typeface="Arial" panose="020B0604020202020204" pitchFamily="34" charset="0"/>
                <a:ea typeface="+mj-ea"/>
                <a:cs typeface="Arial" panose="020B0604020202020204" pitchFamily="34" charset="0"/>
              </a:defRPr>
            </a:lvl1pPr>
          </a:lstStyle>
          <a:p>
            <a:r>
              <a:rPr lang="en-US"/>
              <a:t>Header</a:t>
            </a:r>
          </a:p>
        </p:txBody>
      </p:sp>
      <p:sp>
        <p:nvSpPr>
          <p:cNvPr id="7" name="Text Placeholder 11">
            <a:extLst>
              <a:ext uri="{FF2B5EF4-FFF2-40B4-BE49-F238E27FC236}">
                <a16:creationId xmlns:a16="http://schemas.microsoft.com/office/drawing/2014/main" id="{27476372-0285-08FD-9BF6-60A56806B9BE}"/>
              </a:ext>
            </a:extLst>
          </p:cNvPr>
          <p:cNvSpPr>
            <a:spLocks noGrp="1"/>
          </p:cNvSpPr>
          <p:nvPr>
            <p:ph type="body" sz="quarter" idx="11" hasCustomPrompt="1"/>
          </p:nvPr>
        </p:nvSpPr>
        <p:spPr>
          <a:xfrm>
            <a:off x="967760" y="1639252"/>
            <a:ext cx="6830322" cy="445551"/>
          </a:xfrm>
          <a:prstGeom prst="rect">
            <a:avLst/>
          </a:prstGeom>
          <a:noFill/>
        </p:spPr>
        <p:txBody>
          <a:bodyPr wrap="square" lIns="0" tIns="0" rIns="0" bIns="0">
            <a:noAutofit/>
          </a:bodyPr>
          <a:lstStyle>
            <a:lvl1pPr marL="0" indent="0">
              <a:buNone/>
              <a:defRPr lang="en-US" sz="1200" b="0" i="0" u="none" strike="noStrike" dirty="0">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8" name="Text Placeholder 19">
            <a:extLst>
              <a:ext uri="{FF2B5EF4-FFF2-40B4-BE49-F238E27FC236}">
                <a16:creationId xmlns:a16="http://schemas.microsoft.com/office/drawing/2014/main" id="{582B65F3-F6D0-D11E-D575-77AA3DC2AFB3}"/>
              </a:ext>
            </a:extLst>
          </p:cNvPr>
          <p:cNvSpPr>
            <a:spLocks noGrp="1"/>
          </p:cNvSpPr>
          <p:nvPr>
            <p:ph type="body" sz="quarter" idx="12" hasCustomPrompt="1"/>
          </p:nvPr>
        </p:nvSpPr>
        <p:spPr>
          <a:xfrm>
            <a:off x="8607424" y="936147"/>
            <a:ext cx="2851205" cy="194284"/>
          </a:xfrm>
          <a:prstGeom prst="rect">
            <a:avLst/>
          </a:prstGeom>
          <a:noFill/>
        </p:spPr>
        <p:txBody>
          <a:bodyPr wrap="square" lIns="0" tIns="0" rIns="0" bIns="0" anchor="ctr">
            <a:spAutoFit/>
          </a:bodyPr>
          <a:lstStyle>
            <a:lvl1pPr marL="0" indent="0" algn="l" defTabSz="914400" rtl="0" eaLnBrk="1" latinLnBrk="0" hangingPunct="1">
              <a:lnSpc>
                <a:spcPts val="1700"/>
              </a:lnSpc>
              <a:spcAft>
                <a:spcPts val="0"/>
              </a:spcAft>
              <a:buNone/>
              <a:defRPr lang="en-US" sz="800" b="1" i="0" u="none" strike="noStrike" kern="1200" spc="200" baseline="0" dirty="0">
                <a:solidFill>
                  <a:schemeClr val="accent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ts val="1700"/>
              </a:lnSpc>
              <a:spcBef>
                <a:spcPts val="0"/>
              </a:spcBef>
              <a:spcAft>
                <a:spcPts val="1125"/>
              </a:spcAft>
              <a:buClrTx/>
              <a:buSzTx/>
              <a:buFontTx/>
              <a:buNone/>
              <a:tabLst/>
              <a:defRPr/>
            </a:pPr>
            <a:r>
              <a:rPr kumimoji="0" lang="en-US" sz="800" b="1" i="0" u="none" strike="noStrike" kern="1200" cap="none" spc="200" normalizeH="0" baseline="0" noProof="0">
                <a:ln>
                  <a:noFill/>
                </a:ln>
                <a:solidFill>
                  <a:srgbClr val="1D9CB8"/>
                </a:solidFill>
                <a:effectLst/>
                <a:uLnTx/>
                <a:uFillTx/>
                <a:latin typeface="Poppins SemiBold" pitchFamily="2" charset="77"/>
                <a:ea typeface="+mn-ea"/>
                <a:cs typeface="Poppins SemiBold" pitchFamily="2" charset="77"/>
              </a:rPr>
              <a:t>EYEBROW OVERLINE</a:t>
            </a:r>
          </a:p>
        </p:txBody>
      </p:sp>
      <p:sp>
        <p:nvSpPr>
          <p:cNvPr id="10" name="Text Placeholder 11">
            <a:extLst>
              <a:ext uri="{FF2B5EF4-FFF2-40B4-BE49-F238E27FC236}">
                <a16:creationId xmlns:a16="http://schemas.microsoft.com/office/drawing/2014/main" id="{1B7F4A42-91E6-A7DF-5C54-EA62F49997CB}"/>
              </a:ext>
            </a:extLst>
          </p:cNvPr>
          <p:cNvSpPr>
            <a:spLocks noGrp="1"/>
          </p:cNvSpPr>
          <p:nvPr>
            <p:ph type="body" sz="quarter" idx="13" hasCustomPrompt="1"/>
          </p:nvPr>
        </p:nvSpPr>
        <p:spPr>
          <a:xfrm>
            <a:off x="8612413" y="1639252"/>
            <a:ext cx="2851205" cy="445551"/>
          </a:xfrm>
          <a:prstGeom prst="rect">
            <a:avLst/>
          </a:prstGeom>
          <a:noFill/>
        </p:spPr>
        <p:txBody>
          <a:bodyPr wrap="square" lIns="0" tIns="0" rIns="0" bIns="0">
            <a:noAutofit/>
          </a:bodyPr>
          <a:lstStyle>
            <a:lvl1pPr marL="0" indent="0">
              <a:buNone/>
              <a:defRPr lang="en-US" sz="1200" b="0" i="0" u="none" strike="noStrike" dirty="0">
                <a:solidFill>
                  <a:schemeClr val="tx1"/>
                </a:solidFill>
                <a:effectLst/>
                <a:latin typeface="Arial" panose="020B0604020202020204" pitchFamily="34" charset="0"/>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Subheader</a:t>
            </a:r>
          </a:p>
        </p:txBody>
      </p:sp>
      <p:sp>
        <p:nvSpPr>
          <p:cNvPr id="11" name="Text Placeholder 11">
            <a:extLst>
              <a:ext uri="{FF2B5EF4-FFF2-40B4-BE49-F238E27FC236}">
                <a16:creationId xmlns:a16="http://schemas.microsoft.com/office/drawing/2014/main" id="{4A620E04-2F44-EC22-185B-ED73F300EF72}"/>
              </a:ext>
            </a:extLst>
          </p:cNvPr>
          <p:cNvSpPr>
            <a:spLocks noGrp="1"/>
          </p:cNvSpPr>
          <p:nvPr>
            <p:ph type="body" sz="quarter" idx="14" hasCustomPrompt="1"/>
          </p:nvPr>
        </p:nvSpPr>
        <p:spPr>
          <a:xfrm>
            <a:off x="8612413" y="1155158"/>
            <a:ext cx="2851205" cy="445551"/>
          </a:xfrm>
          <a:prstGeom prst="rect">
            <a:avLst/>
          </a:prstGeom>
          <a:noFill/>
        </p:spPr>
        <p:txBody>
          <a:bodyPr wrap="square" lIns="0" tIns="0" rIns="0" bIns="0">
            <a:noAutofit/>
          </a:bodyPr>
          <a:lstStyle>
            <a:lvl1pPr marL="0" indent="0">
              <a:buNone/>
              <a:defRPr lang="en-US" sz="3200" b="1" i="0" kern="1200" spc="50" baseline="0" noProof="0" dirty="0">
                <a:solidFill>
                  <a:schemeClr val="tx1"/>
                </a:solidFill>
                <a:latin typeface="Arial" panose="020B0604020202020204" pitchFamily="34" charset="0"/>
                <a:ea typeface="+mj-ea"/>
                <a:cs typeface="Arial" panose="020B0604020202020204" pitchFamily="34" charset="0"/>
              </a:defRPr>
            </a:lvl1pPr>
          </a:lstStyle>
          <a:p>
            <a:pPr marL="0" lvl="0">
              <a:lnSpc>
                <a:spcPts val="1700"/>
              </a:lnSpc>
              <a:spcAft>
                <a:spcPts val="1125"/>
              </a:spcAft>
            </a:pPr>
            <a:r>
              <a:rPr kumimoji="0" lang="en-US" sz="1400" b="0" i="0" u="none" strike="noStrike" kern="1200" cap="none" spc="0" normalizeH="0" baseline="0" noProof="0">
                <a:ln>
                  <a:noFill/>
                </a:ln>
                <a:solidFill>
                  <a:srgbClr val="042838"/>
                </a:solidFill>
                <a:effectLst/>
                <a:uLnTx/>
                <a:uFillTx/>
                <a:latin typeface="Poppins" pitchFamily="2" charset="77"/>
                <a:ea typeface="+mn-ea"/>
                <a:cs typeface="Poppins" pitchFamily="2" charset="77"/>
              </a:rPr>
              <a:t>Header</a:t>
            </a:r>
          </a:p>
        </p:txBody>
      </p:sp>
      <p:sp>
        <p:nvSpPr>
          <p:cNvPr id="18" name="Text Placeholder 3">
            <a:extLst>
              <a:ext uri="{FF2B5EF4-FFF2-40B4-BE49-F238E27FC236}">
                <a16:creationId xmlns:a16="http://schemas.microsoft.com/office/drawing/2014/main" id="{7D9CCF86-BFCC-851D-3284-9E971D238504}"/>
              </a:ext>
            </a:extLst>
          </p:cNvPr>
          <p:cNvSpPr>
            <a:spLocks noGrp="1"/>
          </p:cNvSpPr>
          <p:nvPr>
            <p:ph type="body" sz="quarter" idx="18"/>
          </p:nvPr>
        </p:nvSpPr>
        <p:spPr>
          <a:xfrm>
            <a:off x="949512" y="2584197"/>
            <a:ext cx="6843059" cy="3075357"/>
          </a:xfrm>
          <a:prstGeom prst="rect">
            <a:avLst/>
          </a:prstGeom>
        </p:spPr>
        <p:txBody>
          <a:bodyPr lIns="0" tIns="0" rIns="0" bIns="0"/>
          <a:lstStyle>
            <a:lvl1pPr>
              <a:buClr>
                <a:schemeClr val="accent1"/>
              </a:buClr>
              <a:defRPr sz="1600" b="0" i="0">
                <a:solidFill>
                  <a:schemeClr val="tx1"/>
                </a:solidFill>
                <a:latin typeface="Arial" panose="020B0604020202020204" pitchFamily="34" charset="0"/>
              </a:defRPr>
            </a:lvl1pPr>
            <a:lvl2pPr>
              <a:buClr>
                <a:schemeClr val="accent1"/>
              </a:buClr>
              <a:defRPr sz="1400" b="0" i="0">
                <a:solidFill>
                  <a:schemeClr val="tx1"/>
                </a:solidFill>
                <a:latin typeface="Arial" panose="020B0604020202020204" pitchFamily="34" charset="0"/>
              </a:defRPr>
            </a:lvl2pPr>
            <a:lvl3pPr>
              <a:buClr>
                <a:schemeClr val="accent1"/>
              </a:buClr>
              <a:defRPr sz="1200" b="0" i="0">
                <a:solidFill>
                  <a:schemeClr val="tx1"/>
                </a:solidFill>
                <a:latin typeface="Arial" panose="020B0604020202020204" pitchFamily="34" charset="0"/>
              </a:defRPr>
            </a:lvl3pPr>
            <a:lvl4pPr>
              <a:buClr>
                <a:schemeClr val="accent1"/>
              </a:buClr>
              <a:defRPr sz="1100" b="0" i="0">
                <a:solidFill>
                  <a:schemeClr val="tx1"/>
                </a:solidFill>
                <a:latin typeface="Arial" panose="020B0604020202020204" pitchFamily="34" charset="0"/>
              </a:defRPr>
            </a:lvl4pPr>
            <a:lvl5pPr>
              <a:buClr>
                <a:schemeClr val="accent1"/>
              </a:buClr>
              <a:defRPr sz="11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482849E3-283A-BA20-EF23-FD353F0E6043}"/>
              </a:ext>
            </a:extLst>
          </p:cNvPr>
          <p:cNvSpPr>
            <a:spLocks noGrp="1"/>
          </p:cNvSpPr>
          <p:nvPr>
            <p:ph type="body" sz="quarter" idx="30"/>
          </p:nvPr>
        </p:nvSpPr>
        <p:spPr>
          <a:xfrm>
            <a:off x="8604077" y="2584197"/>
            <a:ext cx="2859541" cy="3075357"/>
          </a:xfrm>
          <a:prstGeom prst="rect">
            <a:avLst/>
          </a:prstGeom>
        </p:spPr>
        <p:txBody>
          <a:bodyPr lIns="0" tIns="0" rIns="0" bIns="0"/>
          <a:lstStyle>
            <a:lvl1pPr>
              <a:buClr>
                <a:schemeClr val="accent1"/>
              </a:buClr>
              <a:defRPr sz="1600" b="0" i="0">
                <a:solidFill>
                  <a:schemeClr val="tx1"/>
                </a:solidFill>
                <a:latin typeface="Arial" panose="020B0604020202020204" pitchFamily="34" charset="0"/>
              </a:defRPr>
            </a:lvl1pPr>
            <a:lvl2pPr>
              <a:buClr>
                <a:schemeClr val="accent1"/>
              </a:buClr>
              <a:defRPr sz="1400" b="0" i="0">
                <a:solidFill>
                  <a:schemeClr val="tx1"/>
                </a:solidFill>
                <a:latin typeface="Arial" panose="020B0604020202020204" pitchFamily="34" charset="0"/>
              </a:defRPr>
            </a:lvl2pPr>
            <a:lvl3pPr>
              <a:buClr>
                <a:schemeClr val="accent1"/>
              </a:buClr>
              <a:defRPr sz="1200" b="0" i="0">
                <a:solidFill>
                  <a:schemeClr val="tx1"/>
                </a:solidFill>
                <a:latin typeface="Arial" panose="020B0604020202020204" pitchFamily="34" charset="0"/>
              </a:defRPr>
            </a:lvl3pPr>
            <a:lvl4pPr>
              <a:buClr>
                <a:schemeClr val="accent1"/>
              </a:buClr>
              <a:defRPr sz="1100" b="0" i="0">
                <a:solidFill>
                  <a:schemeClr val="tx1"/>
                </a:solidFill>
                <a:latin typeface="Arial" panose="020B0604020202020204" pitchFamily="34" charset="0"/>
              </a:defRPr>
            </a:lvl4pPr>
            <a:lvl5pPr>
              <a:buClr>
                <a:schemeClr val="accent1"/>
              </a:buClr>
              <a:defRPr sz="1100"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8417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84" Type="http://schemas.openxmlformats.org/officeDocument/2006/relationships/slideLayout" Target="../slideLayouts/slideLayout133.xml"/><Relationship Id="rId89" Type="http://schemas.openxmlformats.org/officeDocument/2006/relationships/image" Target="NULL"/><Relationship Id="rId16" Type="http://schemas.openxmlformats.org/officeDocument/2006/relationships/slideLayout" Target="../slideLayouts/slideLayout65.xml"/><Relationship Id="rId11" Type="http://schemas.openxmlformats.org/officeDocument/2006/relationships/slideLayout" Target="../slideLayouts/slideLayout60.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74" Type="http://schemas.openxmlformats.org/officeDocument/2006/relationships/slideLayout" Target="../slideLayouts/slideLayout123.xml"/><Relationship Id="rId79" Type="http://schemas.openxmlformats.org/officeDocument/2006/relationships/slideLayout" Target="../slideLayouts/slideLayout128.xml"/><Relationship Id="rId5" Type="http://schemas.openxmlformats.org/officeDocument/2006/relationships/slideLayout" Target="../slideLayouts/slideLayout54.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77" Type="http://schemas.openxmlformats.org/officeDocument/2006/relationships/slideLayout" Target="../slideLayouts/slideLayout126.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80" Type="http://schemas.openxmlformats.org/officeDocument/2006/relationships/slideLayout" Target="../slideLayouts/slideLayout129.xml"/><Relationship Id="rId85" Type="http://schemas.openxmlformats.org/officeDocument/2006/relationships/slideLayout" Target="../slideLayouts/slideLayout134.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75" Type="http://schemas.openxmlformats.org/officeDocument/2006/relationships/slideLayout" Target="../slideLayouts/slideLayout124.xml"/><Relationship Id="rId83" Type="http://schemas.openxmlformats.org/officeDocument/2006/relationships/slideLayout" Target="../slideLayouts/slideLayout132.xml"/><Relationship Id="rId88"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81" Type="http://schemas.openxmlformats.org/officeDocument/2006/relationships/slideLayout" Target="../slideLayouts/slideLayout130.xml"/><Relationship Id="rId86" Type="http://schemas.openxmlformats.org/officeDocument/2006/relationships/slideLayout" Target="../slideLayouts/slideLayout135.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4" Type="http://schemas.openxmlformats.org/officeDocument/2006/relationships/slideLayout" Target="../slideLayouts/slideLayout73.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32155"/>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84" r:id="rId4"/>
    <p:sldLayoutId id="2147483686" r:id="rId5"/>
    <p:sldLayoutId id="2147483651" r:id="rId6"/>
    <p:sldLayoutId id="2147483685" r:id="rId7"/>
    <p:sldLayoutId id="2147483687" r:id="rId8"/>
    <p:sldLayoutId id="2147483688" r:id="rId9"/>
    <p:sldLayoutId id="2147483689" r:id="rId10"/>
    <p:sldLayoutId id="2147483690" r:id="rId11"/>
    <p:sldLayoutId id="2147483652" r:id="rId12"/>
    <p:sldLayoutId id="2147483653" r:id="rId13"/>
    <p:sldLayoutId id="2147483655" r:id="rId14"/>
    <p:sldLayoutId id="2147483654" r:id="rId15"/>
    <p:sldLayoutId id="2147483671" r:id="rId16"/>
    <p:sldLayoutId id="2147483670" r:id="rId17"/>
    <p:sldLayoutId id="2147483673" r:id="rId18"/>
    <p:sldLayoutId id="2147483658" r:id="rId19"/>
    <p:sldLayoutId id="2147483672" r:id="rId20"/>
    <p:sldLayoutId id="2147483674" r:id="rId21"/>
    <p:sldLayoutId id="2147483678" r:id="rId22"/>
    <p:sldLayoutId id="2147483677" r:id="rId23"/>
    <p:sldLayoutId id="2147483680" r:id="rId24"/>
    <p:sldLayoutId id="2147483681" r:id="rId25"/>
    <p:sldLayoutId id="2147483656" r:id="rId26"/>
    <p:sldLayoutId id="2147483675" r:id="rId27"/>
    <p:sldLayoutId id="2147483691" r:id="rId28"/>
    <p:sldLayoutId id="2147483692" r:id="rId29"/>
    <p:sldLayoutId id="2147483657" r:id="rId30"/>
    <p:sldLayoutId id="2147483659" r:id="rId31"/>
    <p:sldLayoutId id="2147483697" r:id="rId32"/>
    <p:sldLayoutId id="2147483698"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25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4" r:id="rId4"/>
    <p:sldLayoutId id="2147483693" r:id="rId5"/>
    <p:sldLayoutId id="2147483695" r:id="rId6"/>
    <p:sldLayoutId id="2147483696" r:id="rId7"/>
    <p:sldLayoutId id="2147483667" r:id="rId8"/>
    <p:sldLayoutId id="2147483668" r:id="rId9"/>
    <p:sldLayoutId id="2147483664" r:id="rId10"/>
    <p:sldLayoutId id="2147483676" r:id="rId11"/>
    <p:sldLayoutId id="2147483665" r:id="rId12"/>
    <p:sldLayoutId id="2147483679" r:id="rId13"/>
    <p:sldLayoutId id="2147483682" r:id="rId14"/>
    <p:sldLayoutId id="2147483683"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5/20/2026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106C8F2-F32A-89E3-84FE-1F98C06DCC2E}"/>
              </a:ext>
            </a:extLst>
          </p:cNvPr>
          <p:cNvPicPr>
            <a:picLocks noChangeAspect="1"/>
          </p:cNvPicPr>
          <p:nvPr userDrawn="1"/>
        </p:nvPicPr>
        <p:blipFill>
          <a:blip r:embed="rId89"/>
          <a:stretch>
            <a:fillRect/>
          </a:stretch>
        </p:blipFill>
        <p:spPr>
          <a:xfrm>
            <a:off x="609600" y="6420022"/>
            <a:ext cx="1289957" cy="192121"/>
          </a:xfrm>
          <a:prstGeom prst="rect">
            <a:avLst/>
          </a:prstGeom>
        </p:spPr>
      </p:pic>
      <p:sp>
        <p:nvSpPr>
          <p:cNvPr id="11" name="Rectangle 10">
            <a:extLst>
              <a:ext uri="{FF2B5EF4-FFF2-40B4-BE49-F238E27FC236}">
                <a16:creationId xmlns:a16="http://schemas.microsoft.com/office/drawing/2014/main" id="{D5377170-8F95-A2E0-ED19-807DFD41B83D}"/>
              </a:ext>
            </a:extLst>
          </p:cNvPr>
          <p:cNvSpPr/>
          <p:nvPr userDrawn="1"/>
        </p:nvSpPr>
        <p:spPr>
          <a:xfrm>
            <a:off x="0" y="6812281"/>
            <a:ext cx="12191999" cy="45719"/>
          </a:xfrm>
          <a:prstGeom prst="rect">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l"/>
            <a:endParaRPr lang="en-US" sz="160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566A18F2-06D0-0C51-0453-3BF1316E8C17}"/>
              </a:ext>
            </a:extLst>
          </p:cNvPr>
          <p:cNvSpPr txBox="1"/>
          <p:nvPr userDrawn="1"/>
        </p:nvSpPr>
        <p:spPr>
          <a:xfrm>
            <a:off x="8823044" y="6461012"/>
            <a:ext cx="2766013" cy="123111"/>
          </a:xfrm>
          <a:prstGeom prst="rect">
            <a:avLst/>
          </a:prstGeom>
          <a:noFill/>
        </p:spPr>
        <p:txBody>
          <a:bodyPr wrap="square" lIns="0" tIns="0" rIns="0" bIns="0" rtlCol="0" anchor="ctr">
            <a:spAutoFit/>
          </a:bodyPr>
          <a:lstStyle/>
          <a:p>
            <a:pPr algn="r" fontAlgn="base">
              <a:buFont typeface="Arial" panose="020B0604020202020204" pitchFamily="34" charset="0"/>
              <a:buNone/>
            </a:pPr>
            <a:r>
              <a:rPr lang="en-US" sz="800" b="0" i="0" spc="50" baseline="0">
                <a:solidFill>
                  <a:schemeClr val="bg1">
                    <a:alpha val="67000"/>
                  </a:schemeClr>
                </a:solidFill>
                <a:effectLst/>
                <a:latin typeface="Poppins" pitchFamily="2" charset="77"/>
                <a:cs typeface="Poppins" pitchFamily="2" charset="77"/>
              </a:rPr>
              <a:t>© Copyright Nerdio 2026. All Rights Reserved.</a:t>
            </a:r>
          </a:p>
        </p:txBody>
      </p:sp>
    </p:spTree>
    <p:extLst>
      <p:ext uri="{BB962C8B-B14F-4D97-AF65-F5344CB8AC3E}">
        <p14:creationId xmlns:p14="http://schemas.microsoft.com/office/powerpoint/2010/main" val="135835318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4" r:id="rId12"/>
    <p:sldLayoutId id="2147483895"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68" r:id="rId82"/>
    <p:sldLayoutId id="2147483769" r:id="rId83"/>
    <p:sldLayoutId id="2147483770" r:id="rId84"/>
    <p:sldLayoutId id="2147483772" r:id="rId85"/>
    <p:sldLayoutId id="2147483773" r:id="rId86"/>
    <p:sldLayoutId id="2147483774" r:id="rId8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31_7EEC913F.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4B_4560D3AC.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microsoft.com/office/2018/10/relationships/comments" Target="../comments/modernComment_14C_CD1CDE9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7FFFFE5F_1446600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Get-Nerdio/NME-Terraform" TargetMode="External"/><Relationship Id="rId2" Type="http://schemas.microsoft.com/office/2018/10/relationships/comments" Target="../comments/modernComment_14A_26AA303A.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39_3C68C2AB.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41_3C3FB8DC.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59_CB7B3A66.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61_B5069767.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FE5C_68BFACF4.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A_B2CC61.xml"/><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5E_6BEEE88B.xml"/><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microsoft.com/office/2018/10/relationships/comments" Target="../comments/modernComment_13B_4B27014A.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2" Type="http://schemas.microsoft.com/office/2018/10/relationships/comments" Target="../comments/modernComment_143_7762D8F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145_C398590D.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58_B7F039CD.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13D_A0AD29BC.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49_6F5348EE.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8/10/relationships/comments" Target="../comments/modernComment_15F_683AA4BB.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47_2BD34C17.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18/10/relationships/comments" Target="../comments/modernComment_157_7953E9D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35_7F9E5558.xml"/><Relationship Id="rId1" Type="http://schemas.openxmlformats.org/officeDocument/2006/relationships/slideLayout" Target="../slideLayouts/slideLayout3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13F_64FDF3BC.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A2A85-7D5D-41D2-F615-AFB63820F91E}"/>
              </a:ext>
            </a:extLst>
          </p:cNvPr>
          <p:cNvSpPr>
            <a:spLocks noGrp="1"/>
          </p:cNvSpPr>
          <p:nvPr>
            <p:ph type="body" sz="quarter" idx="10"/>
          </p:nvPr>
        </p:nvSpPr>
        <p:spPr>
          <a:xfrm>
            <a:off x="609599" y="1403017"/>
            <a:ext cx="8441628" cy="1737280"/>
          </a:xfrm>
        </p:spPr>
        <p:txBody>
          <a:bodyPr lIns="91440" tIns="45720" rIns="91440" bIns="45720" anchor="b"/>
          <a:lstStyle/>
          <a:p>
            <a:pPr marL="10795" indent="-10795"/>
            <a:r>
              <a:rPr lang="en-US" sz="4800" err="1">
                <a:latin typeface="Arial"/>
                <a:cs typeface="Arial"/>
              </a:rPr>
              <a:t>Nerdio</a:t>
            </a:r>
            <a:r>
              <a:rPr lang="en-US" sz="4800">
                <a:latin typeface="Arial"/>
                <a:cs typeface="Arial"/>
              </a:rPr>
              <a:t> Manager for  Enterprise roadmap</a:t>
            </a:r>
            <a:endParaRPr lang="en-US"/>
          </a:p>
        </p:txBody>
      </p:sp>
      <p:sp>
        <p:nvSpPr>
          <p:cNvPr id="3" name="Text Placeholder 2">
            <a:extLst>
              <a:ext uri="{FF2B5EF4-FFF2-40B4-BE49-F238E27FC236}">
                <a16:creationId xmlns:a16="http://schemas.microsoft.com/office/drawing/2014/main" id="{D0248A32-F4AB-3C34-DE9C-2BB621D70942}"/>
              </a:ext>
            </a:extLst>
          </p:cNvPr>
          <p:cNvSpPr>
            <a:spLocks noGrp="1"/>
          </p:cNvSpPr>
          <p:nvPr>
            <p:ph type="body" sz="quarter" idx="11"/>
          </p:nvPr>
        </p:nvSpPr>
        <p:spPr/>
        <p:txBody>
          <a:bodyPr lIns="91440" tIns="45720" rIns="91440" bIns="45720" anchor="ctr"/>
          <a:lstStyle/>
          <a:p>
            <a:r>
              <a:rPr lang="en-US">
                <a:latin typeface="Arial"/>
                <a:ea typeface="Verdana"/>
                <a:cs typeface="Arial"/>
              </a:rPr>
              <a:t>Yangzhi Zhao, Chad Manzer, Dave Grain, Raul Morales</a:t>
            </a:r>
            <a:endParaRPr lang="en-US"/>
          </a:p>
        </p:txBody>
      </p:sp>
    </p:spTree>
    <p:extLst>
      <p:ext uri="{BB962C8B-B14F-4D97-AF65-F5344CB8AC3E}">
        <p14:creationId xmlns:p14="http://schemas.microsoft.com/office/powerpoint/2010/main" val="2129432895"/>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1853-94A7-36EE-1332-6871334CF0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7F6C7C-FF32-C79C-3A2F-73A273DCC00A}"/>
              </a:ext>
            </a:extLst>
          </p:cNvPr>
          <p:cNvSpPr>
            <a:spLocks noGrp="1"/>
          </p:cNvSpPr>
          <p:nvPr>
            <p:ph type="body" sz="quarter" idx="10"/>
          </p:nvPr>
        </p:nvSpPr>
        <p:spPr>
          <a:xfrm>
            <a:off x="334963" y="100827"/>
            <a:ext cx="11296140" cy="393717"/>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BDB30A19-2945-8CE5-622A-64F0BD0C1B36}"/>
              </a:ext>
            </a:extLst>
          </p:cNvPr>
          <p:cNvSpPr>
            <a:spLocks noGrp="1"/>
          </p:cNvSpPr>
          <p:nvPr>
            <p:ph type="body" sz="quarter" idx="11"/>
          </p:nvPr>
        </p:nvSpPr>
        <p:spPr/>
        <p:txBody>
          <a:bodyPr lIns="91440" tIns="45720" rIns="91440" bIns="45720" anchor="ctr"/>
          <a:lstStyle/>
          <a:p>
            <a:r>
              <a:rPr lang="en-US">
                <a:latin typeface="Arial"/>
                <a:cs typeface="Arial"/>
              </a:rPr>
              <a:t>    Old Menu </a:t>
            </a:r>
          </a:p>
        </p:txBody>
      </p:sp>
      <p:pic>
        <p:nvPicPr>
          <p:cNvPr id="15" name="Picture 14" descr="The image appears to be a list or dashboard interface, likely from a software management or monitoring dashboard, displaying various system categories and functionalities such as insights, configurations, policies, and analytics tools.&#10;&#10;AI-generated content may be incorrect.">
            <a:extLst>
              <a:ext uri="{FF2B5EF4-FFF2-40B4-BE49-F238E27FC236}">
                <a16:creationId xmlns:a16="http://schemas.microsoft.com/office/drawing/2014/main" id="{2F6033BA-D9FB-8420-759F-550E9957F4A3}"/>
              </a:ext>
            </a:extLst>
          </p:cNvPr>
          <p:cNvPicPr>
            <a:picLocks noChangeAspect="1"/>
          </p:cNvPicPr>
          <p:nvPr/>
        </p:nvPicPr>
        <p:blipFill>
          <a:blip r:embed="rId2"/>
          <a:stretch>
            <a:fillRect/>
          </a:stretch>
        </p:blipFill>
        <p:spPr>
          <a:xfrm>
            <a:off x="222846" y="576301"/>
            <a:ext cx="554491" cy="6212541"/>
          </a:xfrm>
          <a:prstGeom prst="rect">
            <a:avLst/>
          </a:prstGeom>
        </p:spPr>
      </p:pic>
      <p:pic>
        <p:nvPicPr>
          <p:cNvPr id="17" name="Picture 16" descr="The image displays a dashboard from Microsoft's Azure Insights, showcasing various services and features such as Windows 365, Intune, and management tools for running hosts, user sessions, tasks, and remote apps.&#10;&#10;AI-generated content may be incorrect.">
            <a:extLst>
              <a:ext uri="{FF2B5EF4-FFF2-40B4-BE49-F238E27FC236}">
                <a16:creationId xmlns:a16="http://schemas.microsoft.com/office/drawing/2014/main" id="{6F944506-9F97-0713-9812-952D9510038C}"/>
              </a:ext>
            </a:extLst>
          </p:cNvPr>
          <p:cNvPicPr>
            <a:picLocks noChangeAspect="1"/>
          </p:cNvPicPr>
          <p:nvPr/>
        </p:nvPicPr>
        <p:blipFill>
          <a:blip r:embed="rId3"/>
          <a:stretch>
            <a:fillRect/>
          </a:stretch>
        </p:blipFill>
        <p:spPr>
          <a:xfrm>
            <a:off x="892921" y="1501530"/>
            <a:ext cx="2122770" cy="4485032"/>
          </a:xfrm>
          <a:prstGeom prst="rect">
            <a:avLst/>
          </a:prstGeom>
        </p:spPr>
      </p:pic>
      <p:pic>
        <p:nvPicPr>
          <p:cNvPr id="19" name="Picture 18" descr="Sources,&#10;&#10;AI-generated content may be incorrect.">
            <a:extLst>
              <a:ext uri="{FF2B5EF4-FFF2-40B4-BE49-F238E27FC236}">
                <a16:creationId xmlns:a16="http://schemas.microsoft.com/office/drawing/2014/main" id="{DEF21799-6572-D2B7-9EFA-C36FE1C77440}"/>
              </a:ext>
            </a:extLst>
          </p:cNvPr>
          <p:cNvPicPr>
            <a:picLocks noChangeAspect="1"/>
          </p:cNvPicPr>
          <p:nvPr/>
        </p:nvPicPr>
        <p:blipFill>
          <a:blip r:embed="rId4"/>
          <a:stretch>
            <a:fillRect/>
          </a:stretch>
        </p:blipFill>
        <p:spPr>
          <a:xfrm>
            <a:off x="2404661" y="3337939"/>
            <a:ext cx="2122770" cy="2579982"/>
          </a:xfrm>
          <a:prstGeom prst="rect">
            <a:avLst/>
          </a:prstGeom>
        </p:spPr>
      </p:pic>
      <p:pic>
        <p:nvPicPr>
          <p:cNvPr id="21" name="Picture 20" descr="The image displays a list of various administrative and management features for Windows 365, including policy management, reports, configuration issues, and approvals, along with a section for desktop images.&#10;&#10;AI-generated content may be incorrect.">
            <a:extLst>
              <a:ext uri="{FF2B5EF4-FFF2-40B4-BE49-F238E27FC236}">
                <a16:creationId xmlns:a16="http://schemas.microsoft.com/office/drawing/2014/main" id="{5FABF2CD-2F4A-FA68-F6E7-7315F00D6B81}"/>
              </a:ext>
            </a:extLst>
          </p:cNvPr>
          <p:cNvPicPr>
            <a:picLocks noChangeAspect="1"/>
          </p:cNvPicPr>
          <p:nvPr/>
        </p:nvPicPr>
        <p:blipFill>
          <a:blip r:embed="rId5"/>
          <a:stretch>
            <a:fillRect/>
          </a:stretch>
        </p:blipFill>
        <p:spPr>
          <a:xfrm>
            <a:off x="3926324" y="728021"/>
            <a:ext cx="2111884" cy="3390989"/>
          </a:xfrm>
          <a:prstGeom prst="rect">
            <a:avLst/>
          </a:prstGeom>
        </p:spPr>
      </p:pic>
      <p:pic>
        <p:nvPicPr>
          <p:cNvPr id="23" name="Picture 22" descr="The image displays a user interface with various sections for managing mobile apps, including deployment status, policies, app groups, shell apps, integrations, and automation features like scripted actions and analytics.&#10;&#10;AI-generated content may be incorrect.">
            <a:extLst>
              <a:ext uri="{FF2B5EF4-FFF2-40B4-BE49-F238E27FC236}">
                <a16:creationId xmlns:a16="http://schemas.microsoft.com/office/drawing/2014/main" id="{9D7F8B01-4B8B-28BE-7D31-E89BDAA07AB4}"/>
              </a:ext>
            </a:extLst>
          </p:cNvPr>
          <p:cNvPicPr>
            <a:picLocks noChangeAspect="1"/>
          </p:cNvPicPr>
          <p:nvPr/>
        </p:nvPicPr>
        <p:blipFill>
          <a:blip r:embed="rId6"/>
          <a:stretch>
            <a:fillRect/>
          </a:stretch>
        </p:blipFill>
        <p:spPr>
          <a:xfrm>
            <a:off x="5470304" y="1968640"/>
            <a:ext cx="2122770" cy="4425159"/>
          </a:xfrm>
          <a:prstGeom prst="rect">
            <a:avLst/>
          </a:prstGeom>
        </p:spPr>
      </p:pic>
      <p:pic>
        <p:nvPicPr>
          <p:cNvPr id="25" name="Picture 24" descr="The image displays a dashboard with various Azure services and features, including Monitoring, Azure NetApp Files, Log Analytics, RBAC roles, and notifications.&#10;&#10;AI-generated content may be incorrect.">
            <a:extLst>
              <a:ext uri="{FF2B5EF4-FFF2-40B4-BE49-F238E27FC236}">
                <a16:creationId xmlns:a16="http://schemas.microsoft.com/office/drawing/2014/main" id="{B37A1BBD-891D-C2B1-0F25-6DDF1E3DB9DC}"/>
              </a:ext>
            </a:extLst>
          </p:cNvPr>
          <p:cNvPicPr>
            <a:picLocks noChangeAspect="1"/>
          </p:cNvPicPr>
          <p:nvPr/>
        </p:nvPicPr>
        <p:blipFill>
          <a:blip r:embed="rId7"/>
          <a:stretch>
            <a:fillRect/>
          </a:stretch>
        </p:blipFill>
        <p:spPr>
          <a:xfrm>
            <a:off x="7669916" y="897357"/>
            <a:ext cx="2084669" cy="3788328"/>
          </a:xfrm>
          <a:prstGeom prst="rect">
            <a:avLst/>
          </a:prstGeom>
        </p:spPr>
      </p:pic>
      <p:pic>
        <p:nvPicPr>
          <p:cNvPr id="27" name="Picture 26" descr="The image displays a user interface with various sections for notifications, logs, an advisor, modeler, recommendations, rules, desktop settings, environment management, resource rules, custom views, and updates.&#10;&#10;AI-generated content may be incorrect.">
            <a:extLst>
              <a:ext uri="{FF2B5EF4-FFF2-40B4-BE49-F238E27FC236}">
                <a16:creationId xmlns:a16="http://schemas.microsoft.com/office/drawing/2014/main" id="{D4A7E0BE-D105-68C9-0E2C-D01ABAB0FC73}"/>
              </a:ext>
            </a:extLst>
          </p:cNvPr>
          <p:cNvPicPr>
            <a:picLocks noChangeAspect="1"/>
          </p:cNvPicPr>
          <p:nvPr/>
        </p:nvPicPr>
        <p:blipFill>
          <a:blip r:embed="rId8"/>
          <a:stretch>
            <a:fillRect/>
          </a:stretch>
        </p:blipFill>
        <p:spPr>
          <a:xfrm>
            <a:off x="9908270" y="728021"/>
            <a:ext cx="2111884" cy="5219837"/>
          </a:xfrm>
          <a:prstGeom prst="rect">
            <a:avLst/>
          </a:prstGeom>
        </p:spPr>
      </p:pic>
    </p:spTree>
    <p:extLst>
      <p:ext uri="{BB962C8B-B14F-4D97-AF65-F5344CB8AC3E}">
        <p14:creationId xmlns:p14="http://schemas.microsoft.com/office/powerpoint/2010/main" val="4211304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7EB8-8333-AF28-BE36-08336D4E11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24E5F9-7F65-4619-2C36-4AE992D2A35A}"/>
              </a:ext>
            </a:extLst>
          </p:cNvPr>
          <p:cNvSpPr>
            <a:spLocks noGrp="1"/>
          </p:cNvSpPr>
          <p:nvPr>
            <p:ph type="body" sz="quarter" idx="10"/>
          </p:nvPr>
        </p:nvSpPr>
        <p:spPr>
          <a:xfrm>
            <a:off x="334963" y="100827"/>
            <a:ext cx="11296140" cy="393717"/>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30BDA8AD-5D4F-E011-66EA-AFD8F790CEF1}"/>
              </a:ext>
            </a:extLst>
          </p:cNvPr>
          <p:cNvSpPr>
            <a:spLocks noGrp="1"/>
          </p:cNvSpPr>
          <p:nvPr>
            <p:ph type="body" sz="quarter" idx="11"/>
          </p:nvPr>
        </p:nvSpPr>
        <p:spPr/>
        <p:txBody>
          <a:bodyPr lIns="91440" tIns="45720" rIns="91440" bIns="45720" anchor="ctr"/>
          <a:lstStyle/>
          <a:p>
            <a:r>
              <a:rPr lang="en-US">
                <a:latin typeface="Arial"/>
                <a:cs typeface="Arial"/>
              </a:rPr>
              <a:t>New menu layout</a:t>
            </a:r>
          </a:p>
        </p:txBody>
      </p:sp>
      <p:pic>
        <p:nvPicPr>
          <p:cNvPr id="6" name="Picture 5" descr="The image displays a list of various Azure cloud services and features, including Workspaces, Desktops, Network Connections, and Storage.&#10;&#10;AI-generated content may be incorrect.">
            <a:extLst>
              <a:ext uri="{FF2B5EF4-FFF2-40B4-BE49-F238E27FC236}">
                <a16:creationId xmlns:a16="http://schemas.microsoft.com/office/drawing/2014/main" id="{0CD752C2-1093-EC02-99D4-406F46F069F0}"/>
              </a:ext>
            </a:extLst>
          </p:cNvPr>
          <p:cNvPicPr>
            <a:picLocks noChangeAspect="1"/>
          </p:cNvPicPr>
          <p:nvPr/>
        </p:nvPicPr>
        <p:blipFill>
          <a:blip r:embed="rId2"/>
          <a:stretch>
            <a:fillRect/>
          </a:stretch>
        </p:blipFill>
        <p:spPr>
          <a:xfrm>
            <a:off x="334963" y="1502229"/>
            <a:ext cx="1744630" cy="5056414"/>
          </a:xfrm>
          <a:prstGeom prst="rect">
            <a:avLst/>
          </a:prstGeom>
        </p:spPr>
      </p:pic>
      <p:pic>
        <p:nvPicPr>
          <p:cNvPr id="10" name="Picture 9" descr="The image displays a user interface for the Microsoft Azure Virtual Desktops, showcasing various features such as workspaces, profiles, custom views, and network connections.&#10;&#10;AI-generated content may be incorrect.">
            <a:extLst>
              <a:ext uri="{FF2B5EF4-FFF2-40B4-BE49-F238E27FC236}">
                <a16:creationId xmlns:a16="http://schemas.microsoft.com/office/drawing/2014/main" id="{0ABEDD16-A98E-1D74-BA89-45ADC41B8F06}"/>
              </a:ext>
            </a:extLst>
          </p:cNvPr>
          <p:cNvPicPr>
            <a:picLocks noChangeAspect="1"/>
          </p:cNvPicPr>
          <p:nvPr/>
        </p:nvPicPr>
        <p:blipFill>
          <a:blip r:embed="rId3"/>
          <a:stretch>
            <a:fillRect/>
          </a:stretch>
        </p:blipFill>
        <p:spPr>
          <a:xfrm>
            <a:off x="2416555" y="1502229"/>
            <a:ext cx="2609978" cy="5056414"/>
          </a:xfrm>
          <a:prstGeom prst="rect">
            <a:avLst/>
          </a:prstGeom>
        </p:spPr>
      </p:pic>
      <p:pic>
        <p:nvPicPr>
          <p:cNvPr id="12" name="Picture 11" descr="The image displays a user interface for the Nerdio Manager for Enterprise, featuring various sections for applications, custom views, deployment policies, and system configurations.&#10;&#10;AI-generated content may be incorrect.">
            <a:extLst>
              <a:ext uri="{FF2B5EF4-FFF2-40B4-BE49-F238E27FC236}">
                <a16:creationId xmlns:a16="http://schemas.microsoft.com/office/drawing/2014/main" id="{F3B04F22-EBDB-7525-E708-15B4EDB7C0E3}"/>
              </a:ext>
            </a:extLst>
          </p:cNvPr>
          <p:cNvPicPr>
            <a:picLocks noChangeAspect="1"/>
          </p:cNvPicPr>
          <p:nvPr/>
        </p:nvPicPr>
        <p:blipFill>
          <a:blip r:embed="rId4"/>
          <a:stretch>
            <a:fillRect/>
          </a:stretch>
        </p:blipFill>
        <p:spPr>
          <a:xfrm>
            <a:off x="5448088" y="1502229"/>
            <a:ext cx="3815655" cy="4564605"/>
          </a:xfrm>
          <a:prstGeom prst="rect">
            <a:avLst/>
          </a:prstGeom>
        </p:spPr>
      </p:pic>
    </p:spTree>
    <p:extLst>
      <p:ext uri="{BB962C8B-B14F-4D97-AF65-F5344CB8AC3E}">
        <p14:creationId xmlns:p14="http://schemas.microsoft.com/office/powerpoint/2010/main" val="76828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C1F02-7D8E-A227-CF02-851A04828A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7AD037-E536-0692-4F79-EAC2668E0BAC}"/>
              </a:ext>
            </a:extLst>
          </p:cNvPr>
          <p:cNvSpPr>
            <a:spLocks noGrp="1"/>
          </p:cNvSpPr>
          <p:nvPr>
            <p:ph type="body" sz="quarter" idx="10"/>
          </p:nvPr>
        </p:nvSpPr>
        <p:spPr>
          <a:xfrm>
            <a:off x="334963" y="100827"/>
            <a:ext cx="11296140" cy="393717"/>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71AA8111-73C4-867E-87BE-B44D2729CFE5}"/>
              </a:ext>
            </a:extLst>
          </p:cNvPr>
          <p:cNvSpPr>
            <a:spLocks noGrp="1"/>
          </p:cNvSpPr>
          <p:nvPr>
            <p:ph type="body" sz="quarter" idx="11"/>
          </p:nvPr>
        </p:nvSpPr>
        <p:spPr/>
        <p:txBody>
          <a:bodyPr lIns="91440" tIns="45720" rIns="91440" bIns="45720" anchor="ctr"/>
          <a:lstStyle/>
          <a:p>
            <a:r>
              <a:rPr lang="en-US">
                <a:latin typeface="Arial"/>
                <a:cs typeface="Arial"/>
              </a:rPr>
              <a:t>New menu layout</a:t>
            </a:r>
          </a:p>
        </p:txBody>
      </p:sp>
      <p:pic>
        <p:nvPicPr>
          <p:cNvPr id="5" name="Picture 4" descr="The image displays a dashboard of a workspace management system, showing various profiles, user sessions, and statuses of different virtual machines, including some unhealthy statuses.&#10;&#10;AI-generated content may be incorrect.">
            <a:extLst>
              <a:ext uri="{FF2B5EF4-FFF2-40B4-BE49-F238E27FC236}">
                <a16:creationId xmlns:a16="http://schemas.microsoft.com/office/drawing/2014/main" id="{B6627194-B340-4B0B-1425-D067D9A7E717}"/>
              </a:ext>
            </a:extLst>
          </p:cNvPr>
          <p:cNvPicPr>
            <a:picLocks noChangeAspect="1"/>
          </p:cNvPicPr>
          <p:nvPr/>
        </p:nvPicPr>
        <p:blipFill>
          <a:blip r:embed="rId2"/>
          <a:stretch>
            <a:fillRect/>
          </a:stretch>
        </p:blipFill>
        <p:spPr>
          <a:xfrm>
            <a:off x="255701" y="1527716"/>
            <a:ext cx="4714175" cy="4159405"/>
          </a:xfrm>
          <a:prstGeom prst="rect">
            <a:avLst/>
          </a:prstGeom>
        </p:spPr>
      </p:pic>
      <p:pic>
        <p:nvPicPr>
          <p:cNvPr id="8" name="Picture 7" descr="The image displays a user interface for managing Azure Virtual Desktops, including profiles, assignments, and various configurations such as single-session desktops, personal desktops, and storage options.&#10;&#10;AI-generated content may be incorrect.">
            <a:extLst>
              <a:ext uri="{FF2B5EF4-FFF2-40B4-BE49-F238E27FC236}">
                <a16:creationId xmlns:a16="http://schemas.microsoft.com/office/drawing/2014/main" id="{16239E5F-CD9B-2CFE-72A8-8D4CB39B18E6}"/>
              </a:ext>
            </a:extLst>
          </p:cNvPr>
          <p:cNvPicPr>
            <a:picLocks noChangeAspect="1"/>
          </p:cNvPicPr>
          <p:nvPr/>
        </p:nvPicPr>
        <p:blipFill>
          <a:blip r:embed="rId3"/>
          <a:stretch>
            <a:fillRect/>
          </a:stretch>
        </p:blipFill>
        <p:spPr>
          <a:xfrm>
            <a:off x="2917098" y="1444019"/>
            <a:ext cx="3514866" cy="4887762"/>
          </a:xfrm>
          <a:prstGeom prst="rect">
            <a:avLst/>
          </a:prstGeom>
        </p:spPr>
      </p:pic>
      <p:pic>
        <p:nvPicPr>
          <p:cNvPr id="11" name="Picture 10" descr="The image displays a dashboard interface for managing Azure Virtual Desktops, with sections for workspaces, host pools, user sessions, and various settings for monitoring and assigning resources.&#10;&#10;AI-generated content may be incorrect.">
            <a:extLst>
              <a:ext uri="{FF2B5EF4-FFF2-40B4-BE49-F238E27FC236}">
                <a16:creationId xmlns:a16="http://schemas.microsoft.com/office/drawing/2014/main" id="{98ADA417-5477-33F2-8320-400B8BE83799}"/>
              </a:ext>
            </a:extLst>
          </p:cNvPr>
          <p:cNvPicPr>
            <a:picLocks noChangeAspect="1"/>
          </p:cNvPicPr>
          <p:nvPr/>
        </p:nvPicPr>
        <p:blipFill>
          <a:blip r:embed="rId4"/>
          <a:stretch>
            <a:fillRect/>
          </a:stretch>
        </p:blipFill>
        <p:spPr>
          <a:xfrm>
            <a:off x="6699640" y="1116743"/>
            <a:ext cx="5236659" cy="4887762"/>
          </a:xfrm>
          <a:prstGeom prst="rect">
            <a:avLst/>
          </a:prstGeom>
        </p:spPr>
      </p:pic>
    </p:spTree>
    <p:extLst>
      <p:ext uri="{BB962C8B-B14F-4D97-AF65-F5344CB8AC3E}">
        <p14:creationId xmlns:p14="http://schemas.microsoft.com/office/powerpoint/2010/main" val="209499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6DBA7-6EAE-312D-03FB-E745D6B4ED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169D91-7578-A982-99A4-749653670139}"/>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10790B15-420C-6F95-EE33-4C03371C9DE8}"/>
              </a:ext>
            </a:extLst>
          </p:cNvPr>
          <p:cNvSpPr>
            <a:spLocks noGrp="1"/>
          </p:cNvSpPr>
          <p:nvPr>
            <p:ph type="body" sz="quarter" idx="11"/>
          </p:nvPr>
        </p:nvSpPr>
        <p:spPr/>
        <p:txBody>
          <a:bodyPr lIns="91440" tIns="45720" rIns="91440" bIns="45720" anchor="ctr"/>
          <a:lstStyle/>
          <a:p>
            <a:r>
              <a:rPr lang="en-US">
                <a:latin typeface="Arial"/>
                <a:cs typeface="Arial"/>
              </a:rPr>
              <a:t>All Features page</a:t>
            </a:r>
            <a:endParaRPr lang="en-US"/>
          </a:p>
        </p:txBody>
      </p:sp>
      <p:sp>
        <p:nvSpPr>
          <p:cNvPr id="4" name="Text Placeholder 3">
            <a:extLst>
              <a:ext uri="{FF2B5EF4-FFF2-40B4-BE49-F238E27FC236}">
                <a16:creationId xmlns:a16="http://schemas.microsoft.com/office/drawing/2014/main" id="{B3FD2A56-3794-7A47-8689-AD6BDB34CA4E}"/>
              </a:ext>
            </a:extLst>
          </p:cNvPr>
          <p:cNvSpPr>
            <a:spLocks noGrp="1"/>
          </p:cNvSpPr>
          <p:nvPr>
            <p:ph type="body" sz="quarter" idx="12"/>
          </p:nvPr>
        </p:nvSpPr>
        <p:spPr/>
        <p:txBody>
          <a:bodyPr/>
          <a:lstStyle/>
          <a:p>
            <a:r>
              <a:rPr lang="en-US"/>
              <a:t>New landing page</a:t>
            </a:r>
          </a:p>
          <a:p>
            <a:r>
              <a:rPr lang="en-US"/>
              <a:t>Easy access to any component</a:t>
            </a:r>
          </a:p>
          <a:p>
            <a:r>
              <a:rPr lang="en-US"/>
              <a:t>Favorites menu coming soon</a:t>
            </a:r>
          </a:p>
        </p:txBody>
      </p:sp>
      <p:pic>
        <p:nvPicPr>
          <p:cNvPr id="8" name="Picture 7" descr="All Features&#10;&#10;AI-generated content may be incorrect.">
            <a:extLst>
              <a:ext uri="{FF2B5EF4-FFF2-40B4-BE49-F238E27FC236}">
                <a16:creationId xmlns:a16="http://schemas.microsoft.com/office/drawing/2014/main" id="{28654546-701B-A9CF-451E-B66E3BD88C0F}"/>
              </a:ext>
            </a:extLst>
          </p:cNvPr>
          <p:cNvPicPr>
            <a:picLocks noChangeAspect="1"/>
          </p:cNvPicPr>
          <p:nvPr/>
        </p:nvPicPr>
        <p:blipFill>
          <a:blip r:embed="rId3"/>
          <a:stretch>
            <a:fillRect/>
          </a:stretch>
        </p:blipFill>
        <p:spPr>
          <a:xfrm>
            <a:off x="5418693" y="832662"/>
            <a:ext cx="5074925" cy="3973513"/>
          </a:xfrm>
          <a:prstGeom prst="rect">
            <a:avLst/>
          </a:prstGeom>
        </p:spPr>
      </p:pic>
      <p:pic>
        <p:nvPicPr>
          <p:cNvPr id="10" name="Picture 9" descr="The image displays a user interface with a list of features related to cloud services, including a dropdown for policies and various options for Windows 365 and Intune.&#10;&#10;AI-generated content may be incorrect.">
            <a:extLst>
              <a:ext uri="{FF2B5EF4-FFF2-40B4-BE49-F238E27FC236}">
                <a16:creationId xmlns:a16="http://schemas.microsoft.com/office/drawing/2014/main" id="{EEAC04EB-4B5F-B283-843D-50F2FEF9345F}"/>
              </a:ext>
            </a:extLst>
          </p:cNvPr>
          <p:cNvPicPr>
            <a:picLocks noChangeAspect="1"/>
          </p:cNvPicPr>
          <p:nvPr/>
        </p:nvPicPr>
        <p:blipFill>
          <a:blip r:embed="rId4"/>
          <a:stretch>
            <a:fillRect/>
          </a:stretch>
        </p:blipFill>
        <p:spPr>
          <a:xfrm>
            <a:off x="361229" y="3819346"/>
            <a:ext cx="5734771" cy="2736155"/>
          </a:xfrm>
          <a:prstGeom prst="rect">
            <a:avLst/>
          </a:prstGeom>
        </p:spPr>
      </p:pic>
    </p:spTree>
    <p:extLst>
      <p:ext uri="{BB962C8B-B14F-4D97-AF65-F5344CB8AC3E}">
        <p14:creationId xmlns:p14="http://schemas.microsoft.com/office/powerpoint/2010/main" val="116397354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2DA7-E3AE-02AE-4F64-4614A782CA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CA8CE1-AF7E-FED9-FF8B-5D3F09AC5EAA}"/>
              </a:ext>
            </a:extLst>
          </p:cNvPr>
          <p:cNvSpPr>
            <a:spLocks noGrp="1"/>
          </p:cNvSpPr>
          <p:nvPr>
            <p:ph type="body" sz="quarter" idx="10"/>
          </p:nvPr>
        </p:nvSpPr>
        <p:spPr>
          <a:xfrm>
            <a:off x="334963" y="115205"/>
            <a:ext cx="11037347" cy="372151"/>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B7DEC0EE-4054-8551-2F27-D7D5538EE30F}"/>
              </a:ext>
            </a:extLst>
          </p:cNvPr>
          <p:cNvSpPr>
            <a:spLocks noGrp="1"/>
          </p:cNvSpPr>
          <p:nvPr>
            <p:ph type="body" sz="quarter" idx="11"/>
          </p:nvPr>
        </p:nvSpPr>
        <p:spPr/>
        <p:txBody>
          <a:bodyPr lIns="91440" tIns="45720" rIns="91440" bIns="45720" anchor="ctr"/>
          <a:lstStyle/>
          <a:p>
            <a:r>
              <a:rPr lang="en-US">
                <a:latin typeface="Arial"/>
                <a:cs typeface="Arial"/>
              </a:rPr>
              <a:t>Migration</a:t>
            </a:r>
          </a:p>
        </p:txBody>
      </p:sp>
      <p:sp>
        <p:nvSpPr>
          <p:cNvPr id="4" name="Text Placeholder 3">
            <a:extLst>
              <a:ext uri="{FF2B5EF4-FFF2-40B4-BE49-F238E27FC236}">
                <a16:creationId xmlns:a16="http://schemas.microsoft.com/office/drawing/2014/main" id="{3FCF695C-E547-4D5C-3617-E2440862C41A}"/>
              </a:ext>
            </a:extLst>
          </p:cNvPr>
          <p:cNvSpPr>
            <a:spLocks noGrp="1"/>
          </p:cNvSpPr>
          <p:nvPr>
            <p:ph type="body" sz="quarter" idx="12"/>
          </p:nvPr>
        </p:nvSpPr>
        <p:spPr>
          <a:xfrm>
            <a:off x="656630" y="1685974"/>
            <a:ext cx="6911975" cy="4744806"/>
          </a:xfrm>
        </p:spPr>
        <p:txBody>
          <a:bodyPr lIns="91440" tIns="45720" rIns="91440" bIns="45720" anchor="t"/>
          <a:lstStyle/>
          <a:p>
            <a:r>
              <a:rPr lang="en-US">
                <a:latin typeface="Arial"/>
                <a:cs typeface="Arial"/>
              </a:rPr>
              <a:t>Migrate from Citrix or </a:t>
            </a:r>
            <a:r>
              <a:rPr lang="en-US" err="1">
                <a:latin typeface="Arial"/>
                <a:cs typeface="Arial"/>
              </a:rPr>
              <a:t>Omnissa</a:t>
            </a:r>
            <a:r>
              <a:rPr lang="en-US">
                <a:latin typeface="Arial"/>
                <a:cs typeface="Arial"/>
              </a:rPr>
              <a:t> to AVD/W365</a:t>
            </a:r>
          </a:p>
          <a:p>
            <a:r>
              <a:rPr lang="en-US">
                <a:latin typeface="Arial"/>
                <a:cs typeface="Arial"/>
              </a:rPr>
              <a:t>Import user assignments: Skip discovery</a:t>
            </a:r>
          </a:p>
          <a:p>
            <a:r>
              <a:rPr lang="en-US">
                <a:latin typeface="Arial"/>
                <a:cs typeface="Arial"/>
              </a:rPr>
              <a:t>Snapshot management</a:t>
            </a:r>
            <a:endParaRPr lang="en-US"/>
          </a:p>
          <a:p>
            <a:r>
              <a:rPr lang="en-US">
                <a:latin typeface="Arial"/>
                <a:cs typeface="Arial"/>
              </a:rPr>
              <a:t>Resize/move device to a new resource group</a:t>
            </a:r>
          </a:p>
          <a:p>
            <a:r>
              <a:rPr lang="en-US">
                <a:latin typeface="Arial"/>
                <a:cs typeface="Arial"/>
              </a:rPr>
              <a:t>Updated wizard UI</a:t>
            </a:r>
            <a:endParaRPr lang="en-US" sz="1600">
              <a:solidFill>
                <a:schemeClr val="bg1"/>
              </a:solidFill>
              <a:latin typeface="Arial"/>
              <a:cs typeface="Arial"/>
            </a:endParaRPr>
          </a:p>
          <a:p>
            <a:pPr marL="0" indent="0">
              <a:buNone/>
            </a:pPr>
            <a:endParaRPr lang="en-US"/>
          </a:p>
        </p:txBody>
      </p:sp>
    </p:spTree>
    <p:extLst>
      <p:ext uri="{BB962C8B-B14F-4D97-AF65-F5344CB8AC3E}">
        <p14:creationId xmlns:p14="http://schemas.microsoft.com/office/powerpoint/2010/main" val="3441221273"/>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1B2A4-54B7-3D5B-8A6C-C3F8BD1A16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0FA42F-1E35-5C7C-2343-407533024D1E}"/>
              </a:ext>
            </a:extLst>
          </p:cNvPr>
          <p:cNvSpPr>
            <a:spLocks noGrp="1"/>
          </p:cNvSpPr>
          <p:nvPr>
            <p:ph type="body" sz="quarter" idx="10"/>
          </p:nvPr>
        </p:nvSpPr>
        <p:spPr>
          <a:xfrm>
            <a:off x="334963" y="115205"/>
            <a:ext cx="11037347" cy="372151"/>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7ABDF2A8-F146-0297-7C5D-E17C3AC9B7B6}"/>
              </a:ext>
            </a:extLst>
          </p:cNvPr>
          <p:cNvSpPr>
            <a:spLocks noGrp="1"/>
          </p:cNvSpPr>
          <p:nvPr>
            <p:ph type="body" sz="quarter" idx="11"/>
          </p:nvPr>
        </p:nvSpPr>
        <p:spPr/>
        <p:txBody>
          <a:bodyPr lIns="91440" tIns="45720" rIns="91440" bIns="45720" anchor="ctr"/>
          <a:lstStyle/>
          <a:p>
            <a:r>
              <a:rPr lang="en-US">
                <a:latin typeface="Arial"/>
                <a:cs typeface="Arial"/>
              </a:rPr>
              <a:t>Migrate future</a:t>
            </a:r>
            <a:endParaRPr lang="en-US"/>
          </a:p>
        </p:txBody>
      </p:sp>
      <p:sp>
        <p:nvSpPr>
          <p:cNvPr id="4" name="Text Placeholder 3">
            <a:extLst>
              <a:ext uri="{FF2B5EF4-FFF2-40B4-BE49-F238E27FC236}">
                <a16:creationId xmlns:a16="http://schemas.microsoft.com/office/drawing/2014/main" id="{F4079369-46D6-DA44-4C57-B815782143F3}"/>
              </a:ext>
            </a:extLst>
          </p:cNvPr>
          <p:cNvSpPr>
            <a:spLocks noGrp="1"/>
          </p:cNvSpPr>
          <p:nvPr>
            <p:ph type="body" sz="quarter" idx="12"/>
          </p:nvPr>
        </p:nvSpPr>
        <p:spPr>
          <a:xfrm>
            <a:off x="656630" y="1685974"/>
            <a:ext cx="6911975" cy="4744806"/>
          </a:xfrm>
        </p:spPr>
        <p:txBody>
          <a:bodyPr lIns="91440" tIns="45720" rIns="91440" bIns="45720" anchor="t"/>
          <a:lstStyle/>
          <a:p>
            <a:pPr indent="0">
              <a:lnSpc>
                <a:spcPct val="100000"/>
              </a:lnSpc>
              <a:spcAft>
                <a:spcPts val="600"/>
              </a:spcAft>
            </a:pPr>
            <a:r>
              <a:rPr lang="en-US" sz="1600">
                <a:solidFill>
                  <a:schemeClr val="bg1"/>
                </a:solidFill>
                <a:cs typeface="Arial" panose="020B0604020202020204" pitchFamily="34" charset="0"/>
              </a:rPr>
              <a:t>Windows 365 </a:t>
            </a:r>
          </a:p>
          <a:p>
            <a:pPr marL="742950" lvl="1"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User Experience Sync to </a:t>
            </a:r>
            <a:r>
              <a:rPr lang="en-US" sz="1600" err="1">
                <a:solidFill>
                  <a:schemeClr val="bg1"/>
                </a:solidFill>
                <a:cs typeface="Arial" panose="020B0604020202020204" pitchFamily="34" charset="0"/>
              </a:rPr>
              <a:t>FSLogix</a:t>
            </a:r>
            <a:endParaRPr lang="en-US" sz="1600">
              <a:solidFill>
                <a:schemeClr val="bg1"/>
              </a:solidFill>
              <a:cs typeface="Arial" panose="020B0604020202020204" pitchFamily="34" charset="0"/>
            </a:endParaRPr>
          </a:p>
          <a:p>
            <a:pPr marL="742950" lvl="1"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Ent &lt;-&gt; FLS FLD</a:t>
            </a:r>
          </a:p>
          <a:p>
            <a:pPr indent="0">
              <a:lnSpc>
                <a:spcPct val="100000"/>
              </a:lnSpc>
              <a:spcAft>
                <a:spcPts val="600"/>
              </a:spcAft>
            </a:pPr>
            <a:r>
              <a:rPr lang="en-US" sz="1600">
                <a:latin typeface="Arial"/>
                <a:cs typeface="Arial"/>
              </a:rPr>
              <a:t>Citrix &amp; Omnissa Discovery</a:t>
            </a:r>
          </a:p>
          <a:p>
            <a:pPr marL="742950" lvl="1" indent="0">
              <a:lnSpc>
                <a:spcPct val="100000"/>
              </a:lnSpc>
              <a:spcAft>
                <a:spcPts val="600"/>
              </a:spcAft>
              <a:buFont typeface="Arial" panose="020B0604020202020204" pitchFamily="34" charset="0"/>
              <a:buChar char="•"/>
            </a:pPr>
            <a:r>
              <a:rPr lang="en-US" sz="1600">
                <a:solidFill>
                  <a:schemeClr val="bg1"/>
                </a:solidFill>
                <a:latin typeface="Arial"/>
                <a:cs typeface="Arial"/>
              </a:rPr>
              <a:t>Devices, images</a:t>
            </a:r>
            <a:endParaRPr lang="en-US" sz="1600">
              <a:solidFill>
                <a:schemeClr val="bg1"/>
              </a:solidFill>
              <a:cs typeface="Arial" panose="020B0604020202020204" pitchFamily="34" charset="0"/>
            </a:endParaRPr>
          </a:p>
          <a:p>
            <a:pPr marL="742950" lvl="1" indent="0">
              <a:lnSpc>
                <a:spcPct val="100000"/>
              </a:lnSpc>
              <a:spcAft>
                <a:spcPts val="600"/>
              </a:spcAft>
              <a:buFont typeface="Arial" panose="020B0604020202020204" pitchFamily="34" charset="0"/>
              <a:buChar char="•"/>
            </a:pPr>
            <a:r>
              <a:rPr lang="en-US" sz="1600">
                <a:solidFill>
                  <a:schemeClr val="bg1"/>
                </a:solidFill>
                <a:latin typeface="Arial"/>
                <a:cs typeface="Arial"/>
              </a:rPr>
              <a:t>Users &amp; profiles</a:t>
            </a:r>
            <a:endParaRPr lang="en-US" sz="1600">
              <a:solidFill>
                <a:schemeClr val="bg1"/>
              </a:solidFill>
              <a:cs typeface="Arial" panose="020B0604020202020204" pitchFamily="34" charset="0"/>
            </a:endParaRPr>
          </a:p>
          <a:p>
            <a:pPr marL="742950" lvl="1"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Applications</a:t>
            </a:r>
          </a:p>
          <a:p>
            <a:pPr marL="742950" lvl="1"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Automate migration to</a:t>
            </a:r>
            <a:r>
              <a:rPr lang="en-US" sz="1600"/>
              <a:t>o</a:t>
            </a:r>
          </a:p>
          <a:p>
            <a:pPr marL="1200150" lvl="2" indent="0">
              <a:lnSpc>
                <a:spcPct val="100000"/>
              </a:lnSpc>
              <a:spcAft>
                <a:spcPts val="600"/>
              </a:spcAft>
              <a:buFont typeface="Arial" panose="020B0604020202020204" pitchFamily="34" charset="0"/>
              <a:buChar char="•"/>
            </a:pPr>
            <a:r>
              <a:rPr lang="en-US" sz="1600">
                <a:solidFill>
                  <a:schemeClr val="bg1"/>
                </a:solidFill>
                <a:latin typeface="Arial"/>
                <a:cs typeface="Arial"/>
              </a:rPr>
              <a:t>Azure Virtual Desktop &amp; </a:t>
            </a:r>
            <a:r>
              <a:rPr lang="en-US" sz="1600" err="1">
                <a:solidFill>
                  <a:schemeClr val="bg1"/>
                </a:solidFill>
                <a:latin typeface="Arial"/>
                <a:cs typeface="Arial"/>
              </a:rPr>
              <a:t>FSLogix</a:t>
            </a:r>
            <a:endParaRPr lang="en-US" sz="1600">
              <a:solidFill>
                <a:schemeClr val="bg1"/>
              </a:solidFill>
              <a:latin typeface="Arial"/>
              <a:cs typeface="Arial"/>
            </a:endParaRPr>
          </a:p>
          <a:p>
            <a:pPr marL="1200150" lvl="2"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Remote App</a:t>
            </a:r>
          </a:p>
          <a:p>
            <a:pPr marL="1200150" lvl="2"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Windows 365 E,FLS,FLD &amp; User Experience Sync</a:t>
            </a:r>
          </a:p>
          <a:p>
            <a:pPr marL="1200150" lvl="2" indent="0">
              <a:lnSpc>
                <a:spcPct val="100000"/>
              </a:lnSpc>
              <a:spcAft>
                <a:spcPts val="600"/>
              </a:spcAft>
              <a:buFont typeface="Arial" panose="020B0604020202020204" pitchFamily="34" charset="0"/>
              <a:buChar char="•"/>
            </a:pPr>
            <a:r>
              <a:rPr lang="en-US" sz="1600">
                <a:solidFill>
                  <a:schemeClr val="bg1"/>
                </a:solidFill>
                <a:cs typeface="Arial" panose="020B0604020202020204" pitchFamily="34" charset="0"/>
              </a:rPr>
              <a:t>Golden Image Migrate</a:t>
            </a:r>
          </a:p>
          <a:p>
            <a:pPr marL="457200" lvl="1" indent="0">
              <a:buNone/>
            </a:pPr>
            <a:r>
              <a:rPr lang="en-US" sz="1600">
                <a:solidFill>
                  <a:schemeClr val="bg1"/>
                </a:solidFill>
                <a:latin typeface="Arial"/>
                <a:cs typeface="Arial"/>
              </a:rPr>
              <a:t>	</a:t>
            </a:r>
          </a:p>
          <a:p>
            <a:pPr lvl="1"/>
            <a:endParaRPr lang="en-US" sz="1600">
              <a:solidFill>
                <a:schemeClr val="bg1"/>
              </a:solidFill>
              <a:cs typeface="Arial" panose="020B0604020202020204" pitchFamily="34" charset="0"/>
            </a:endParaRPr>
          </a:p>
          <a:p>
            <a:pPr marL="0" indent="0">
              <a:buNone/>
            </a:pPr>
            <a:endParaRPr lang="en-US"/>
          </a:p>
        </p:txBody>
      </p:sp>
      <p:sp>
        <p:nvSpPr>
          <p:cNvPr id="5" name="TextBox 4">
            <a:extLst>
              <a:ext uri="{FF2B5EF4-FFF2-40B4-BE49-F238E27FC236}">
                <a16:creationId xmlns:a16="http://schemas.microsoft.com/office/drawing/2014/main" id="{12C8076E-F790-31C9-215D-F14606D934B3}"/>
              </a:ext>
            </a:extLst>
          </p:cNvPr>
          <p:cNvSpPr txBox="1"/>
          <p:nvPr/>
        </p:nvSpPr>
        <p:spPr>
          <a:xfrm>
            <a:off x="5006714" y="1020763"/>
            <a:ext cx="7075358" cy="2031325"/>
          </a:xfrm>
          <a:prstGeom prst="rect">
            <a:avLst/>
          </a:prstGeom>
          <a:noFill/>
        </p:spPr>
        <p:txBody>
          <a:bodyPr wrap="square" lIns="91440" tIns="45720" rIns="91440" bIns="45720" rtlCol="0" anchor="t">
            <a:spAutoFit/>
          </a:bodyPr>
          <a:lstStyle/>
          <a:p>
            <a:r>
              <a:rPr lang="en-US">
                <a:solidFill>
                  <a:schemeClr val="bg1"/>
                </a:solidFill>
              </a:rPr>
              <a:t>Recommended sessions:</a:t>
            </a:r>
          </a:p>
          <a:p>
            <a:pPr marL="285750" indent="-285750">
              <a:buFont typeface="Arial" panose="020B0604020202020204" pitchFamily="34" charset="0"/>
              <a:buChar char="•"/>
            </a:pPr>
            <a:r>
              <a:rPr lang="en-US">
                <a:solidFill>
                  <a:schemeClr val="bg1"/>
                </a:solidFill>
              </a:rPr>
              <a:t>Aaron and Andrei (from Microsoft) May 6 @ 12:30pm</a:t>
            </a:r>
          </a:p>
          <a:p>
            <a:pPr marL="285750" indent="-285750">
              <a:buFont typeface="Arial" panose="020B0604020202020204" pitchFamily="34" charset="0"/>
              <a:buChar char="•"/>
            </a:pPr>
            <a:r>
              <a:rPr lang="en-US">
                <a:solidFill>
                  <a:schemeClr val="bg1"/>
                </a:solidFill>
              </a:rPr>
              <a:t>Recast May 6 @ 9:35 am</a:t>
            </a:r>
          </a:p>
          <a:p>
            <a:pPr marL="285750" indent="-285750">
              <a:buFont typeface="Arial" panose="020B0604020202020204" pitchFamily="34" charset="0"/>
              <a:buChar char="•"/>
            </a:pPr>
            <a:r>
              <a:rPr lang="en-US">
                <a:solidFill>
                  <a:schemeClr val="bg1"/>
                </a:solidFill>
              </a:rPr>
              <a:t>How Ergo migrated 1,500 users from Citrix in 90 days</a:t>
            </a:r>
            <a:br>
              <a:rPr lang="en-US"/>
            </a:br>
            <a:r>
              <a:rPr lang="en-US">
                <a:solidFill>
                  <a:schemeClr val="bg1"/>
                </a:solidFill>
              </a:rPr>
              <a:t>May 6 @ 3:15 pm</a:t>
            </a:r>
          </a:p>
          <a:p>
            <a:pPr marL="285750" indent="-285750">
              <a:buFont typeface="Arial" panose="020B0604020202020204" pitchFamily="34" charset="0"/>
              <a:buChar char="•"/>
            </a:pPr>
            <a:r>
              <a:rPr lang="en-US">
                <a:solidFill>
                  <a:schemeClr val="bg1"/>
                </a:solidFill>
              </a:rPr>
              <a:t>Aaron May 6 @ 2:30 pm</a:t>
            </a:r>
          </a:p>
          <a:p>
            <a:pPr marL="285750" indent="-285750">
              <a:buFont typeface="Arial" panose="020B0604020202020204" pitchFamily="34" charset="0"/>
              <a:buChar char="•"/>
            </a:pPr>
            <a:r>
              <a:rPr lang="en-US">
                <a:solidFill>
                  <a:schemeClr val="bg1"/>
                </a:solidFill>
              </a:rPr>
              <a:t>Doug Lind – Alchemy Technology Group May 6 @ 2:30pm</a:t>
            </a:r>
          </a:p>
        </p:txBody>
      </p:sp>
    </p:spTree>
    <p:extLst>
      <p:ext uri="{BB962C8B-B14F-4D97-AF65-F5344CB8AC3E}">
        <p14:creationId xmlns:p14="http://schemas.microsoft.com/office/powerpoint/2010/main" val="340156424"/>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05EBF-DC1B-97A6-1939-4519D2D665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DD8A84-5A36-2DFC-2ED1-A53CA0ED8142}"/>
              </a:ext>
            </a:extLst>
          </p:cNvPr>
          <p:cNvSpPr>
            <a:spLocks noGrp="1"/>
          </p:cNvSpPr>
          <p:nvPr>
            <p:ph type="body" sz="quarter" idx="10"/>
          </p:nvPr>
        </p:nvSpPr>
        <p:spPr>
          <a:xfrm>
            <a:off x="334963" y="115205"/>
            <a:ext cx="11037347" cy="372151"/>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EF2D7399-F14B-8495-60B0-E3848579364C}"/>
              </a:ext>
            </a:extLst>
          </p:cNvPr>
          <p:cNvSpPr>
            <a:spLocks noGrp="1"/>
          </p:cNvSpPr>
          <p:nvPr>
            <p:ph type="body" sz="quarter" idx="11"/>
          </p:nvPr>
        </p:nvSpPr>
        <p:spPr/>
        <p:txBody>
          <a:bodyPr/>
          <a:lstStyle/>
          <a:p>
            <a:r>
              <a:rPr lang="en-US"/>
              <a:t>Localization</a:t>
            </a:r>
          </a:p>
        </p:txBody>
      </p:sp>
      <p:sp>
        <p:nvSpPr>
          <p:cNvPr id="4" name="Text Placeholder 3">
            <a:extLst>
              <a:ext uri="{FF2B5EF4-FFF2-40B4-BE49-F238E27FC236}">
                <a16:creationId xmlns:a16="http://schemas.microsoft.com/office/drawing/2014/main" id="{EE008C2E-04A5-41CD-1A08-1503B1D4C522}"/>
              </a:ext>
            </a:extLst>
          </p:cNvPr>
          <p:cNvSpPr>
            <a:spLocks noGrp="1"/>
          </p:cNvSpPr>
          <p:nvPr>
            <p:ph type="body" sz="quarter" idx="12"/>
          </p:nvPr>
        </p:nvSpPr>
        <p:spPr>
          <a:xfrm>
            <a:off x="656630" y="1685974"/>
            <a:ext cx="6911975" cy="4744806"/>
          </a:xfrm>
        </p:spPr>
        <p:txBody>
          <a:bodyPr/>
          <a:lstStyle/>
          <a:p>
            <a:pPr>
              <a:lnSpc>
                <a:spcPct val="100000"/>
              </a:lnSpc>
            </a:pPr>
            <a:r>
              <a:rPr lang="en-US" sz="1600">
                <a:solidFill>
                  <a:schemeClr val="bg1"/>
                </a:solidFill>
                <a:cs typeface="Arial" panose="020B0604020202020204" pitchFamily="34" charset="0"/>
              </a:rPr>
              <a:t>i18next adoption</a:t>
            </a:r>
          </a:p>
          <a:p>
            <a:pPr marL="742950" lvl="1" indent="-285750">
              <a:lnSpc>
                <a:spcPct val="100000"/>
              </a:lnSpc>
              <a:buFont typeface="Arial" panose="020B0604020202020204" pitchFamily="34" charset="0"/>
              <a:buChar char="•"/>
            </a:pPr>
            <a:r>
              <a:rPr lang="en-US" sz="1600">
                <a:solidFill>
                  <a:schemeClr val="bg1"/>
                </a:solidFill>
                <a:cs typeface="Arial" panose="020B0604020202020204" pitchFamily="34" charset="0"/>
              </a:rPr>
              <a:t>AI Strings Extraction</a:t>
            </a:r>
          </a:p>
          <a:p>
            <a:pPr>
              <a:lnSpc>
                <a:spcPct val="100000"/>
              </a:lnSpc>
            </a:pPr>
            <a:r>
              <a:rPr lang="en-US" sz="1600"/>
              <a:t>Build TMS Automation </a:t>
            </a:r>
          </a:p>
          <a:p>
            <a:pPr marL="742950" lvl="1" indent="-285750">
              <a:lnSpc>
                <a:spcPct val="100000"/>
              </a:lnSpc>
              <a:buFont typeface="Arial" panose="020B0604020202020204" pitchFamily="34" charset="0"/>
              <a:buChar char="•"/>
            </a:pPr>
            <a:r>
              <a:rPr lang="en-US" sz="1600">
                <a:solidFill>
                  <a:schemeClr val="bg1"/>
                </a:solidFill>
              </a:rPr>
              <a:t>Translate new strings with MT then review with native speakers</a:t>
            </a:r>
          </a:p>
          <a:p>
            <a:pPr marL="742950" lvl="1" indent="-285750">
              <a:lnSpc>
                <a:spcPct val="100000"/>
              </a:lnSpc>
              <a:buFont typeface="Arial" panose="020B0604020202020204" pitchFamily="34" charset="0"/>
              <a:buChar char="•"/>
            </a:pPr>
            <a:r>
              <a:rPr lang="en-US" sz="1600">
                <a:solidFill>
                  <a:schemeClr val="bg1"/>
                </a:solidFill>
                <a:cs typeface="Arial" panose="020B0604020202020204" pitchFamily="34" charset="0"/>
              </a:rPr>
              <a:t>Microsoft and Nerdio custom style guides</a:t>
            </a:r>
          </a:p>
          <a:p>
            <a:pPr>
              <a:lnSpc>
                <a:spcPct val="100000"/>
              </a:lnSpc>
            </a:pPr>
            <a:r>
              <a:rPr lang="en-US" sz="1600">
                <a:solidFill>
                  <a:schemeClr val="bg1"/>
                </a:solidFill>
                <a:cs typeface="Arial" panose="020B0604020202020204" pitchFamily="34" charset="0"/>
              </a:rPr>
              <a:t>Initial ja-JP Japanese roll out in 8.0</a:t>
            </a:r>
          </a:p>
          <a:p>
            <a:pPr marL="742950" lvl="1" indent="-285750">
              <a:lnSpc>
                <a:spcPct val="100000"/>
              </a:lnSpc>
              <a:buFont typeface="Arial" panose="020B0604020202020204" pitchFamily="34" charset="0"/>
              <a:buChar char="•"/>
            </a:pPr>
            <a:r>
              <a:rPr lang="en-US" sz="1600">
                <a:solidFill>
                  <a:schemeClr val="bg1"/>
                </a:solidFill>
                <a:cs typeface="Arial" panose="020B0604020202020204" pitchFamily="34" charset="0"/>
              </a:rPr>
              <a:t>Followed by German, French, Spanish, Portuguese</a:t>
            </a:r>
          </a:p>
          <a:p>
            <a:pPr lvl="1"/>
            <a:endParaRPr lang="en-US" sz="1600">
              <a:solidFill>
                <a:schemeClr val="bg1"/>
              </a:solidFill>
              <a:cs typeface="Arial" panose="020B0604020202020204" pitchFamily="34" charset="0"/>
            </a:endParaRPr>
          </a:p>
          <a:p>
            <a:pPr marL="0" indent="0">
              <a:buNone/>
            </a:pPr>
            <a:endParaRPr lang="en-US"/>
          </a:p>
        </p:txBody>
      </p:sp>
      <p:pic>
        <p:nvPicPr>
          <p:cNvPr id="8" name="Picture 7">
            <a:extLst>
              <a:ext uri="{FF2B5EF4-FFF2-40B4-BE49-F238E27FC236}">
                <a16:creationId xmlns:a16="http://schemas.microsoft.com/office/drawing/2014/main" id="{F8EF4423-5EE9-88D8-A1E3-E2D74968A947}"/>
              </a:ext>
            </a:extLst>
          </p:cNvPr>
          <p:cNvPicPr>
            <a:picLocks noChangeAspect="1"/>
          </p:cNvPicPr>
          <p:nvPr/>
        </p:nvPicPr>
        <p:blipFill>
          <a:blip r:embed="rId2"/>
          <a:stretch>
            <a:fillRect/>
          </a:stretch>
        </p:blipFill>
        <p:spPr>
          <a:xfrm>
            <a:off x="7568605" y="1685974"/>
            <a:ext cx="3639058" cy="2867425"/>
          </a:xfrm>
          <a:prstGeom prst="rect">
            <a:avLst/>
          </a:prstGeom>
        </p:spPr>
      </p:pic>
    </p:spTree>
    <p:extLst>
      <p:ext uri="{BB962C8B-B14F-4D97-AF65-F5344CB8AC3E}">
        <p14:creationId xmlns:p14="http://schemas.microsoft.com/office/powerpoint/2010/main" val="172552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596AB-65B4-0BF7-46CB-96DFA4BE3C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2AD770-4EA2-DEAA-45C0-B5E6422C1636}"/>
              </a:ext>
            </a:extLst>
          </p:cNvPr>
          <p:cNvSpPr>
            <a:spLocks noGrp="1"/>
          </p:cNvSpPr>
          <p:nvPr>
            <p:ph type="body" sz="quarter" idx="10"/>
          </p:nvPr>
        </p:nvSpPr>
        <p:spPr>
          <a:xfrm>
            <a:off x="334963" y="129582"/>
            <a:ext cx="11137989" cy="372151"/>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32E641E2-D530-175C-3302-177977844283}"/>
              </a:ext>
            </a:extLst>
          </p:cNvPr>
          <p:cNvSpPr>
            <a:spLocks noGrp="1"/>
          </p:cNvSpPr>
          <p:nvPr>
            <p:ph type="body" sz="quarter" idx="11"/>
          </p:nvPr>
        </p:nvSpPr>
        <p:spPr/>
        <p:txBody>
          <a:bodyPr lIns="91440" tIns="45720" rIns="91440" bIns="45720" anchor="ctr"/>
          <a:lstStyle/>
          <a:p>
            <a:r>
              <a:rPr lang="en-US">
                <a:latin typeface="Arial"/>
                <a:cs typeface="Arial"/>
              </a:rPr>
              <a:t>Terraform support</a:t>
            </a:r>
            <a:endParaRPr lang="en-US"/>
          </a:p>
        </p:txBody>
      </p:sp>
      <p:sp>
        <p:nvSpPr>
          <p:cNvPr id="4" name="Text Placeholder 3">
            <a:extLst>
              <a:ext uri="{FF2B5EF4-FFF2-40B4-BE49-F238E27FC236}">
                <a16:creationId xmlns:a16="http://schemas.microsoft.com/office/drawing/2014/main" id="{110B23A5-C7E0-A883-EA98-7A78D74696EE}"/>
              </a:ext>
            </a:extLst>
          </p:cNvPr>
          <p:cNvSpPr>
            <a:spLocks noGrp="1"/>
          </p:cNvSpPr>
          <p:nvPr>
            <p:ph type="body" sz="quarter" idx="12"/>
          </p:nvPr>
        </p:nvSpPr>
        <p:spPr>
          <a:xfrm>
            <a:off x="656630" y="1685974"/>
            <a:ext cx="10420945" cy="3973513"/>
          </a:xfrm>
        </p:spPr>
        <p:txBody>
          <a:bodyPr lIns="91440" tIns="45720" rIns="91440" bIns="45720" anchor="t"/>
          <a:lstStyle/>
          <a:p>
            <a:pPr marL="0" indent="0">
              <a:buNone/>
            </a:pPr>
            <a:r>
              <a:rPr lang="en-US">
                <a:latin typeface="Arial"/>
                <a:cs typeface="Arial"/>
              </a:rPr>
              <a:t>Check out the private preview install process and give feedback.</a:t>
            </a:r>
          </a:p>
          <a:p>
            <a:r>
              <a:rPr lang="en-US" sz="2000">
                <a:latin typeface="Arial"/>
                <a:cs typeface="Arial"/>
              </a:rPr>
              <a:t>Looking to add management of Nerdio Manager resources starting with AVD</a:t>
            </a:r>
          </a:p>
          <a:p>
            <a:r>
              <a:rPr lang="en-US" sz="2000">
                <a:latin typeface="Arial"/>
                <a:cs typeface="Arial"/>
              </a:rPr>
              <a:t>Support for Private Endpoints and existing </a:t>
            </a:r>
            <a:r>
              <a:rPr lang="en-US" sz="2000" err="1">
                <a:latin typeface="Arial"/>
                <a:cs typeface="Arial"/>
              </a:rPr>
              <a:t>vNets</a:t>
            </a:r>
            <a:endParaRPr lang="en-US" sz="2000">
              <a:latin typeface="Arial"/>
              <a:cs typeface="Arial"/>
            </a:endParaRPr>
          </a:p>
          <a:p>
            <a:r>
              <a:rPr lang="en-US" sz="2000">
                <a:latin typeface="Arial"/>
                <a:cs typeface="Arial"/>
              </a:rPr>
              <a:t>Working to remove the need to open a browser for the Nerdio Manager OOBE</a:t>
            </a:r>
          </a:p>
          <a:p>
            <a:r>
              <a:rPr lang="en-US" sz="2000">
                <a:latin typeface="Arial"/>
                <a:cs typeface="Arial"/>
              </a:rPr>
              <a:t>Private Preview: </a:t>
            </a:r>
            <a:r>
              <a:rPr lang="en-US" sz="2000">
                <a:latin typeface="Arial"/>
                <a:cs typeface="Arial"/>
                <a:hlinkClick r:id="rId3"/>
              </a:rPr>
              <a:t>https://github.com/Get-Nerdio/NME-Terraform</a:t>
            </a:r>
            <a:endParaRPr lang="en-US" sz="2000">
              <a:latin typeface="Arial"/>
              <a:cs typeface="Arial"/>
            </a:endParaRPr>
          </a:p>
          <a:p>
            <a:pPr marL="0" indent="0">
              <a:buNone/>
            </a:pPr>
            <a:endParaRPr lang="en-US" sz="2000">
              <a:latin typeface="Arial"/>
              <a:cs typeface="Arial"/>
            </a:endParaRPr>
          </a:p>
          <a:p>
            <a:r>
              <a:rPr lang="en-US" sz="2000">
                <a:latin typeface="Arial"/>
                <a:cs typeface="Arial"/>
              </a:rPr>
              <a:t>Recommended session: Aaron &amp; Roan, </a:t>
            </a:r>
            <a:br>
              <a:rPr lang="en-US" sz="2000">
                <a:latin typeface="Arial"/>
                <a:cs typeface="Arial"/>
              </a:rPr>
            </a:br>
            <a:r>
              <a:rPr lang="en-US" sz="2000">
                <a:latin typeface="Arial"/>
                <a:cs typeface="Arial"/>
              </a:rPr>
              <a:t>Wednesday, May 6 @ 3:30 pm in Diego 3</a:t>
            </a:r>
          </a:p>
        </p:txBody>
      </p:sp>
      <p:pic>
        <p:nvPicPr>
          <p:cNvPr id="6" name="Picture 5" descr="nerdio&#10;&#10;AI-generated content may be incorrect.">
            <a:extLst>
              <a:ext uri="{FF2B5EF4-FFF2-40B4-BE49-F238E27FC236}">
                <a16:creationId xmlns:a16="http://schemas.microsoft.com/office/drawing/2014/main" id="{B1081EFD-22F2-F857-194F-0F0D2C8954A6}"/>
              </a:ext>
            </a:extLst>
          </p:cNvPr>
          <p:cNvPicPr>
            <a:picLocks noChangeAspect="1"/>
          </p:cNvPicPr>
          <p:nvPr/>
        </p:nvPicPr>
        <p:blipFill>
          <a:blip r:embed="rId4"/>
          <a:stretch>
            <a:fillRect/>
          </a:stretch>
        </p:blipFill>
        <p:spPr>
          <a:xfrm>
            <a:off x="8232291" y="4059044"/>
            <a:ext cx="2093781" cy="2069988"/>
          </a:xfrm>
          <a:prstGeom prst="rect">
            <a:avLst/>
          </a:prstGeom>
        </p:spPr>
      </p:pic>
    </p:spTree>
    <p:extLst>
      <p:ext uri="{BB962C8B-B14F-4D97-AF65-F5344CB8AC3E}">
        <p14:creationId xmlns:p14="http://schemas.microsoft.com/office/powerpoint/2010/main" val="64868767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B0E4-E018-A053-1ED2-D0E9574BE9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DF9231-A3AF-3DA2-1B85-523E97CE9A98}"/>
              </a:ext>
            </a:extLst>
          </p:cNvPr>
          <p:cNvSpPr>
            <a:spLocks noGrp="1"/>
          </p:cNvSpPr>
          <p:nvPr>
            <p:ph type="body" sz="quarter" idx="10"/>
          </p:nvPr>
        </p:nvSpPr>
        <p:spPr/>
        <p:txBody>
          <a:bodyPr/>
          <a:lstStyle/>
          <a:p>
            <a:r>
              <a:rPr lang="en-US" sz="4800"/>
              <a:t>Azure Virtual Desktop</a:t>
            </a:r>
          </a:p>
        </p:txBody>
      </p:sp>
      <p:sp>
        <p:nvSpPr>
          <p:cNvPr id="3" name="Text Placeholder 2">
            <a:extLst>
              <a:ext uri="{FF2B5EF4-FFF2-40B4-BE49-F238E27FC236}">
                <a16:creationId xmlns:a16="http://schemas.microsoft.com/office/drawing/2014/main" id="{DAEC69BF-3110-2EF4-D8E9-D3B3813FEDD4}"/>
              </a:ext>
            </a:extLst>
          </p:cNvPr>
          <p:cNvSpPr>
            <a:spLocks noGrp="1"/>
          </p:cNvSpPr>
          <p:nvPr>
            <p:ph type="body" sz="quarter" idx="11"/>
          </p:nvPr>
        </p:nvSpPr>
        <p:spPr/>
        <p:txBody>
          <a:bodyPr/>
          <a:lstStyle/>
          <a:p>
            <a:r>
              <a:rPr lang="en-US"/>
              <a:t>Raul Morales</a:t>
            </a:r>
          </a:p>
          <a:p>
            <a:r>
              <a:rPr lang="en-US" b="0"/>
              <a:t>Product Manager</a:t>
            </a:r>
          </a:p>
        </p:txBody>
      </p:sp>
    </p:spTree>
    <p:extLst>
      <p:ext uri="{BB962C8B-B14F-4D97-AF65-F5344CB8AC3E}">
        <p14:creationId xmlns:p14="http://schemas.microsoft.com/office/powerpoint/2010/main" val="183531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7A17B-DD32-B7F0-8327-609AA02F76A1}"/>
            </a:ext>
          </a:extLst>
        </p:cNvPr>
        <p:cNvGrpSpPr/>
        <p:nvPr/>
      </p:nvGrpSpPr>
      <p:grpSpPr>
        <a:xfrm>
          <a:off x="0" y="0"/>
          <a:ext cx="0" cy="0"/>
          <a:chOff x="0" y="0"/>
          <a:chExt cx="0" cy="0"/>
        </a:xfrm>
      </p:grpSpPr>
      <p:sp>
        <p:nvSpPr>
          <p:cNvPr id="6" name="Rectangle: Rounded Corners 11">
            <a:extLst>
              <a:ext uri="{FF2B5EF4-FFF2-40B4-BE49-F238E27FC236}">
                <a16:creationId xmlns:a16="http://schemas.microsoft.com/office/drawing/2014/main" id="{42D4DBFE-CED6-DD44-3F1D-F4E720798B0E}"/>
              </a:ext>
            </a:extLst>
          </p:cNvPr>
          <p:cNvSpPr/>
          <p:nvPr/>
        </p:nvSpPr>
        <p:spPr>
          <a:xfrm>
            <a:off x="8104751" y="1471124"/>
            <a:ext cx="3674852" cy="681432"/>
          </a:xfrm>
          <a:prstGeom prst="roundRect">
            <a:avLst>
              <a:gd name="adj" fmla="val 13277"/>
            </a:avLst>
          </a:prstGeom>
          <a:solidFill>
            <a:schemeClr val="accent5"/>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8" name="Rectangle: Rounded Corners 11">
            <a:extLst>
              <a:ext uri="{FF2B5EF4-FFF2-40B4-BE49-F238E27FC236}">
                <a16:creationId xmlns:a16="http://schemas.microsoft.com/office/drawing/2014/main" id="{E8B61248-B15E-5F9C-CB1C-DFD9EF84F12A}"/>
              </a:ext>
            </a:extLst>
          </p:cNvPr>
          <p:cNvSpPr/>
          <p:nvPr/>
        </p:nvSpPr>
        <p:spPr>
          <a:xfrm>
            <a:off x="4265998" y="1471125"/>
            <a:ext cx="3667663" cy="681432"/>
          </a:xfrm>
          <a:prstGeom prst="roundRect">
            <a:avLst>
              <a:gd name="adj" fmla="val 13277"/>
            </a:avLst>
          </a:prstGeom>
          <a:solidFill>
            <a:schemeClr val="accent1"/>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0" name="Rectangle: Rounded Corners 11">
            <a:extLst>
              <a:ext uri="{FF2B5EF4-FFF2-40B4-BE49-F238E27FC236}">
                <a16:creationId xmlns:a16="http://schemas.microsoft.com/office/drawing/2014/main" id="{EAB49BE1-80CD-43CB-3151-4564208FFBB6}"/>
              </a:ext>
            </a:extLst>
          </p:cNvPr>
          <p:cNvSpPr/>
          <p:nvPr/>
        </p:nvSpPr>
        <p:spPr>
          <a:xfrm>
            <a:off x="420055" y="1478314"/>
            <a:ext cx="3667663" cy="681432"/>
          </a:xfrm>
          <a:prstGeom prst="roundRect">
            <a:avLst>
              <a:gd name="adj" fmla="val 13277"/>
            </a:avLst>
          </a:prstGeom>
          <a:solidFill>
            <a:schemeClr val="accent3"/>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2" name="Rectangle: Rounded Corners 18">
            <a:extLst>
              <a:ext uri="{FF2B5EF4-FFF2-40B4-BE49-F238E27FC236}">
                <a16:creationId xmlns:a16="http://schemas.microsoft.com/office/drawing/2014/main" id="{482C76EA-673D-6D7F-ED8C-5CB674090D4F}"/>
              </a:ext>
            </a:extLst>
          </p:cNvPr>
          <p:cNvSpPr/>
          <p:nvPr/>
        </p:nvSpPr>
        <p:spPr>
          <a:xfrm>
            <a:off x="424684" y="1479174"/>
            <a:ext cx="3657600" cy="4343400"/>
          </a:xfrm>
          <a:prstGeom prst="roundRect">
            <a:avLst>
              <a:gd name="adj" fmla="val 3199"/>
            </a:avLst>
          </a:prstGeom>
          <a:noFill/>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sz="1400" b="1">
              <a:solidFill>
                <a:schemeClr val="accent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79F85E1-91E9-08C7-57F8-7B7F5067DF73}"/>
              </a:ext>
            </a:extLst>
          </p:cNvPr>
          <p:cNvSpPr txBox="1"/>
          <p:nvPr/>
        </p:nvSpPr>
        <p:spPr>
          <a:xfrm>
            <a:off x="424684" y="1586685"/>
            <a:ext cx="3657600" cy="461665"/>
          </a:xfrm>
          <a:prstGeom prst="rect">
            <a:avLst/>
          </a:prstGeom>
          <a:noFill/>
        </p:spPr>
        <p:txBody>
          <a:bodyPr wrap="square" lIns="91440" tIns="45720" rIns="91440" bIns="45720" anchor="t">
            <a:spAutoFit/>
          </a:bodyPr>
          <a:lstStyle/>
          <a:p>
            <a:pPr algn="ctr"/>
            <a:r>
              <a:rPr lang="en-US" sz="2400" b="1">
                <a:solidFill>
                  <a:schemeClr val="tx2"/>
                </a:solidFill>
                <a:latin typeface="Arial"/>
                <a:cs typeface="Arial"/>
              </a:rPr>
              <a:t>Now</a:t>
            </a:r>
          </a:p>
        </p:txBody>
      </p:sp>
      <p:sp>
        <p:nvSpPr>
          <p:cNvPr id="25" name="Rectangle: Rounded Corners 3">
            <a:extLst>
              <a:ext uri="{FF2B5EF4-FFF2-40B4-BE49-F238E27FC236}">
                <a16:creationId xmlns:a16="http://schemas.microsoft.com/office/drawing/2014/main" id="{1F9D2510-72D1-17F3-F5F6-9625BD0CD9B3}"/>
              </a:ext>
            </a:extLst>
          </p:cNvPr>
          <p:cNvSpPr/>
          <p:nvPr/>
        </p:nvSpPr>
        <p:spPr>
          <a:xfrm>
            <a:off x="4267200" y="1479174"/>
            <a:ext cx="3657600" cy="4343400"/>
          </a:xfrm>
          <a:prstGeom prst="roundRect">
            <a:avLst>
              <a:gd name="adj" fmla="val 3853"/>
            </a:avLst>
          </a:prstGeom>
          <a:noFill/>
          <a:ln w="28575">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1400">
              <a:solidFill>
                <a:srgbClr val="FFFFF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811689A-F277-9F26-49B9-74E30BA9337C}"/>
              </a:ext>
            </a:extLst>
          </p:cNvPr>
          <p:cNvSpPr txBox="1"/>
          <p:nvPr/>
        </p:nvSpPr>
        <p:spPr>
          <a:xfrm>
            <a:off x="4267200" y="1586685"/>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Next</a:t>
            </a:r>
          </a:p>
        </p:txBody>
      </p:sp>
      <p:sp>
        <p:nvSpPr>
          <p:cNvPr id="29" name="Rounded Rectangle 11">
            <a:extLst>
              <a:ext uri="{FF2B5EF4-FFF2-40B4-BE49-F238E27FC236}">
                <a16:creationId xmlns:a16="http://schemas.microsoft.com/office/drawing/2014/main" id="{F409A1F8-A1E1-4F40-3E2E-4F3AAB9443D5}"/>
              </a:ext>
            </a:extLst>
          </p:cNvPr>
          <p:cNvSpPr/>
          <p:nvPr/>
        </p:nvSpPr>
        <p:spPr>
          <a:xfrm>
            <a:off x="8109716" y="1479175"/>
            <a:ext cx="3657600" cy="4343400"/>
          </a:xfrm>
          <a:prstGeom prst="roundRect">
            <a:avLst>
              <a:gd name="adj" fmla="val 4658"/>
            </a:avLst>
          </a:prstGeom>
          <a:noFill/>
          <a:ln w="28575">
            <a:solidFill>
              <a:srgbClr val="1D9DB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63455B9-E291-37AF-1947-97B40A3EA83A}"/>
              </a:ext>
            </a:extLst>
          </p:cNvPr>
          <p:cNvSpPr txBox="1"/>
          <p:nvPr/>
        </p:nvSpPr>
        <p:spPr>
          <a:xfrm>
            <a:off x="8109716" y="1586685"/>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Later</a:t>
            </a:r>
          </a:p>
        </p:txBody>
      </p:sp>
      <p:sp>
        <p:nvSpPr>
          <p:cNvPr id="2" name="Text Placeholder 1">
            <a:extLst>
              <a:ext uri="{FF2B5EF4-FFF2-40B4-BE49-F238E27FC236}">
                <a16:creationId xmlns:a16="http://schemas.microsoft.com/office/drawing/2014/main" id="{5843749B-15FB-D205-D6EC-397C5BED5CA5}"/>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AZURE VIRTUAL DESKTOP</a:t>
            </a:r>
            <a:endParaRPr lang="en-US"/>
          </a:p>
        </p:txBody>
      </p:sp>
      <p:sp>
        <p:nvSpPr>
          <p:cNvPr id="16" name="Text Placeholder 5">
            <a:extLst>
              <a:ext uri="{FF2B5EF4-FFF2-40B4-BE49-F238E27FC236}">
                <a16:creationId xmlns:a16="http://schemas.microsoft.com/office/drawing/2014/main" id="{92143653-DB44-5464-924D-3558293BC201}"/>
              </a:ext>
            </a:extLst>
          </p:cNvPr>
          <p:cNvSpPr txBox="1">
            <a:spLocks/>
          </p:cNvSpPr>
          <p:nvPr/>
        </p:nvSpPr>
        <p:spPr>
          <a:xfrm>
            <a:off x="519167" y="2351075"/>
            <a:ext cx="3505527" cy="3354113"/>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Global Pools Announcement</a:t>
            </a:r>
            <a:endParaRPr lang="en-US" sz="2000"/>
          </a:p>
          <a:p>
            <a:pPr marL="177800" indent="-177800">
              <a:spcBef>
                <a:spcPts val="400"/>
              </a:spcBef>
              <a:spcAft>
                <a:spcPts val="400"/>
              </a:spcAft>
            </a:pPr>
            <a:r>
              <a:rPr lang="en-US" sz="1400">
                <a:solidFill>
                  <a:schemeClr val="bg1"/>
                </a:solidFill>
                <a:cs typeface="Arial"/>
              </a:rPr>
              <a:t>AVD Hybrid on Nutanix Public Preview</a:t>
            </a:r>
          </a:p>
          <a:p>
            <a:pPr marL="577850" lvl="1" indent="-177800">
              <a:spcBef>
                <a:spcPts val="400"/>
              </a:spcBef>
              <a:spcAft>
                <a:spcPts val="400"/>
              </a:spcAft>
            </a:pPr>
            <a:r>
              <a:rPr lang="en-US" sz="1100">
                <a:solidFill>
                  <a:schemeClr val="bg1"/>
                </a:solidFill>
                <a:latin typeface="Arial" panose="020B0604020202020204" pitchFamily="34" charset="0"/>
                <a:cs typeface="Arial" panose="020B0604020202020204" pitchFamily="34" charset="0"/>
              </a:rPr>
              <a:t>Deploy Scripted Actions and Applications (UAM)</a:t>
            </a:r>
          </a:p>
          <a:p>
            <a:pPr marL="577850" lvl="1" indent="-177800">
              <a:spcBef>
                <a:spcPts val="400"/>
              </a:spcBef>
              <a:spcAft>
                <a:spcPts val="400"/>
              </a:spcAft>
            </a:pPr>
            <a:r>
              <a:rPr lang="en-US" sz="1100">
                <a:solidFill>
                  <a:schemeClr val="bg1"/>
                </a:solidFill>
                <a:latin typeface="Arial" panose="020B0604020202020204" pitchFamily="34" charset="0"/>
                <a:cs typeface="Arial" panose="020B0604020202020204" pitchFamily="34" charset="0"/>
              </a:rPr>
              <a:t>Scripted Actions profiles</a:t>
            </a:r>
          </a:p>
          <a:p>
            <a:pPr marL="577850" lvl="1" indent="-177800">
              <a:spcBef>
                <a:spcPts val="400"/>
              </a:spcBef>
              <a:spcAft>
                <a:spcPts val="400"/>
              </a:spcAft>
            </a:pPr>
            <a:r>
              <a:rPr lang="en-US" sz="1100">
                <a:solidFill>
                  <a:schemeClr val="bg1"/>
                </a:solidFill>
                <a:latin typeface="Arial" panose="020B0604020202020204" pitchFamily="34" charset="0"/>
                <a:cs typeface="Arial" panose="020B0604020202020204" pitchFamily="34" charset="0"/>
              </a:rPr>
              <a:t>Session Time Limits</a:t>
            </a:r>
          </a:p>
          <a:p>
            <a:pPr marL="577850" lvl="1" indent="-177800">
              <a:spcBef>
                <a:spcPts val="400"/>
              </a:spcBef>
              <a:spcAft>
                <a:spcPts val="400"/>
              </a:spcAft>
            </a:pPr>
            <a:r>
              <a:rPr lang="en-US" sz="1100">
                <a:solidFill>
                  <a:schemeClr val="bg1"/>
                </a:solidFill>
                <a:latin typeface="Arial" panose="020B0604020202020204" pitchFamily="34" charset="0"/>
                <a:cs typeface="Arial" panose="020B0604020202020204" pitchFamily="34" charset="0"/>
              </a:rPr>
              <a:t>App Attach</a:t>
            </a:r>
          </a:p>
          <a:p>
            <a:pPr marL="577850" lvl="1" indent="-177800">
              <a:spcBef>
                <a:spcPts val="400"/>
              </a:spcBef>
              <a:spcAft>
                <a:spcPts val="400"/>
              </a:spcAft>
            </a:pPr>
            <a:r>
              <a:rPr lang="en-US" sz="1100">
                <a:solidFill>
                  <a:schemeClr val="bg1"/>
                </a:solidFill>
                <a:latin typeface="Arial" panose="020B0604020202020204" pitchFamily="34" charset="0"/>
                <a:cs typeface="Arial" panose="020B0604020202020204" pitchFamily="34" charset="0"/>
              </a:rPr>
              <a:t>Desktop Image Management</a:t>
            </a: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Default outbound access warnings</a:t>
            </a: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Managed identities for host pools</a:t>
            </a: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Azure Capacity Extender: Revert option</a:t>
            </a:r>
          </a:p>
          <a:p>
            <a:pPr marL="177800" indent="-177800">
              <a:spcBef>
                <a:spcPts val="400"/>
              </a:spcBef>
              <a:spcAft>
                <a:spcPts val="400"/>
              </a:spcAft>
            </a:pPr>
            <a:endParaRPr lang="en-US" sz="1400">
              <a:solidFill>
                <a:schemeClr val="bg1"/>
              </a:solidFill>
              <a:latin typeface="Arial" panose="020B0604020202020204" pitchFamily="34" charset="0"/>
              <a:cs typeface="Arial" panose="020B0604020202020204" pitchFamily="34" charset="0"/>
            </a:endParaRPr>
          </a:p>
        </p:txBody>
      </p:sp>
      <p:sp>
        <p:nvSpPr>
          <p:cNvPr id="23" name="Text Placeholder 5">
            <a:extLst>
              <a:ext uri="{FF2B5EF4-FFF2-40B4-BE49-F238E27FC236}">
                <a16:creationId xmlns:a16="http://schemas.microsoft.com/office/drawing/2014/main" id="{02AFD92A-B233-2A36-9264-4B2639D4FBCA}"/>
              </a:ext>
            </a:extLst>
          </p:cNvPr>
          <p:cNvSpPr txBox="1">
            <a:spLocks/>
          </p:cNvSpPr>
          <p:nvPr/>
        </p:nvSpPr>
        <p:spPr>
          <a:xfrm>
            <a:off x="4356100" y="2351075"/>
            <a:ext cx="3474216" cy="3354113"/>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Global Pools: Preview</a:t>
            </a:r>
          </a:p>
          <a:p>
            <a:pPr marL="177800" indent="-177800">
              <a:spcBef>
                <a:spcPts val="400"/>
              </a:spcBef>
              <a:spcAft>
                <a:spcPts val="400"/>
              </a:spcAft>
            </a:pPr>
            <a:r>
              <a:rPr lang="en-US" sz="1400">
                <a:solidFill>
                  <a:schemeClr val="bg1"/>
                </a:solidFill>
                <a:cs typeface="Arial"/>
              </a:rPr>
              <a:t>AVD Hybrid on Nutanix GA</a:t>
            </a:r>
          </a:p>
          <a:p>
            <a:pPr marL="177800" indent="-177800">
              <a:spcBef>
                <a:spcPts val="400"/>
              </a:spcBef>
              <a:spcAft>
                <a:spcPts val="400"/>
              </a:spcAft>
            </a:pPr>
            <a:r>
              <a:rPr lang="en-US" sz="1400">
                <a:solidFill>
                  <a:schemeClr val="bg1"/>
                </a:solidFill>
                <a:cs typeface="Arial"/>
              </a:rPr>
              <a:t>AVD Hybrid on other hypervisors</a:t>
            </a:r>
          </a:p>
          <a:p>
            <a:pPr marL="177800" indent="-177800">
              <a:spcBef>
                <a:spcPts val="400"/>
              </a:spcBef>
              <a:spcAft>
                <a:spcPts val="400"/>
              </a:spcAft>
            </a:pPr>
            <a:r>
              <a:rPr lang="en-US" sz="1400">
                <a:solidFill>
                  <a:schemeClr val="bg1"/>
                </a:solidFill>
                <a:cs typeface="Arial"/>
              </a:rPr>
              <a:t>Key Vault support for directory profiles</a:t>
            </a:r>
            <a:endParaRPr lang="en-US" sz="2000">
              <a:solidFill>
                <a:schemeClr val="bg1"/>
              </a:solidFill>
            </a:endParaRP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Host Pool Profile: Session Limits</a:t>
            </a: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Azure Files v2 creation and auto-scale support</a:t>
            </a: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Desktop Image: Schedule Scripted Actions and apps</a:t>
            </a:r>
          </a:p>
          <a:p>
            <a:pPr marL="177800" lvl="1" indent="-17780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lvl="1" indent="-17780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p:txBody>
      </p:sp>
      <p:sp>
        <p:nvSpPr>
          <p:cNvPr id="24" name="Text Placeholder 5">
            <a:extLst>
              <a:ext uri="{FF2B5EF4-FFF2-40B4-BE49-F238E27FC236}">
                <a16:creationId xmlns:a16="http://schemas.microsoft.com/office/drawing/2014/main" id="{1D47DA28-FFC8-2788-697E-71C69F9EFC04}"/>
              </a:ext>
            </a:extLst>
          </p:cNvPr>
          <p:cNvSpPr txBox="1">
            <a:spLocks/>
          </p:cNvSpPr>
          <p:nvPr/>
        </p:nvSpPr>
        <p:spPr>
          <a:xfrm>
            <a:off x="8216900" y="2351075"/>
            <a:ext cx="3550416" cy="3354113"/>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Global Pools: GA</a:t>
            </a:r>
            <a:endParaRPr lang="en-US" sz="2000"/>
          </a:p>
          <a:p>
            <a:pPr marL="177800" indent="-177800">
              <a:spcBef>
                <a:spcPts val="400"/>
              </a:spcBef>
              <a:spcAft>
                <a:spcPts val="400"/>
              </a:spcAft>
            </a:pPr>
            <a:r>
              <a:rPr lang="en-US" sz="1400">
                <a:solidFill>
                  <a:schemeClr val="bg1"/>
                </a:solidFill>
                <a:cs typeface="Arial"/>
              </a:rPr>
              <a:t>Continue AVD Hybrid development and feature implementation</a:t>
            </a:r>
          </a:p>
          <a:p>
            <a:pPr marL="177800" indent="-177800">
              <a:spcBef>
                <a:spcPts val="400"/>
              </a:spcBef>
              <a:spcAft>
                <a:spcPts val="400"/>
              </a:spcAft>
            </a:pPr>
            <a:r>
              <a:rPr lang="en-US" sz="1400">
                <a:solidFill>
                  <a:schemeClr val="bg1"/>
                </a:solidFill>
                <a:cs typeface="Arial"/>
              </a:rPr>
              <a:t>Azure Files Entra ID support</a:t>
            </a:r>
            <a:endParaRPr lang="en-US" sz="2000">
              <a:solidFill>
                <a:schemeClr val="bg1"/>
              </a:solidFill>
            </a:endParaRP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Host Pool Profiles: AVD, Desktop Images, and more</a:t>
            </a:r>
          </a:p>
          <a:p>
            <a:pPr marL="177800" indent="-177800">
              <a:spcBef>
                <a:spcPts val="400"/>
              </a:spcBef>
              <a:spcAft>
                <a:spcPts val="400"/>
              </a:spcAft>
            </a:pPr>
            <a:r>
              <a:rPr lang="en-US" sz="1400">
                <a:solidFill>
                  <a:schemeClr val="bg1"/>
                </a:solidFill>
                <a:cs typeface="Arial"/>
              </a:rPr>
              <a:t>Azure NetApp Files: FSLogix support</a:t>
            </a:r>
          </a:p>
          <a:p>
            <a:pPr marL="177800" indent="-177800">
              <a:spcBef>
                <a:spcPts val="400"/>
              </a:spcBef>
              <a:spcAft>
                <a:spcPts val="400"/>
              </a:spcAft>
            </a:pPr>
            <a:r>
              <a:rPr lang="en-US" sz="1400">
                <a:solidFill>
                  <a:schemeClr val="bg1"/>
                </a:solidFill>
                <a:latin typeface="Arial" panose="020B0604020202020204" pitchFamily="34" charset="0"/>
                <a:cs typeface="Arial" panose="020B0604020202020204" pitchFamily="34" charset="0"/>
              </a:rPr>
              <a:t>Move AVD Personal hosts across host pools</a:t>
            </a:r>
          </a:p>
        </p:txBody>
      </p:sp>
    </p:spTree>
    <p:extLst>
      <p:ext uri="{BB962C8B-B14F-4D97-AF65-F5344CB8AC3E}">
        <p14:creationId xmlns:p14="http://schemas.microsoft.com/office/powerpoint/2010/main" val="101349853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00E68-28E1-BCB2-0F0B-7D10E5DE683C}"/>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9FB96325-DA10-D667-225C-D9A0E7CDADE9}"/>
              </a:ext>
            </a:extLst>
          </p:cNvPr>
          <p:cNvSpPr>
            <a:spLocks noGrp="1"/>
          </p:cNvSpPr>
          <p:nvPr>
            <p:ph type="body" sz="quarter" idx="10"/>
          </p:nvPr>
        </p:nvSpPr>
        <p:spPr/>
        <p:txBody>
          <a:bodyPr lIns="91440" tIns="45720" rIns="91440" bIns="45720" anchor="ctr"/>
          <a:lstStyle/>
          <a:p>
            <a:r>
              <a:rPr lang="en-US">
                <a:latin typeface="Arial"/>
                <a:ea typeface="Verdana"/>
                <a:cs typeface="Arial"/>
              </a:rPr>
              <a:t>SPEAKERS</a:t>
            </a:r>
            <a:endParaRPr lang="en-US"/>
          </a:p>
        </p:txBody>
      </p:sp>
      <p:sp>
        <p:nvSpPr>
          <p:cNvPr id="13" name="Text Placeholder 12">
            <a:extLst>
              <a:ext uri="{FF2B5EF4-FFF2-40B4-BE49-F238E27FC236}">
                <a16:creationId xmlns:a16="http://schemas.microsoft.com/office/drawing/2014/main" id="{23231242-F38A-9C96-C40F-A8BBCA545760}"/>
              </a:ext>
            </a:extLst>
          </p:cNvPr>
          <p:cNvSpPr>
            <a:spLocks noGrp="1"/>
          </p:cNvSpPr>
          <p:nvPr>
            <p:ph type="body" sz="quarter" idx="11"/>
          </p:nvPr>
        </p:nvSpPr>
        <p:spPr>
          <a:xfrm>
            <a:off x="679022" y="3683304"/>
            <a:ext cx="2157413" cy="376773"/>
          </a:xfrm>
        </p:spPr>
        <p:txBody>
          <a:bodyPr lIns="91440" tIns="45720" rIns="91440" bIns="45720" anchor="t"/>
          <a:lstStyle/>
          <a:p>
            <a:r>
              <a:rPr lang="en-US">
                <a:latin typeface="Arial"/>
                <a:cs typeface="Arial"/>
              </a:rPr>
              <a:t>Yangzhi Zhao</a:t>
            </a:r>
          </a:p>
        </p:txBody>
      </p:sp>
      <p:sp>
        <p:nvSpPr>
          <p:cNvPr id="14" name="Text Placeholder 13">
            <a:extLst>
              <a:ext uri="{FF2B5EF4-FFF2-40B4-BE49-F238E27FC236}">
                <a16:creationId xmlns:a16="http://schemas.microsoft.com/office/drawing/2014/main" id="{A2B80A2F-E7EC-54AF-30CF-89D633441E63}"/>
              </a:ext>
            </a:extLst>
          </p:cNvPr>
          <p:cNvSpPr>
            <a:spLocks noGrp="1"/>
          </p:cNvSpPr>
          <p:nvPr>
            <p:ph type="body" sz="quarter" idx="12"/>
          </p:nvPr>
        </p:nvSpPr>
        <p:spPr/>
        <p:txBody>
          <a:bodyPr lIns="91440" tIns="45720" rIns="91440" bIns="45720" anchor="t"/>
          <a:lstStyle/>
          <a:p>
            <a:r>
              <a:rPr lang="en-US"/>
              <a:t>Senior Director, Enterprise Product</a:t>
            </a:r>
          </a:p>
        </p:txBody>
      </p:sp>
      <p:sp>
        <p:nvSpPr>
          <p:cNvPr id="16" name="Text Placeholder 15">
            <a:extLst>
              <a:ext uri="{FF2B5EF4-FFF2-40B4-BE49-F238E27FC236}">
                <a16:creationId xmlns:a16="http://schemas.microsoft.com/office/drawing/2014/main" id="{2CBD47FE-1970-4082-04EF-0F56F8ACA437}"/>
              </a:ext>
            </a:extLst>
          </p:cNvPr>
          <p:cNvSpPr>
            <a:spLocks noGrp="1"/>
          </p:cNvSpPr>
          <p:nvPr>
            <p:ph type="body" sz="quarter" idx="14"/>
          </p:nvPr>
        </p:nvSpPr>
        <p:spPr>
          <a:xfrm>
            <a:off x="3514819" y="3683304"/>
            <a:ext cx="2157413" cy="376773"/>
          </a:xfrm>
        </p:spPr>
        <p:txBody>
          <a:bodyPr lIns="91440" tIns="45720" rIns="91440" bIns="45720" anchor="t"/>
          <a:lstStyle/>
          <a:p>
            <a:r>
              <a:rPr lang="en-US"/>
              <a:t>Chad Manzer</a:t>
            </a:r>
          </a:p>
        </p:txBody>
      </p:sp>
      <p:sp>
        <p:nvSpPr>
          <p:cNvPr id="17" name="Text Placeholder 16">
            <a:extLst>
              <a:ext uri="{FF2B5EF4-FFF2-40B4-BE49-F238E27FC236}">
                <a16:creationId xmlns:a16="http://schemas.microsoft.com/office/drawing/2014/main" id="{1C9B21E1-BAA2-7067-DDC6-C847F519B307}"/>
              </a:ext>
            </a:extLst>
          </p:cNvPr>
          <p:cNvSpPr>
            <a:spLocks noGrp="1"/>
          </p:cNvSpPr>
          <p:nvPr>
            <p:ph type="body" sz="quarter" idx="15"/>
          </p:nvPr>
        </p:nvSpPr>
        <p:spPr/>
        <p:txBody>
          <a:bodyPr lIns="91440" tIns="45720" rIns="91440" bIns="45720" anchor="t"/>
          <a:lstStyle/>
          <a:p>
            <a:r>
              <a:rPr lang="en-US"/>
              <a:t>Sr. Product Manager,  Enterprise Product</a:t>
            </a:r>
          </a:p>
        </p:txBody>
      </p:sp>
      <p:pic>
        <p:nvPicPr>
          <p:cNvPr id="3" name="Picture Placeholder 2">
            <a:extLst>
              <a:ext uri="{FF2B5EF4-FFF2-40B4-BE49-F238E27FC236}">
                <a16:creationId xmlns:a16="http://schemas.microsoft.com/office/drawing/2014/main" id="{E41B14C8-A676-C062-8CC4-1CB40ED7695A}"/>
              </a:ext>
            </a:extLst>
          </p:cNvPr>
          <p:cNvPicPr>
            <a:picLocks noGrp="1" noChangeAspect="1"/>
          </p:cNvPicPr>
          <p:nvPr>
            <p:ph type="pic" sz="quarter" idx="16"/>
          </p:nvPr>
        </p:nvPicPr>
        <p:blipFill>
          <a:blip r:embed="rId2"/>
          <a:srcRect l="4482" r="4482"/>
          <a:stretch/>
        </p:blipFill>
        <p:spPr>
          <a:xfrm>
            <a:off x="3466797" y="1465036"/>
            <a:ext cx="2119691" cy="2143882"/>
          </a:xfrm>
          <a:prstGeom prst="roundRect">
            <a:avLst/>
          </a:prstGeom>
        </p:spPr>
      </p:pic>
      <p:sp>
        <p:nvSpPr>
          <p:cNvPr id="19" name="Text Placeholder 18">
            <a:extLst>
              <a:ext uri="{FF2B5EF4-FFF2-40B4-BE49-F238E27FC236}">
                <a16:creationId xmlns:a16="http://schemas.microsoft.com/office/drawing/2014/main" id="{64B9CA68-846C-FFDB-38F7-9CAF351E8508}"/>
              </a:ext>
            </a:extLst>
          </p:cNvPr>
          <p:cNvSpPr>
            <a:spLocks noGrp="1"/>
          </p:cNvSpPr>
          <p:nvPr>
            <p:ph type="body" sz="quarter" idx="17"/>
          </p:nvPr>
        </p:nvSpPr>
        <p:spPr>
          <a:xfrm>
            <a:off x="6350617" y="3683304"/>
            <a:ext cx="2157413" cy="376773"/>
          </a:xfrm>
        </p:spPr>
        <p:txBody>
          <a:bodyPr lIns="91440" tIns="45720" rIns="91440" bIns="45720" anchor="t"/>
          <a:lstStyle/>
          <a:p>
            <a:r>
              <a:rPr lang="en-US">
                <a:latin typeface="Arial"/>
                <a:cs typeface="Arial"/>
              </a:rPr>
              <a:t>David Grain </a:t>
            </a:r>
            <a:endParaRPr lang="en-US"/>
          </a:p>
        </p:txBody>
      </p:sp>
      <p:sp>
        <p:nvSpPr>
          <p:cNvPr id="20" name="Text Placeholder 19">
            <a:extLst>
              <a:ext uri="{FF2B5EF4-FFF2-40B4-BE49-F238E27FC236}">
                <a16:creationId xmlns:a16="http://schemas.microsoft.com/office/drawing/2014/main" id="{55744EC5-D713-DABF-CD5F-5953C87CBC30}"/>
              </a:ext>
            </a:extLst>
          </p:cNvPr>
          <p:cNvSpPr>
            <a:spLocks noGrp="1"/>
          </p:cNvSpPr>
          <p:nvPr>
            <p:ph type="body" sz="quarter" idx="18"/>
          </p:nvPr>
        </p:nvSpPr>
        <p:spPr/>
        <p:txBody>
          <a:bodyPr lIns="91440" tIns="45720" rIns="91440" bIns="45720" anchor="t"/>
          <a:lstStyle/>
          <a:p>
            <a:r>
              <a:rPr lang="en-US">
                <a:latin typeface="Arial"/>
                <a:cs typeface="Arial"/>
              </a:rPr>
              <a:t>Product Manager, Enterprise Product</a:t>
            </a:r>
            <a:endParaRPr lang="en-US"/>
          </a:p>
        </p:txBody>
      </p:sp>
      <p:sp>
        <p:nvSpPr>
          <p:cNvPr id="22" name="Text Placeholder 21">
            <a:extLst>
              <a:ext uri="{FF2B5EF4-FFF2-40B4-BE49-F238E27FC236}">
                <a16:creationId xmlns:a16="http://schemas.microsoft.com/office/drawing/2014/main" id="{0080981E-B6DD-42A4-99C7-FC24640556EF}"/>
              </a:ext>
            </a:extLst>
          </p:cNvPr>
          <p:cNvSpPr>
            <a:spLocks noGrp="1"/>
          </p:cNvSpPr>
          <p:nvPr>
            <p:ph type="body" sz="quarter" idx="20"/>
          </p:nvPr>
        </p:nvSpPr>
        <p:spPr>
          <a:xfrm>
            <a:off x="9186414" y="3683304"/>
            <a:ext cx="2157413" cy="376773"/>
          </a:xfrm>
        </p:spPr>
        <p:txBody>
          <a:bodyPr lIns="91440" tIns="45720" rIns="91440" bIns="45720" anchor="t"/>
          <a:lstStyle/>
          <a:p>
            <a:r>
              <a:rPr lang="en-US">
                <a:latin typeface="Arial"/>
                <a:cs typeface="Arial"/>
              </a:rPr>
              <a:t>Raul Morales </a:t>
            </a:r>
            <a:endParaRPr lang="en-US"/>
          </a:p>
        </p:txBody>
      </p:sp>
      <p:sp>
        <p:nvSpPr>
          <p:cNvPr id="23" name="Text Placeholder 22">
            <a:extLst>
              <a:ext uri="{FF2B5EF4-FFF2-40B4-BE49-F238E27FC236}">
                <a16:creationId xmlns:a16="http://schemas.microsoft.com/office/drawing/2014/main" id="{4EB08E33-6653-46B3-7E19-A1160E0B9DD4}"/>
              </a:ext>
            </a:extLst>
          </p:cNvPr>
          <p:cNvSpPr>
            <a:spLocks noGrp="1"/>
          </p:cNvSpPr>
          <p:nvPr>
            <p:ph type="body" sz="quarter" idx="21"/>
          </p:nvPr>
        </p:nvSpPr>
        <p:spPr/>
        <p:txBody>
          <a:bodyPr lIns="91440" tIns="45720" rIns="91440" bIns="45720" anchor="t"/>
          <a:lstStyle/>
          <a:p>
            <a:r>
              <a:rPr lang="en-US"/>
              <a:t>Product Manager, Enterprise Product</a:t>
            </a:r>
          </a:p>
        </p:txBody>
      </p:sp>
      <p:sp>
        <p:nvSpPr>
          <p:cNvPr id="7" name="Picture Placeholder 6">
            <a:extLst>
              <a:ext uri="{FF2B5EF4-FFF2-40B4-BE49-F238E27FC236}">
                <a16:creationId xmlns:a16="http://schemas.microsoft.com/office/drawing/2014/main" id="{2E971B9B-ABA0-F904-EB58-C6D0C7D0443B}"/>
              </a:ext>
            </a:extLst>
          </p:cNvPr>
          <p:cNvSpPr>
            <a:spLocks noGrp="1"/>
          </p:cNvSpPr>
          <p:nvPr>
            <p:ph type="pic" sz="quarter" idx="19"/>
          </p:nvPr>
        </p:nvSpPr>
        <p:spPr>
          <a:xfrm>
            <a:off x="9336646" y="1608282"/>
            <a:ext cx="1852613" cy="1824037"/>
          </a:xfrm>
        </p:spPr>
        <p:txBody>
          <a:bodyPr/>
          <a:lstStyle/>
          <a:p>
            <a:endParaRPr lang="en-US"/>
          </a:p>
        </p:txBody>
      </p:sp>
      <p:pic>
        <p:nvPicPr>
          <p:cNvPr id="9" name="Picture Placeholder 4" descr="A person in a robe&#10;&#10;AI-generated content may be incorrect.">
            <a:extLst>
              <a:ext uri="{FF2B5EF4-FFF2-40B4-BE49-F238E27FC236}">
                <a16:creationId xmlns:a16="http://schemas.microsoft.com/office/drawing/2014/main" id="{44DCDFE1-615C-6BA7-7052-5F2DE9DF9B13}"/>
              </a:ext>
            </a:extLst>
          </p:cNvPr>
          <p:cNvPicPr>
            <a:picLocks noChangeAspect="1"/>
          </p:cNvPicPr>
          <p:nvPr/>
        </p:nvPicPr>
        <p:blipFill>
          <a:blip r:embed="rId3"/>
          <a:srcRect l="-1829" t="7094" r="2134" b="18535"/>
          <a:stretch>
            <a:fillRect/>
          </a:stretch>
        </p:blipFill>
        <p:spPr>
          <a:xfrm>
            <a:off x="9180496" y="1529784"/>
            <a:ext cx="2164478" cy="2152861"/>
          </a:xfrm>
          <a:prstGeom prst="roundRect">
            <a:avLst/>
          </a:prstGeom>
        </p:spPr>
      </p:pic>
      <p:pic>
        <p:nvPicPr>
          <p:cNvPr id="6" name="Picture 5">
            <a:extLst>
              <a:ext uri="{FF2B5EF4-FFF2-40B4-BE49-F238E27FC236}">
                <a16:creationId xmlns:a16="http://schemas.microsoft.com/office/drawing/2014/main" id="{6002315D-5779-B75B-ABF7-06B3C969E479}"/>
              </a:ext>
            </a:extLst>
          </p:cNvPr>
          <p:cNvPicPr>
            <a:picLocks noChangeAspect="1"/>
          </p:cNvPicPr>
          <p:nvPr/>
        </p:nvPicPr>
        <p:blipFill>
          <a:blip r:embed="rId4"/>
          <a:stretch>
            <a:fillRect/>
          </a:stretch>
        </p:blipFill>
        <p:spPr>
          <a:xfrm>
            <a:off x="679022" y="1467636"/>
            <a:ext cx="2148840" cy="2148840"/>
          </a:xfrm>
          <a:prstGeom prst="roundRect">
            <a:avLst/>
          </a:prstGeom>
        </p:spPr>
      </p:pic>
      <p:pic>
        <p:nvPicPr>
          <p:cNvPr id="11" name="Picture 10">
            <a:extLst>
              <a:ext uri="{FF2B5EF4-FFF2-40B4-BE49-F238E27FC236}">
                <a16:creationId xmlns:a16="http://schemas.microsoft.com/office/drawing/2014/main" id="{AEC99AD0-B581-5788-3892-173F05190434}"/>
              </a:ext>
            </a:extLst>
          </p:cNvPr>
          <p:cNvPicPr>
            <a:picLocks noChangeAspect="1"/>
          </p:cNvPicPr>
          <p:nvPr/>
        </p:nvPicPr>
        <p:blipFill>
          <a:blip r:embed="rId5"/>
          <a:stretch>
            <a:fillRect/>
          </a:stretch>
        </p:blipFill>
        <p:spPr>
          <a:xfrm>
            <a:off x="6350617" y="1467636"/>
            <a:ext cx="2148840" cy="2148840"/>
          </a:xfrm>
          <a:prstGeom prst="roundRect">
            <a:avLst/>
          </a:prstGeom>
          <a:ln w="38100">
            <a:noFill/>
          </a:ln>
        </p:spPr>
      </p:pic>
    </p:spTree>
    <p:extLst>
      <p:ext uri="{BB962C8B-B14F-4D97-AF65-F5344CB8AC3E}">
        <p14:creationId xmlns:p14="http://schemas.microsoft.com/office/powerpoint/2010/main" val="1015911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E321-01BA-0A41-6F15-8667CBAE3F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78A09F-48C9-90EA-C135-429EC3AC8A4B}"/>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AZURE VIRTUAL DESKTOP</a:t>
            </a:r>
            <a:endParaRPr lang="en-US"/>
          </a:p>
        </p:txBody>
      </p:sp>
      <p:sp>
        <p:nvSpPr>
          <p:cNvPr id="3" name="Text Placeholder 2">
            <a:extLst>
              <a:ext uri="{FF2B5EF4-FFF2-40B4-BE49-F238E27FC236}">
                <a16:creationId xmlns:a16="http://schemas.microsoft.com/office/drawing/2014/main" id="{B1ACBC4D-1C5F-4F4D-BEAD-B254C7948470}"/>
              </a:ext>
            </a:extLst>
          </p:cNvPr>
          <p:cNvSpPr>
            <a:spLocks noGrp="1"/>
          </p:cNvSpPr>
          <p:nvPr>
            <p:ph type="body" sz="quarter" idx="11"/>
          </p:nvPr>
        </p:nvSpPr>
        <p:spPr/>
        <p:txBody>
          <a:bodyPr/>
          <a:lstStyle/>
          <a:p>
            <a:r>
              <a:rPr lang="en-US"/>
              <a:t>Nerdio Global Pools</a:t>
            </a:r>
          </a:p>
        </p:txBody>
      </p:sp>
      <p:sp>
        <p:nvSpPr>
          <p:cNvPr id="4" name="Text Placeholder 3">
            <a:extLst>
              <a:ext uri="{FF2B5EF4-FFF2-40B4-BE49-F238E27FC236}">
                <a16:creationId xmlns:a16="http://schemas.microsoft.com/office/drawing/2014/main" id="{E99D766D-4FA7-4485-50A2-D14DE2164A20}"/>
              </a:ext>
            </a:extLst>
          </p:cNvPr>
          <p:cNvSpPr>
            <a:spLocks noGrp="1"/>
          </p:cNvSpPr>
          <p:nvPr>
            <p:ph type="body" sz="quarter" idx="12"/>
          </p:nvPr>
        </p:nvSpPr>
        <p:spPr>
          <a:xfrm>
            <a:off x="656630" y="1685974"/>
            <a:ext cx="10953844" cy="4601360"/>
          </a:xfrm>
        </p:spPr>
        <p:txBody>
          <a:bodyPr lIns="91440" tIns="45720" rIns="91440" bIns="45720" anchor="t"/>
          <a:lstStyle/>
          <a:p>
            <a:pPr>
              <a:spcAft>
                <a:spcPts val="0"/>
              </a:spcAft>
            </a:pPr>
            <a:r>
              <a:rPr lang="en-US" sz="1400"/>
              <a:t>What are Global Pools?</a:t>
            </a:r>
          </a:p>
          <a:p>
            <a:pPr lvl="1">
              <a:spcAft>
                <a:spcPts val="0"/>
              </a:spcAft>
            </a:pPr>
            <a:r>
              <a:rPr lang="en-US" sz="1200">
                <a:solidFill>
                  <a:schemeClr val="bg1"/>
                </a:solidFill>
                <a:latin typeface="Arial"/>
                <a:cs typeface="Arial"/>
              </a:rPr>
              <a:t>Unify multiple host pools into a single logical resource layer, eliminating administrative overhead. </a:t>
            </a:r>
          </a:p>
          <a:p>
            <a:pPr lvl="2">
              <a:spcAft>
                <a:spcPts val="0"/>
              </a:spcAft>
            </a:pPr>
            <a:r>
              <a:rPr lang="en-US" sz="1200" b="1">
                <a:solidFill>
                  <a:schemeClr val="bg1"/>
                </a:solidFill>
                <a:latin typeface="Arial"/>
                <a:cs typeface="Arial"/>
              </a:rPr>
              <a:t>Global Pool = multiple host pools</a:t>
            </a:r>
          </a:p>
          <a:p>
            <a:pPr lvl="1">
              <a:spcAft>
                <a:spcPts val="0"/>
              </a:spcAft>
            </a:pPr>
            <a:r>
              <a:rPr lang="en-US" sz="1200">
                <a:solidFill>
                  <a:schemeClr val="bg1"/>
                </a:solidFill>
                <a:latin typeface="Arial"/>
                <a:cs typeface="Arial"/>
              </a:rPr>
              <a:t>Leverage Entra ID groups (and in the future, Entra ID attributes) to assign users based on percentage-based allocation to host pools or, in the future, assignment policies.</a:t>
            </a:r>
          </a:p>
          <a:p>
            <a:pPr lvl="1">
              <a:spcAft>
                <a:spcPts val="0"/>
              </a:spcAft>
            </a:pPr>
            <a:r>
              <a:rPr lang="en-US" sz="1200">
                <a:solidFill>
                  <a:schemeClr val="bg1"/>
                </a:solidFill>
              </a:rPr>
              <a:t>Decouples users from fixed infrastructure, allowing fluid user assignments between host pools.</a:t>
            </a:r>
            <a:endParaRPr lang="en-US" sz="1200">
              <a:solidFill>
                <a:schemeClr val="bg1"/>
              </a:solidFill>
              <a:cs typeface="Arial" panose="020B0604020202020204" pitchFamily="34" charset="0"/>
            </a:endParaRPr>
          </a:p>
          <a:p>
            <a:pPr>
              <a:spcAft>
                <a:spcPts val="0"/>
              </a:spcAft>
            </a:pPr>
            <a:r>
              <a:rPr lang="en-US" sz="1400">
                <a:latin typeface="Arial"/>
                <a:cs typeface="Arial"/>
              </a:rPr>
              <a:t>Assignment Policy examples (configurable percentage options):</a:t>
            </a:r>
          </a:p>
          <a:p>
            <a:pPr lvl="1">
              <a:spcAft>
                <a:spcPts val="0"/>
              </a:spcAft>
            </a:pPr>
            <a:r>
              <a:rPr lang="en-US" sz="1200">
                <a:solidFill>
                  <a:schemeClr val="bg1"/>
                </a:solidFill>
                <a:cs typeface="Arial" panose="020B0604020202020204" pitchFamily="34" charset="0"/>
              </a:rPr>
              <a:t>Region Policy: Split users based on assigning 50% of the user load to Host Pool 1 in region A and 50% to Host Pool 2 in region B</a:t>
            </a:r>
          </a:p>
          <a:p>
            <a:pPr lvl="1">
              <a:spcAft>
                <a:spcPts val="0"/>
              </a:spcAft>
            </a:pPr>
            <a:r>
              <a:rPr lang="en-US" sz="1200">
                <a:solidFill>
                  <a:schemeClr val="bg1"/>
                </a:solidFill>
                <a:cs typeface="Arial" panose="020B0604020202020204" pitchFamily="34" charset="0"/>
              </a:rPr>
              <a:t>Self-service Portal: Allow self-reassignment of their own assigned host pool to different regions based on their own schedule/travel</a:t>
            </a:r>
          </a:p>
          <a:p>
            <a:pPr lvl="1">
              <a:spcAft>
                <a:spcPts val="0"/>
              </a:spcAft>
            </a:pPr>
            <a:r>
              <a:rPr lang="en-US" sz="1200">
                <a:solidFill>
                  <a:schemeClr val="bg1"/>
                </a:solidFill>
                <a:cs typeface="Arial" panose="020B0604020202020204" pitchFamily="34" charset="0"/>
              </a:rPr>
              <a:t>AVD Hybrid or Azure Local &lt;-&gt; Azure Cloud: If an on-premises host pool has issues (e.g., cluster failures), failover to Azure Cloud</a:t>
            </a:r>
          </a:p>
          <a:p>
            <a:pPr lvl="1">
              <a:spcAft>
                <a:spcPts val="0"/>
              </a:spcAft>
            </a:pPr>
            <a:r>
              <a:rPr lang="en-US" sz="1200">
                <a:solidFill>
                  <a:schemeClr val="bg1"/>
                </a:solidFill>
                <a:cs typeface="Arial" panose="020B0604020202020204" pitchFamily="34" charset="0"/>
              </a:rPr>
              <a:t>Staggered desktop images for host pools: Seamless testing of new desktop images and transitioning users manually or automatically</a:t>
            </a:r>
          </a:p>
          <a:p>
            <a:pPr lvl="2">
              <a:spcAft>
                <a:spcPts val="0"/>
              </a:spcAft>
            </a:pPr>
            <a:r>
              <a:rPr lang="en-US" sz="1200">
                <a:solidFill>
                  <a:schemeClr val="bg1"/>
                </a:solidFill>
                <a:cs typeface="Arial" panose="020B0604020202020204" pitchFamily="34" charset="0"/>
              </a:rPr>
              <a:t>Percentage-based or a ring-like approach (when using automated methods)</a:t>
            </a:r>
          </a:p>
        </p:txBody>
      </p:sp>
    </p:spTree>
    <p:extLst>
      <p:ext uri="{BB962C8B-B14F-4D97-AF65-F5344CB8AC3E}">
        <p14:creationId xmlns:p14="http://schemas.microsoft.com/office/powerpoint/2010/main" val="101080905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77246-45D8-5E43-677A-CE64331FA2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949367-CB21-1FAC-26DD-35501C5B1F7A}"/>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AZURE VIRTUAL DESKTOP</a:t>
            </a:r>
            <a:endParaRPr lang="en-US"/>
          </a:p>
        </p:txBody>
      </p:sp>
      <p:sp>
        <p:nvSpPr>
          <p:cNvPr id="3" name="Text Placeholder 2">
            <a:extLst>
              <a:ext uri="{FF2B5EF4-FFF2-40B4-BE49-F238E27FC236}">
                <a16:creationId xmlns:a16="http://schemas.microsoft.com/office/drawing/2014/main" id="{A46E74DF-1F5E-1562-A2B5-0F9B270863F8}"/>
              </a:ext>
            </a:extLst>
          </p:cNvPr>
          <p:cNvSpPr>
            <a:spLocks noGrp="1"/>
          </p:cNvSpPr>
          <p:nvPr>
            <p:ph type="body" sz="quarter" idx="11"/>
          </p:nvPr>
        </p:nvSpPr>
        <p:spPr/>
        <p:txBody>
          <a:bodyPr lIns="91440" tIns="45720" rIns="91440" bIns="45720" anchor="ctr"/>
          <a:lstStyle/>
          <a:p>
            <a:r>
              <a:rPr lang="en-US" err="1">
                <a:latin typeface="Arial"/>
                <a:cs typeface="Arial"/>
              </a:rPr>
              <a:t>Nerdio</a:t>
            </a:r>
            <a:r>
              <a:rPr lang="en-US">
                <a:latin typeface="Arial"/>
                <a:cs typeface="Arial"/>
              </a:rPr>
              <a:t> Global Pools: deep dive</a:t>
            </a:r>
          </a:p>
        </p:txBody>
      </p:sp>
      <p:sp>
        <p:nvSpPr>
          <p:cNvPr id="4" name="Text Placeholder 3">
            <a:extLst>
              <a:ext uri="{FF2B5EF4-FFF2-40B4-BE49-F238E27FC236}">
                <a16:creationId xmlns:a16="http://schemas.microsoft.com/office/drawing/2014/main" id="{770F6700-8594-7387-110E-28ECDBDA14F3}"/>
              </a:ext>
            </a:extLst>
          </p:cNvPr>
          <p:cNvSpPr>
            <a:spLocks noGrp="1"/>
          </p:cNvSpPr>
          <p:nvPr>
            <p:ph type="body" sz="quarter" idx="12"/>
          </p:nvPr>
        </p:nvSpPr>
        <p:spPr>
          <a:xfrm>
            <a:off x="656630" y="1685974"/>
            <a:ext cx="8975050" cy="3973513"/>
          </a:xfrm>
        </p:spPr>
        <p:txBody>
          <a:bodyPr lIns="91440" tIns="45720" rIns="91440" bIns="45720" anchor="t"/>
          <a:lstStyle/>
          <a:p>
            <a:pPr marL="0" indent="0">
              <a:buNone/>
            </a:pPr>
            <a:r>
              <a:rPr lang="en-US"/>
              <a:t>Time and location:</a:t>
            </a:r>
          </a:p>
          <a:p>
            <a:pPr marL="571500" indent="-571500">
              <a:spcAft>
                <a:spcPts val="200"/>
              </a:spcAft>
            </a:pPr>
            <a:r>
              <a:rPr lang="en-US">
                <a:latin typeface="Arial"/>
                <a:cs typeface="Arial"/>
              </a:rPr>
              <a:t>Wednesday: 3:30 pm – 4:15 pm</a:t>
            </a:r>
          </a:p>
          <a:p>
            <a:pPr marL="571500" indent="-571500">
              <a:spcAft>
                <a:spcPts val="200"/>
              </a:spcAft>
            </a:pPr>
            <a:r>
              <a:rPr lang="en-US">
                <a:solidFill>
                  <a:schemeClr val="bg1"/>
                </a:solidFill>
              </a:rPr>
              <a:t>Room: Diego 1</a:t>
            </a:r>
          </a:p>
        </p:txBody>
      </p:sp>
    </p:spTree>
    <p:extLst>
      <p:ext uri="{BB962C8B-B14F-4D97-AF65-F5344CB8AC3E}">
        <p14:creationId xmlns:p14="http://schemas.microsoft.com/office/powerpoint/2010/main" val="341385072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65928-EF1A-9E29-50F0-1A6E2825B78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D7EF6EB7-4552-05B2-EA07-D3E42C5D4070}"/>
              </a:ext>
            </a:extLst>
          </p:cNvPr>
          <p:cNvSpPr>
            <a:spLocks noGrp="1"/>
          </p:cNvSpPr>
          <p:nvPr>
            <p:ph type="body" sz="quarter" idx="10"/>
          </p:nvPr>
        </p:nvSpPr>
        <p:spPr/>
        <p:txBody>
          <a:bodyPr lIns="91440" tIns="45720" rIns="91440" bIns="45720" anchor="ctr"/>
          <a:lstStyle/>
          <a:p>
            <a:r>
              <a:rPr lang="en-US">
                <a:latin typeface="Arial"/>
                <a:ea typeface="Verdana"/>
                <a:cs typeface="Arial"/>
              </a:rPr>
              <a:t>MEET CUSTOMERS WHERE THEY ARE ON THEIR CLOUD JOURNEY</a:t>
            </a:r>
            <a:endParaRPr lang="en-US" b="0">
              <a:solidFill>
                <a:srgbClr val="000000"/>
              </a:solidFill>
              <a:latin typeface="Arial"/>
              <a:ea typeface="Verdana"/>
              <a:cs typeface="Arial"/>
            </a:endParaRPr>
          </a:p>
        </p:txBody>
      </p:sp>
      <p:sp>
        <p:nvSpPr>
          <p:cNvPr id="24" name="Text Placeholder 23">
            <a:extLst>
              <a:ext uri="{FF2B5EF4-FFF2-40B4-BE49-F238E27FC236}">
                <a16:creationId xmlns:a16="http://schemas.microsoft.com/office/drawing/2014/main" id="{7ACD8470-D987-888C-CDD1-5A9F5F626D6C}"/>
              </a:ext>
            </a:extLst>
          </p:cNvPr>
          <p:cNvSpPr>
            <a:spLocks noGrp="1"/>
          </p:cNvSpPr>
          <p:nvPr>
            <p:ph type="body" sz="quarter" idx="11"/>
          </p:nvPr>
        </p:nvSpPr>
        <p:spPr/>
        <p:txBody>
          <a:bodyPr lIns="91440" tIns="45720" rIns="91440" bIns="45720" anchor="ctr"/>
          <a:lstStyle/>
          <a:p>
            <a:r>
              <a:rPr lang="en-US">
                <a:solidFill>
                  <a:schemeClr val="accent1"/>
                </a:solidFill>
                <a:latin typeface="Arial"/>
                <a:cs typeface="Arial"/>
              </a:rPr>
              <a:t>Microsoft is opening AVD to on-premises</a:t>
            </a:r>
            <a:endParaRPr lang="en-US" b="0">
              <a:solidFill>
                <a:schemeClr val="accent1"/>
              </a:solidFill>
              <a:latin typeface="Arial"/>
              <a:cs typeface="Arial"/>
            </a:endParaRPr>
          </a:p>
        </p:txBody>
      </p:sp>
      <p:sp>
        <p:nvSpPr>
          <p:cNvPr id="6" name="Slide Number Placeholder 5">
            <a:extLst>
              <a:ext uri="{FF2B5EF4-FFF2-40B4-BE49-F238E27FC236}">
                <a16:creationId xmlns:a16="http://schemas.microsoft.com/office/drawing/2014/main" id="{F7344904-26B0-95B4-4852-EDF8DCDD3109}"/>
              </a:ext>
            </a:extLst>
          </p:cNvPr>
          <p:cNvSpPr>
            <a:spLocks noGrp="1"/>
          </p:cNvSpPr>
          <p:nvPr>
            <p:ph type="sldNum" sz="quarter" idx="4294967295"/>
          </p:nvPr>
        </p:nvSpPr>
        <p:spPr>
          <a:xfrm>
            <a:off x="11637963" y="6403975"/>
            <a:ext cx="554037" cy="238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2DD0B-EFFE-4362-BEA1-169B9AF2B251}" type="slidenum">
              <a:rPr kumimoji="0" lang="en-US" sz="1800" b="0" i="0" u="none" strike="noStrike" kern="1200" cap="none" spc="0" normalizeH="0" baseline="0" noProof="0" smtClean="0">
                <a:ln>
                  <a:noFill/>
                </a:ln>
                <a:solidFill>
                  <a:srgbClr val="04283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srgbClr val="042838"/>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8426FA1F-7707-7832-2050-79A6870D8B05}"/>
              </a:ext>
            </a:extLst>
          </p:cNvPr>
          <p:cNvGrpSpPr/>
          <p:nvPr/>
        </p:nvGrpSpPr>
        <p:grpSpPr>
          <a:xfrm>
            <a:off x="609600" y="2087252"/>
            <a:ext cx="3392425" cy="3309299"/>
            <a:chOff x="326135" y="1434049"/>
            <a:chExt cx="3392425" cy="3309299"/>
          </a:xfrm>
        </p:grpSpPr>
        <p:sp>
          <p:nvSpPr>
            <p:cNvPr id="18" name="Freeform: Shape 17">
              <a:extLst>
                <a:ext uri="{FF2B5EF4-FFF2-40B4-BE49-F238E27FC236}">
                  <a16:creationId xmlns:a16="http://schemas.microsoft.com/office/drawing/2014/main" id="{F9701227-9EB6-E375-20E4-22557C3209AB}"/>
                </a:ext>
              </a:extLst>
            </p:cNvPr>
            <p:cNvSpPr/>
            <p:nvPr/>
          </p:nvSpPr>
          <p:spPr>
            <a:xfrm>
              <a:off x="331739" y="2086963"/>
              <a:ext cx="3378966" cy="2656385"/>
            </a:xfrm>
            <a:custGeom>
              <a:avLst/>
              <a:gdLst>
                <a:gd name="connsiteX0" fmla="*/ 0 w 3535680"/>
                <a:gd name="connsiteY0" fmla="*/ 0 h 2347876"/>
                <a:gd name="connsiteX1" fmla="*/ 3535680 w 3535680"/>
                <a:gd name="connsiteY1" fmla="*/ 0 h 2347876"/>
                <a:gd name="connsiteX2" fmla="*/ 3535680 w 3535680"/>
                <a:gd name="connsiteY2" fmla="*/ 1861112 h 2347876"/>
                <a:gd name="connsiteX3" fmla="*/ 3535680 w 3535680"/>
                <a:gd name="connsiteY3" fmla="*/ 2015293 h 2347876"/>
                <a:gd name="connsiteX4" fmla="*/ 3535680 w 3535680"/>
                <a:gd name="connsiteY4" fmla="*/ 2179951 h 2347876"/>
                <a:gd name="connsiteX5" fmla="*/ 3367755 w 3535680"/>
                <a:gd name="connsiteY5" fmla="*/ 2347876 h 2347876"/>
                <a:gd name="connsiteX6" fmla="*/ 2908300 w 3535680"/>
                <a:gd name="connsiteY6" fmla="*/ 2347876 h 2347876"/>
                <a:gd name="connsiteX7" fmla="*/ 2472405 w 3535680"/>
                <a:gd name="connsiteY7" fmla="*/ 2347876 h 2347876"/>
                <a:gd name="connsiteX8" fmla="*/ 2130500 w 3535680"/>
                <a:gd name="connsiteY8" fmla="*/ 2347876 h 2347876"/>
                <a:gd name="connsiteX9" fmla="*/ 1405180 w 3535680"/>
                <a:gd name="connsiteY9" fmla="*/ 2347876 h 2347876"/>
                <a:gd name="connsiteX10" fmla="*/ 1063275 w 3535680"/>
                <a:gd name="connsiteY10" fmla="*/ 2347876 h 2347876"/>
                <a:gd name="connsiteX11" fmla="*/ 627380 w 3535680"/>
                <a:gd name="connsiteY11" fmla="*/ 2347876 h 2347876"/>
                <a:gd name="connsiteX12" fmla="*/ 167925 w 3535680"/>
                <a:gd name="connsiteY12" fmla="*/ 2347876 h 2347876"/>
                <a:gd name="connsiteX13" fmla="*/ 0 w 3535680"/>
                <a:gd name="connsiteY13" fmla="*/ 2179951 h 2347876"/>
                <a:gd name="connsiteX14" fmla="*/ 0 w 3535680"/>
                <a:gd name="connsiteY14" fmla="*/ 2015293 h 2347876"/>
                <a:gd name="connsiteX15" fmla="*/ 0 w 3535680"/>
                <a:gd name="connsiteY15" fmla="*/ 1861112 h 234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5680" h="2347876">
                  <a:moveTo>
                    <a:pt x="0" y="0"/>
                  </a:moveTo>
                  <a:lnTo>
                    <a:pt x="3535680" y="0"/>
                  </a:lnTo>
                  <a:lnTo>
                    <a:pt x="3535680" y="1861112"/>
                  </a:lnTo>
                  <a:lnTo>
                    <a:pt x="3535680" y="2015293"/>
                  </a:lnTo>
                  <a:lnTo>
                    <a:pt x="3535680" y="2179951"/>
                  </a:lnTo>
                  <a:cubicBezTo>
                    <a:pt x="3535680" y="2272693"/>
                    <a:pt x="3460497" y="2347876"/>
                    <a:pt x="3367755" y="2347876"/>
                  </a:cubicBezTo>
                  <a:lnTo>
                    <a:pt x="2908300" y="2347876"/>
                  </a:lnTo>
                  <a:lnTo>
                    <a:pt x="2472405" y="2347876"/>
                  </a:lnTo>
                  <a:lnTo>
                    <a:pt x="2130500" y="2347876"/>
                  </a:lnTo>
                  <a:lnTo>
                    <a:pt x="1405180" y="2347876"/>
                  </a:lnTo>
                  <a:lnTo>
                    <a:pt x="1063275" y="2347876"/>
                  </a:lnTo>
                  <a:lnTo>
                    <a:pt x="627380" y="2347876"/>
                  </a:lnTo>
                  <a:lnTo>
                    <a:pt x="167925" y="2347876"/>
                  </a:lnTo>
                  <a:cubicBezTo>
                    <a:pt x="75183" y="2347876"/>
                    <a:pt x="0" y="2272693"/>
                    <a:pt x="0" y="2179951"/>
                  </a:cubicBezTo>
                  <a:lnTo>
                    <a:pt x="0" y="2015293"/>
                  </a:lnTo>
                  <a:lnTo>
                    <a:pt x="0" y="1861112"/>
                  </a:lnTo>
                  <a:close/>
                </a:path>
              </a:pathLst>
            </a:custGeom>
            <a:solidFill>
              <a:schemeClr val="tx2"/>
            </a:solidFill>
            <a:ln>
              <a:solidFill>
                <a:schemeClr val="accent1"/>
              </a:solidFill>
            </a:ln>
            <a:effectLst/>
          </p:spPr>
          <p:style>
            <a:lnRef idx="2">
              <a:schemeClr val="accent1"/>
            </a:lnRef>
            <a:fillRef idx="0">
              <a:schemeClr val="accent1"/>
            </a:fillRef>
            <a:effectRef idx="1">
              <a:schemeClr val="accent1"/>
            </a:effectRef>
            <a:fontRef idx="minor">
              <a:schemeClr val="tx1"/>
            </a:fontRef>
          </p:style>
          <p:txBody>
            <a:bodyPr wrap="square" lIns="182880" tIns="731520" rIns="182880" bIns="18288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1D9CB8"/>
                </a:buClr>
                <a:buSzTx/>
                <a:buFontTx/>
                <a:buNone/>
                <a:tabLst/>
                <a:defRPr/>
              </a:pPr>
              <a:r>
                <a:rPr kumimoji="0" lang="en-US" b="1" i="0" u="none" strike="noStrike" kern="1200" cap="none" spc="0" normalizeH="0" baseline="0" noProof="0">
                  <a:ln>
                    <a:noFill/>
                  </a:ln>
                  <a:solidFill>
                    <a:schemeClr val="bg1"/>
                  </a:solidFill>
                  <a:effectLst/>
                  <a:uLnTx/>
                  <a:uFillTx/>
                  <a:latin typeface="Arial"/>
                  <a:cs typeface="Arial"/>
                </a:rPr>
                <a:t>AVD with on-premises hypervisors</a:t>
              </a:r>
              <a:endParaRPr lang="en-US"/>
            </a:p>
            <a:p>
              <a:pPr marL="0" marR="0" lvl="0" indent="0" defTabSz="914400" rtl="0" eaLnBrk="1" fontAlgn="auto" latinLnBrk="0" hangingPunct="1">
                <a:lnSpc>
                  <a:spcPct val="100000"/>
                </a:lnSpc>
                <a:spcBef>
                  <a:spcPts val="0"/>
                </a:spcBef>
                <a:spcAft>
                  <a:spcPts val="600"/>
                </a:spcAft>
                <a:buClr>
                  <a:srgbClr val="1D9CB8"/>
                </a:buClr>
                <a:buSzTx/>
                <a:buFontTx/>
                <a:buNone/>
                <a:tabLst/>
                <a:defRPr/>
              </a:pPr>
              <a:r>
                <a:rPr kumimoji="0" lang="en-US" sz="1500" b="0" i="0" u="none" strike="noStrike" kern="1200" cap="none" spc="0" normalizeH="0" baseline="0" noProof="0">
                  <a:ln>
                    <a:noFill/>
                  </a:ln>
                  <a:solidFill>
                    <a:schemeClr val="bg1"/>
                  </a:solidFill>
                  <a:effectLst/>
                  <a:uLnTx/>
                  <a:uFillTx/>
                  <a:latin typeface="Arial"/>
                  <a:cs typeface="Arial"/>
                </a:rPr>
                <a:t>AVD customers can run AVD on-premises using the infrastructure they already own—no disruption, no re-platforming, no downtime.</a:t>
              </a:r>
              <a:endParaRPr lang="en-US" sz="1500" b="0"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600"/>
                </a:spcAft>
                <a:buClr>
                  <a:srgbClr val="1D9CB8"/>
                </a:buClr>
                <a:buSzTx/>
                <a:buFontTx/>
                <a:buNone/>
                <a:tabLst/>
                <a:defRPr/>
              </a:pPr>
              <a:endParaRPr lang="en-US" sz="1600" b="1" i="0" u="none" strike="noStrike" kern="1200" cap="none" spc="0" normalizeH="0" baseline="0" noProof="0">
                <a:ln>
                  <a:noFill/>
                </a:ln>
                <a:solidFill>
                  <a:schemeClr val="bg1"/>
                </a:solidFill>
                <a:effectLst/>
                <a:uLnTx/>
                <a:uFillTx/>
                <a:latin typeface="Poppins" pitchFamily="2" charset="77"/>
                <a:cs typeface="Poppins" pitchFamily="2" charset="77"/>
              </a:endParaRPr>
            </a:p>
          </p:txBody>
        </p:sp>
        <p:sp>
          <p:nvSpPr>
            <p:cNvPr id="19" name="Freeform: Shape 18">
              <a:extLst>
                <a:ext uri="{FF2B5EF4-FFF2-40B4-BE49-F238E27FC236}">
                  <a16:creationId xmlns:a16="http://schemas.microsoft.com/office/drawing/2014/main" id="{F1D30FEF-EF58-C200-6C97-1194EF425660}"/>
                </a:ext>
              </a:extLst>
            </p:cNvPr>
            <p:cNvSpPr/>
            <p:nvPr/>
          </p:nvSpPr>
          <p:spPr>
            <a:xfrm>
              <a:off x="326135" y="1600200"/>
              <a:ext cx="3392425" cy="486764"/>
            </a:xfrm>
            <a:custGeom>
              <a:avLst/>
              <a:gdLst>
                <a:gd name="connsiteX0" fmla="*/ 167925 w 3535680"/>
                <a:gd name="connsiteY0" fmla="*/ 0 h 486764"/>
                <a:gd name="connsiteX1" fmla="*/ 627380 w 3535680"/>
                <a:gd name="connsiteY1" fmla="*/ 0 h 486764"/>
                <a:gd name="connsiteX2" fmla="*/ 1063275 w 3535680"/>
                <a:gd name="connsiteY2" fmla="*/ 0 h 486764"/>
                <a:gd name="connsiteX3" fmla="*/ 1405180 w 3535680"/>
                <a:gd name="connsiteY3" fmla="*/ 0 h 486764"/>
                <a:gd name="connsiteX4" fmla="*/ 2130500 w 3535680"/>
                <a:gd name="connsiteY4" fmla="*/ 0 h 486764"/>
                <a:gd name="connsiteX5" fmla="*/ 2472405 w 3535680"/>
                <a:gd name="connsiteY5" fmla="*/ 0 h 486764"/>
                <a:gd name="connsiteX6" fmla="*/ 2908300 w 3535680"/>
                <a:gd name="connsiteY6" fmla="*/ 0 h 486764"/>
                <a:gd name="connsiteX7" fmla="*/ 3367755 w 3535680"/>
                <a:gd name="connsiteY7" fmla="*/ 0 h 486764"/>
                <a:gd name="connsiteX8" fmla="*/ 3535680 w 3535680"/>
                <a:gd name="connsiteY8" fmla="*/ 167925 h 486764"/>
                <a:gd name="connsiteX9" fmla="*/ 3535680 w 3535680"/>
                <a:gd name="connsiteY9" fmla="*/ 332583 h 486764"/>
                <a:gd name="connsiteX10" fmla="*/ 3535680 w 3535680"/>
                <a:gd name="connsiteY10" fmla="*/ 486764 h 486764"/>
                <a:gd name="connsiteX11" fmla="*/ 2908300 w 3535680"/>
                <a:gd name="connsiteY11" fmla="*/ 486764 h 486764"/>
                <a:gd name="connsiteX12" fmla="*/ 627380 w 3535680"/>
                <a:gd name="connsiteY12" fmla="*/ 486764 h 486764"/>
                <a:gd name="connsiteX13" fmla="*/ 0 w 3535680"/>
                <a:gd name="connsiteY13" fmla="*/ 486764 h 486764"/>
                <a:gd name="connsiteX14" fmla="*/ 0 w 3535680"/>
                <a:gd name="connsiteY14" fmla="*/ 332583 h 486764"/>
                <a:gd name="connsiteX15" fmla="*/ 0 w 3535680"/>
                <a:gd name="connsiteY15" fmla="*/ 167925 h 486764"/>
                <a:gd name="connsiteX16" fmla="*/ 167925 w 3535680"/>
                <a:gd name="connsiteY16" fmla="*/ 0 h 4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5680" h="486764">
                  <a:moveTo>
                    <a:pt x="167925" y="0"/>
                  </a:moveTo>
                  <a:lnTo>
                    <a:pt x="627380" y="0"/>
                  </a:lnTo>
                  <a:lnTo>
                    <a:pt x="1063275" y="0"/>
                  </a:lnTo>
                  <a:lnTo>
                    <a:pt x="1405180" y="0"/>
                  </a:lnTo>
                  <a:lnTo>
                    <a:pt x="2130500" y="0"/>
                  </a:lnTo>
                  <a:lnTo>
                    <a:pt x="2472405" y="0"/>
                  </a:lnTo>
                  <a:lnTo>
                    <a:pt x="2908300" y="0"/>
                  </a:lnTo>
                  <a:lnTo>
                    <a:pt x="3367755" y="0"/>
                  </a:lnTo>
                  <a:cubicBezTo>
                    <a:pt x="3460497" y="0"/>
                    <a:pt x="3535680" y="75183"/>
                    <a:pt x="3535680" y="167925"/>
                  </a:cubicBezTo>
                  <a:lnTo>
                    <a:pt x="3535680" y="332583"/>
                  </a:lnTo>
                  <a:lnTo>
                    <a:pt x="3535680" y="486764"/>
                  </a:lnTo>
                  <a:lnTo>
                    <a:pt x="2908300" y="486764"/>
                  </a:lnTo>
                  <a:lnTo>
                    <a:pt x="627380" y="486764"/>
                  </a:lnTo>
                  <a:lnTo>
                    <a:pt x="0" y="486764"/>
                  </a:lnTo>
                  <a:lnTo>
                    <a:pt x="0" y="332583"/>
                  </a:lnTo>
                  <a:lnTo>
                    <a:pt x="0" y="167925"/>
                  </a:lnTo>
                  <a:cubicBezTo>
                    <a:pt x="0" y="75183"/>
                    <a:pt x="75183" y="0"/>
                    <a:pt x="167925" y="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wrap="square" lIns="182880" tIns="182880" rIns="182880" bIns="18288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200" normalizeH="0" baseline="0" noProof="0">
                <a:ln>
                  <a:noFill/>
                </a:ln>
                <a:solidFill>
                  <a:srgbClr val="FFFFFF"/>
                </a:solidFill>
                <a:effectLst/>
                <a:uLnTx/>
                <a:uFillTx/>
                <a:latin typeface="Arial"/>
                <a:cs typeface="Arial"/>
              </a:endParaRPr>
            </a:p>
          </p:txBody>
        </p:sp>
        <p:sp>
          <p:nvSpPr>
            <p:cNvPr id="20" name="Oval 19">
              <a:extLst>
                <a:ext uri="{FF2B5EF4-FFF2-40B4-BE49-F238E27FC236}">
                  <a16:creationId xmlns:a16="http://schemas.microsoft.com/office/drawing/2014/main" id="{F0692C17-0AF6-394A-73F9-FC1401F13625}"/>
                </a:ext>
              </a:extLst>
            </p:cNvPr>
            <p:cNvSpPr>
              <a:spLocks noChangeAspect="1"/>
            </p:cNvSpPr>
            <p:nvPr/>
          </p:nvSpPr>
          <p:spPr>
            <a:xfrm>
              <a:off x="1379783" y="1434049"/>
              <a:ext cx="1280160" cy="1280160"/>
            </a:xfrm>
            <a:prstGeom prst="ellipse">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endParaRPr>
            </a:p>
          </p:txBody>
        </p:sp>
        <p:pic>
          <p:nvPicPr>
            <p:cNvPr id="21" name="Graphic 37" descr="Server outline">
              <a:extLst>
                <a:ext uri="{FF2B5EF4-FFF2-40B4-BE49-F238E27FC236}">
                  <a16:creationId xmlns:a16="http://schemas.microsoft.com/office/drawing/2014/main" id="{A2308583-9DC9-95CD-0012-26847518BD1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654844" y="1686481"/>
              <a:ext cx="731520" cy="731520"/>
            </a:xfrm>
            <a:prstGeom prst="rect">
              <a:avLst/>
            </a:prstGeom>
          </p:spPr>
        </p:pic>
      </p:grpSp>
      <p:grpSp>
        <p:nvGrpSpPr>
          <p:cNvPr id="8" name="Group 7">
            <a:extLst>
              <a:ext uri="{FF2B5EF4-FFF2-40B4-BE49-F238E27FC236}">
                <a16:creationId xmlns:a16="http://schemas.microsoft.com/office/drawing/2014/main" id="{38B464AA-1667-0DC6-5125-8C4BD80CAA70}"/>
              </a:ext>
            </a:extLst>
          </p:cNvPr>
          <p:cNvGrpSpPr/>
          <p:nvPr/>
        </p:nvGrpSpPr>
        <p:grpSpPr>
          <a:xfrm>
            <a:off x="4413579" y="2087252"/>
            <a:ext cx="3378518" cy="3300418"/>
            <a:chOff x="4049458" y="1410992"/>
            <a:chExt cx="3378518" cy="3300418"/>
          </a:xfrm>
        </p:grpSpPr>
        <p:sp>
          <p:nvSpPr>
            <p:cNvPr id="14" name="Freeform: Shape 13">
              <a:extLst>
                <a:ext uri="{FF2B5EF4-FFF2-40B4-BE49-F238E27FC236}">
                  <a16:creationId xmlns:a16="http://schemas.microsoft.com/office/drawing/2014/main" id="{8E9C5BA7-D23B-16A7-A6B9-6618C6F2F2A0}"/>
                </a:ext>
              </a:extLst>
            </p:cNvPr>
            <p:cNvSpPr/>
            <p:nvPr/>
          </p:nvSpPr>
          <p:spPr>
            <a:xfrm>
              <a:off x="4057314" y="2086964"/>
              <a:ext cx="3362219" cy="2624446"/>
            </a:xfrm>
            <a:custGeom>
              <a:avLst/>
              <a:gdLst>
                <a:gd name="connsiteX0" fmla="*/ 0 w 3535680"/>
                <a:gd name="connsiteY0" fmla="*/ 0 h 2347876"/>
                <a:gd name="connsiteX1" fmla="*/ 3535680 w 3535680"/>
                <a:gd name="connsiteY1" fmla="*/ 0 h 2347876"/>
                <a:gd name="connsiteX2" fmla="*/ 3535680 w 3535680"/>
                <a:gd name="connsiteY2" fmla="*/ 1861112 h 2347876"/>
                <a:gd name="connsiteX3" fmla="*/ 3535680 w 3535680"/>
                <a:gd name="connsiteY3" fmla="*/ 2015293 h 2347876"/>
                <a:gd name="connsiteX4" fmla="*/ 3535680 w 3535680"/>
                <a:gd name="connsiteY4" fmla="*/ 2179951 h 2347876"/>
                <a:gd name="connsiteX5" fmla="*/ 3367755 w 3535680"/>
                <a:gd name="connsiteY5" fmla="*/ 2347876 h 2347876"/>
                <a:gd name="connsiteX6" fmla="*/ 2908300 w 3535680"/>
                <a:gd name="connsiteY6" fmla="*/ 2347876 h 2347876"/>
                <a:gd name="connsiteX7" fmla="*/ 2472405 w 3535680"/>
                <a:gd name="connsiteY7" fmla="*/ 2347876 h 2347876"/>
                <a:gd name="connsiteX8" fmla="*/ 2130500 w 3535680"/>
                <a:gd name="connsiteY8" fmla="*/ 2347876 h 2347876"/>
                <a:gd name="connsiteX9" fmla="*/ 1405180 w 3535680"/>
                <a:gd name="connsiteY9" fmla="*/ 2347876 h 2347876"/>
                <a:gd name="connsiteX10" fmla="*/ 1063275 w 3535680"/>
                <a:gd name="connsiteY10" fmla="*/ 2347876 h 2347876"/>
                <a:gd name="connsiteX11" fmla="*/ 627380 w 3535680"/>
                <a:gd name="connsiteY11" fmla="*/ 2347876 h 2347876"/>
                <a:gd name="connsiteX12" fmla="*/ 167926 w 3535680"/>
                <a:gd name="connsiteY12" fmla="*/ 2347876 h 2347876"/>
                <a:gd name="connsiteX13" fmla="*/ 0 w 3535680"/>
                <a:gd name="connsiteY13" fmla="*/ 2179951 h 2347876"/>
                <a:gd name="connsiteX14" fmla="*/ 0 w 3535680"/>
                <a:gd name="connsiteY14" fmla="*/ 2015293 h 2347876"/>
                <a:gd name="connsiteX15" fmla="*/ 0 w 3535680"/>
                <a:gd name="connsiteY15" fmla="*/ 1861112 h 234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5680" h="2347876">
                  <a:moveTo>
                    <a:pt x="0" y="0"/>
                  </a:moveTo>
                  <a:lnTo>
                    <a:pt x="3535680" y="0"/>
                  </a:lnTo>
                  <a:lnTo>
                    <a:pt x="3535680" y="1861112"/>
                  </a:lnTo>
                  <a:lnTo>
                    <a:pt x="3535680" y="2015293"/>
                  </a:lnTo>
                  <a:lnTo>
                    <a:pt x="3535680" y="2179951"/>
                  </a:lnTo>
                  <a:cubicBezTo>
                    <a:pt x="3535680" y="2272693"/>
                    <a:pt x="3460497" y="2347876"/>
                    <a:pt x="3367755" y="2347876"/>
                  </a:cubicBezTo>
                  <a:lnTo>
                    <a:pt x="2908300" y="2347876"/>
                  </a:lnTo>
                  <a:lnTo>
                    <a:pt x="2472405" y="2347876"/>
                  </a:lnTo>
                  <a:lnTo>
                    <a:pt x="2130500" y="2347876"/>
                  </a:lnTo>
                  <a:lnTo>
                    <a:pt x="1405180" y="2347876"/>
                  </a:lnTo>
                  <a:lnTo>
                    <a:pt x="1063275" y="2347876"/>
                  </a:lnTo>
                  <a:lnTo>
                    <a:pt x="627380" y="2347876"/>
                  </a:lnTo>
                  <a:lnTo>
                    <a:pt x="167926" y="2347876"/>
                  </a:lnTo>
                  <a:cubicBezTo>
                    <a:pt x="75183" y="2347876"/>
                    <a:pt x="0" y="2272693"/>
                    <a:pt x="0" y="2179951"/>
                  </a:cubicBezTo>
                  <a:lnTo>
                    <a:pt x="0" y="2015293"/>
                  </a:lnTo>
                  <a:lnTo>
                    <a:pt x="0" y="1861112"/>
                  </a:lnTo>
                  <a:close/>
                </a:path>
              </a:pathLst>
            </a:custGeom>
            <a:solidFill>
              <a:schemeClr val="tx2"/>
            </a:solidFill>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wrap="square" lIns="182880" tIns="731520" rIns="182880" bIns="18288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1D9CB8"/>
                </a:buClr>
                <a:buSzTx/>
                <a:buFontTx/>
                <a:buNone/>
                <a:tabLst/>
                <a:defRPr/>
              </a:pPr>
              <a:r>
                <a:rPr kumimoji="0" lang="en-US" b="1" i="0" u="none" strike="noStrike" kern="1200" cap="none" spc="0" normalizeH="0" baseline="0" noProof="0">
                  <a:ln>
                    <a:noFill/>
                  </a:ln>
                  <a:solidFill>
                    <a:schemeClr val="bg1"/>
                  </a:solidFill>
                  <a:effectLst/>
                  <a:uLnTx/>
                  <a:uFillTx/>
                  <a:latin typeface="Arial"/>
                  <a:cs typeface="Arial"/>
                </a:rPr>
                <a:t>Meet regulatory &amp; sovereignty requirements</a:t>
              </a:r>
              <a:endParaRPr lang="en-US"/>
            </a:p>
            <a:p>
              <a:pPr marL="0" marR="0" lvl="0" indent="0" defTabSz="914400" rtl="0" eaLnBrk="1" fontAlgn="auto" latinLnBrk="0" hangingPunct="1">
                <a:lnSpc>
                  <a:spcPct val="100000"/>
                </a:lnSpc>
                <a:spcBef>
                  <a:spcPts val="0"/>
                </a:spcBef>
                <a:spcAft>
                  <a:spcPts val="600"/>
                </a:spcAft>
                <a:buClr>
                  <a:srgbClr val="1D9CB8"/>
                </a:buClr>
                <a:buSzTx/>
                <a:buFontTx/>
                <a:buNone/>
                <a:tabLst/>
                <a:defRPr/>
              </a:pPr>
              <a:r>
                <a:rPr kumimoji="0" lang="en-US" sz="1500" b="0" i="0" u="none" strike="noStrike" kern="1200" cap="none" spc="0" normalizeH="0" baseline="0" noProof="0">
                  <a:ln>
                    <a:noFill/>
                  </a:ln>
                  <a:solidFill>
                    <a:schemeClr val="bg1"/>
                  </a:solidFill>
                  <a:effectLst/>
                  <a:uLnTx/>
                  <a:uFillTx/>
                  <a:latin typeface="Arial"/>
                  <a:cs typeface="Arial"/>
                </a:rPr>
                <a:t>Sensitive workloads can stay local while still gaining cloud-level control, security, and management.</a:t>
              </a:r>
              <a:endParaRPr lang="en-US" sz="1500" b="0"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600"/>
                </a:spcAft>
                <a:buClr>
                  <a:srgbClr val="1D9CB8"/>
                </a:buClr>
                <a:buSzTx/>
                <a:buFontTx/>
                <a:buNone/>
                <a:tabLst/>
                <a:defRPr/>
              </a:pPr>
              <a:endParaRPr lang="en-US" sz="1600" b="1" i="0" u="none" strike="noStrike" kern="1200" cap="none" spc="0" normalizeH="0" baseline="0" noProof="0">
                <a:ln>
                  <a:noFill/>
                </a:ln>
                <a:solidFill>
                  <a:srgbClr val="042838"/>
                </a:solidFill>
                <a:effectLst/>
                <a:uLnTx/>
                <a:uFillTx/>
                <a:latin typeface="Poppins" pitchFamily="2" charset="77"/>
                <a:cs typeface="Poppins" pitchFamily="2" charset="77"/>
              </a:endParaRPr>
            </a:p>
          </p:txBody>
        </p:sp>
        <p:sp>
          <p:nvSpPr>
            <p:cNvPr id="15" name="Freeform: Shape 14">
              <a:extLst>
                <a:ext uri="{FF2B5EF4-FFF2-40B4-BE49-F238E27FC236}">
                  <a16:creationId xmlns:a16="http://schemas.microsoft.com/office/drawing/2014/main" id="{26FA9426-DBE7-09D9-CD3F-70818F7FDD83}"/>
                </a:ext>
              </a:extLst>
            </p:cNvPr>
            <p:cNvSpPr/>
            <p:nvPr/>
          </p:nvSpPr>
          <p:spPr>
            <a:xfrm>
              <a:off x="4049458" y="1600200"/>
              <a:ext cx="3378518" cy="486764"/>
            </a:xfrm>
            <a:custGeom>
              <a:avLst/>
              <a:gdLst>
                <a:gd name="connsiteX0" fmla="*/ 167925 w 3535680"/>
                <a:gd name="connsiteY0" fmla="*/ 0 h 486764"/>
                <a:gd name="connsiteX1" fmla="*/ 627380 w 3535680"/>
                <a:gd name="connsiteY1" fmla="*/ 0 h 486764"/>
                <a:gd name="connsiteX2" fmla="*/ 1063275 w 3535680"/>
                <a:gd name="connsiteY2" fmla="*/ 0 h 486764"/>
                <a:gd name="connsiteX3" fmla="*/ 1405180 w 3535680"/>
                <a:gd name="connsiteY3" fmla="*/ 0 h 486764"/>
                <a:gd name="connsiteX4" fmla="*/ 2130500 w 3535680"/>
                <a:gd name="connsiteY4" fmla="*/ 0 h 486764"/>
                <a:gd name="connsiteX5" fmla="*/ 2472405 w 3535680"/>
                <a:gd name="connsiteY5" fmla="*/ 0 h 486764"/>
                <a:gd name="connsiteX6" fmla="*/ 2908300 w 3535680"/>
                <a:gd name="connsiteY6" fmla="*/ 0 h 486764"/>
                <a:gd name="connsiteX7" fmla="*/ 3367755 w 3535680"/>
                <a:gd name="connsiteY7" fmla="*/ 0 h 486764"/>
                <a:gd name="connsiteX8" fmla="*/ 3535680 w 3535680"/>
                <a:gd name="connsiteY8" fmla="*/ 167925 h 486764"/>
                <a:gd name="connsiteX9" fmla="*/ 3535680 w 3535680"/>
                <a:gd name="connsiteY9" fmla="*/ 332583 h 486764"/>
                <a:gd name="connsiteX10" fmla="*/ 3535680 w 3535680"/>
                <a:gd name="connsiteY10" fmla="*/ 486764 h 486764"/>
                <a:gd name="connsiteX11" fmla="*/ 2908300 w 3535680"/>
                <a:gd name="connsiteY11" fmla="*/ 486764 h 486764"/>
                <a:gd name="connsiteX12" fmla="*/ 627380 w 3535680"/>
                <a:gd name="connsiteY12" fmla="*/ 486764 h 486764"/>
                <a:gd name="connsiteX13" fmla="*/ 0 w 3535680"/>
                <a:gd name="connsiteY13" fmla="*/ 486764 h 486764"/>
                <a:gd name="connsiteX14" fmla="*/ 0 w 3535680"/>
                <a:gd name="connsiteY14" fmla="*/ 332583 h 486764"/>
                <a:gd name="connsiteX15" fmla="*/ 0 w 3535680"/>
                <a:gd name="connsiteY15" fmla="*/ 167925 h 486764"/>
                <a:gd name="connsiteX16" fmla="*/ 167925 w 3535680"/>
                <a:gd name="connsiteY16" fmla="*/ 0 h 4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5680" h="486764">
                  <a:moveTo>
                    <a:pt x="167925" y="0"/>
                  </a:moveTo>
                  <a:lnTo>
                    <a:pt x="627380" y="0"/>
                  </a:lnTo>
                  <a:lnTo>
                    <a:pt x="1063275" y="0"/>
                  </a:lnTo>
                  <a:lnTo>
                    <a:pt x="1405180" y="0"/>
                  </a:lnTo>
                  <a:lnTo>
                    <a:pt x="2130500" y="0"/>
                  </a:lnTo>
                  <a:lnTo>
                    <a:pt x="2472405" y="0"/>
                  </a:lnTo>
                  <a:lnTo>
                    <a:pt x="2908300" y="0"/>
                  </a:lnTo>
                  <a:lnTo>
                    <a:pt x="3367755" y="0"/>
                  </a:lnTo>
                  <a:cubicBezTo>
                    <a:pt x="3460497" y="0"/>
                    <a:pt x="3535680" y="75183"/>
                    <a:pt x="3535680" y="167925"/>
                  </a:cubicBezTo>
                  <a:lnTo>
                    <a:pt x="3535680" y="332583"/>
                  </a:lnTo>
                  <a:lnTo>
                    <a:pt x="3535680" y="486764"/>
                  </a:lnTo>
                  <a:lnTo>
                    <a:pt x="2908300" y="486764"/>
                  </a:lnTo>
                  <a:lnTo>
                    <a:pt x="627380" y="486764"/>
                  </a:lnTo>
                  <a:lnTo>
                    <a:pt x="0" y="486764"/>
                  </a:lnTo>
                  <a:lnTo>
                    <a:pt x="0" y="332583"/>
                  </a:lnTo>
                  <a:lnTo>
                    <a:pt x="0" y="167925"/>
                  </a:lnTo>
                  <a:cubicBezTo>
                    <a:pt x="0" y="75183"/>
                    <a:pt x="75183" y="0"/>
                    <a:pt x="167925" y="0"/>
                  </a:cubicBezTo>
                  <a:close/>
                </a:path>
              </a:pathLst>
            </a:cu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wrap="square" lIns="182880" tIns="182880" rIns="182880" bIns="18288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200" normalizeH="0" baseline="0" noProof="0">
                <a:ln>
                  <a:noFill/>
                </a:ln>
                <a:solidFill>
                  <a:srgbClr val="FFFFFF"/>
                </a:solidFill>
                <a:effectLst/>
                <a:uLnTx/>
                <a:uFillTx/>
                <a:latin typeface="Arial"/>
                <a:cs typeface="Arial"/>
              </a:endParaRPr>
            </a:p>
          </p:txBody>
        </p:sp>
        <p:sp>
          <p:nvSpPr>
            <p:cNvPr id="16" name="Oval 15">
              <a:extLst>
                <a:ext uri="{FF2B5EF4-FFF2-40B4-BE49-F238E27FC236}">
                  <a16:creationId xmlns:a16="http://schemas.microsoft.com/office/drawing/2014/main" id="{39C757A9-F8B4-7583-26F5-E0DA6A465145}"/>
                </a:ext>
              </a:extLst>
            </p:cNvPr>
            <p:cNvSpPr>
              <a:spLocks noChangeAspect="1"/>
            </p:cNvSpPr>
            <p:nvPr/>
          </p:nvSpPr>
          <p:spPr>
            <a:xfrm>
              <a:off x="5098343" y="1410992"/>
              <a:ext cx="1280160" cy="1280160"/>
            </a:xfrm>
            <a:prstGeom prst="ellipse">
              <a:avLst/>
            </a:pr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endParaRPr>
            </a:p>
          </p:txBody>
        </p:sp>
        <p:pic>
          <p:nvPicPr>
            <p:cNvPr id="17" name="Graphic 38" descr="Syncing cloud outline">
              <a:extLst>
                <a:ext uri="{FF2B5EF4-FFF2-40B4-BE49-F238E27FC236}">
                  <a16:creationId xmlns:a16="http://schemas.microsoft.com/office/drawing/2014/main" id="{29DDAB77-4C3B-84F8-82AE-68F14244A2A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376824" y="1635681"/>
              <a:ext cx="731520" cy="731520"/>
            </a:xfrm>
            <a:prstGeom prst="rect">
              <a:avLst/>
            </a:prstGeom>
          </p:spPr>
        </p:pic>
      </p:grpSp>
      <p:grpSp>
        <p:nvGrpSpPr>
          <p:cNvPr id="9" name="Group 8">
            <a:extLst>
              <a:ext uri="{FF2B5EF4-FFF2-40B4-BE49-F238E27FC236}">
                <a16:creationId xmlns:a16="http://schemas.microsoft.com/office/drawing/2014/main" id="{9EBBA0D1-3451-B907-F767-6016B03FECAD}"/>
              </a:ext>
            </a:extLst>
          </p:cNvPr>
          <p:cNvGrpSpPr/>
          <p:nvPr/>
        </p:nvGrpSpPr>
        <p:grpSpPr>
          <a:xfrm>
            <a:off x="8209233" y="2087252"/>
            <a:ext cx="3377930" cy="3302152"/>
            <a:chOff x="8046720" y="1446884"/>
            <a:chExt cx="3377930" cy="3302152"/>
          </a:xfrm>
        </p:grpSpPr>
        <p:sp>
          <p:nvSpPr>
            <p:cNvPr id="10" name="Freeform: Shape 9">
              <a:extLst>
                <a:ext uri="{FF2B5EF4-FFF2-40B4-BE49-F238E27FC236}">
                  <a16:creationId xmlns:a16="http://schemas.microsoft.com/office/drawing/2014/main" id="{D8EF3EBE-A264-5E18-4576-410AC6F46129}"/>
                </a:ext>
              </a:extLst>
            </p:cNvPr>
            <p:cNvSpPr/>
            <p:nvPr/>
          </p:nvSpPr>
          <p:spPr>
            <a:xfrm>
              <a:off x="8054576" y="2108880"/>
              <a:ext cx="3370074" cy="2640156"/>
            </a:xfrm>
            <a:custGeom>
              <a:avLst/>
              <a:gdLst>
                <a:gd name="connsiteX0" fmla="*/ 0 w 3535680"/>
                <a:gd name="connsiteY0" fmla="*/ 0 h 2347876"/>
                <a:gd name="connsiteX1" fmla="*/ 3535680 w 3535680"/>
                <a:gd name="connsiteY1" fmla="*/ 0 h 2347876"/>
                <a:gd name="connsiteX2" fmla="*/ 3535680 w 3535680"/>
                <a:gd name="connsiteY2" fmla="*/ 1861112 h 2347876"/>
                <a:gd name="connsiteX3" fmla="*/ 3535680 w 3535680"/>
                <a:gd name="connsiteY3" fmla="*/ 2015293 h 2347876"/>
                <a:gd name="connsiteX4" fmla="*/ 3535680 w 3535680"/>
                <a:gd name="connsiteY4" fmla="*/ 2179951 h 2347876"/>
                <a:gd name="connsiteX5" fmla="*/ 3367755 w 3535680"/>
                <a:gd name="connsiteY5" fmla="*/ 2347876 h 2347876"/>
                <a:gd name="connsiteX6" fmla="*/ 2908300 w 3535680"/>
                <a:gd name="connsiteY6" fmla="*/ 2347876 h 2347876"/>
                <a:gd name="connsiteX7" fmla="*/ 2472405 w 3535680"/>
                <a:gd name="connsiteY7" fmla="*/ 2347876 h 2347876"/>
                <a:gd name="connsiteX8" fmla="*/ 2130500 w 3535680"/>
                <a:gd name="connsiteY8" fmla="*/ 2347876 h 2347876"/>
                <a:gd name="connsiteX9" fmla="*/ 1405180 w 3535680"/>
                <a:gd name="connsiteY9" fmla="*/ 2347876 h 2347876"/>
                <a:gd name="connsiteX10" fmla="*/ 1063275 w 3535680"/>
                <a:gd name="connsiteY10" fmla="*/ 2347876 h 2347876"/>
                <a:gd name="connsiteX11" fmla="*/ 627380 w 3535680"/>
                <a:gd name="connsiteY11" fmla="*/ 2347876 h 2347876"/>
                <a:gd name="connsiteX12" fmla="*/ 167925 w 3535680"/>
                <a:gd name="connsiteY12" fmla="*/ 2347876 h 2347876"/>
                <a:gd name="connsiteX13" fmla="*/ 0 w 3535680"/>
                <a:gd name="connsiteY13" fmla="*/ 2179951 h 2347876"/>
                <a:gd name="connsiteX14" fmla="*/ 0 w 3535680"/>
                <a:gd name="connsiteY14" fmla="*/ 2015293 h 2347876"/>
                <a:gd name="connsiteX15" fmla="*/ 0 w 3535680"/>
                <a:gd name="connsiteY15" fmla="*/ 1861112 h 234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5680" h="2347876">
                  <a:moveTo>
                    <a:pt x="0" y="0"/>
                  </a:moveTo>
                  <a:lnTo>
                    <a:pt x="3535680" y="0"/>
                  </a:lnTo>
                  <a:lnTo>
                    <a:pt x="3535680" y="1861112"/>
                  </a:lnTo>
                  <a:lnTo>
                    <a:pt x="3535680" y="2015293"/>
                  </a:lnTo>
                  <a:lnTo>
                    <a:pt x="3535680" y="2179951"/>
                  </a:lnTo>
                  <a:cubicBezTo>
                    <a:pt x="3535680" y="2272693"/>
                    <a:pt x="3460497" y="2347876"/>
                    <a:pt x="3367755" y="2347876"/>
                  </a:cubicBezTo>
                  <a:lnTo>
                    <a:pt x="2908300" y="2347876"/>
                  </a:lnTo>
                  <a:lnTo>
                    <a:pt x="2472405" y="2347876"/>
                  </a:lnTo>
                  <a:lnTo>
                    <a:pt x="2130500" y="2347876"/>
                  </a:lnTo>
                  <a:lnTo>
                    <a:pt x="1405180" y="2347876"/>
                  </a:lnTo>
                  <a:lnTo>
                    <a:pt x="1063275" y="2347876"/>
                  </a:lnTo>
                  <a:lnTo>
                    <a:pt x="627380" y="2347876"/>
                  </a:lnTo>
                  <a:lnTo>
                    <a:pt x="167925" y="2347876"/>
                  </a:lnTo>
                  <a:cubicBezTo>
                    <a:pt x="75183" y="2347876"/>
                    <a:pt x="0" y="2272693"/>
                    <a:pt x="0" y="2179951"/>
                  </a:cubicBezTo>
                  <a:lnTo>
                    <a:pt x="0" y="2015293"/>
                  </a:lnTo>
                  <a:lnTo>
                    <a:pt x="0" y="1861112"/>
                  </a:lnTo>
                  <a:close/>
                </a:path>
              </a:pathLst>
            </a:custGeom>
            <a:solidFill>
              <a:schemeClr val="tx2"/>
            </a:solidFill>
            <a:ln>
              <a:solidFill>
                <a:srgbClr val="1D9DB8"/>
              </a:solidFill>
            </a:ln>
            <a:effectLst/>
          </p:spPr>
          <p:style>
            <a:lnRef idx="2">
              <a:schemeClr val="accent1"/>
            </a:lnRef>
            <a:fillRef idx="0">
              <a:schemeClr val="accent1"/>
            </a:fillRef>
            <a:effectRef idx="1">
              <a:schemeClr val="accent1"/>
            </a:effectRef>
            <a:fontRef idx="minor">
              <a:schemeClr val="tx1"/>
            </a:fontRef>
          </p:style>
          <p:txBody>
            <a:bodyPr wrap="square" lIns="182880" tIns="731520" rIns="182880" bIns="18288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600"/>
                </a:spcAft>
                <a:buClr>
                  <a:srgbClr val="1D9CB8"/>
                </a:buClr>
                <a:buSzTx/>
                <a:buFontTx/>
                <a:buNone/>
                <a:tabLst/>
                <a:defRPr/>
              </a:pPr>
              <a:r>
                <a:rPr kumimoji="0" lang="en-US" b="1" i="0" u="none" strike="noStrike" kern="1200" cap="none" spc="0" normalizeH="0" baseline="0" noProof="0">
                  <a:ln>
                    <a:noFill/>
                  </a:ln>
                  <a:solidFill>
                    <a:schemeClr val="bg1"/>
                  </a:solidFill>
                  <a:effectLst/>
                  <a:uLnTx/>
                  <a:uFillTx/>
                  <a:latin typeface="Arial"/>
                  <a:cs typeface="Arial"/>
                </a:rPr>
                <a:t>Hybrid bursting </a:t>
              </a:r>
              <a:br>
                <a:rPr lang="en-US" b="1" i="0" u="none" strike="noStrike" kern="1200" cap="none" spc="0" normalizeH="0" baseline="0" noProof="0">
                  <a:ln>
                    <a:noFill/>
                  </a:ln>
                  <a:effectLst/>
                  <a:uLnTx/>
                  <a:uFillTx/>
                  <a:latin typeface="Arial"/>
                  <a:cs typeface="Arial"/>
                </a:rPr>
              </a:br>
              <a:r>
                <a:rPr kumimoji="0" lang="en-US" b="1" i="0" u="none" strike="noStrike" kern="1200" cap="none" spc="0" normalizeH="0" baseline="0" noProof="0">
                  <a:ln>
                    <a:noFill/>
                  </a:ln>
                  <a:solidFill>
                    <a:schemeClr val="bg1"/>
                  </a:solidFill>
                  <a:effectLst/>
                  <a:uLnTx/>
                  <a:uFillTx/>
                  <a:latin typeface="Arial"/>
                  <a:cs typeface="Arial"/>
                </a:rPr>
                <a:t>to Azure</a:t>
              </a:r>
              <a:endParaRPr lang="en-US">
                <a:solidFill>
                  <a:schemeClr val="bg1"/>
                </a:solidFill>
              </a:endParaRPr>
            </a:p>
            <a:p>
              <a:pPr marL="0" marR="0" lvl="0" indent="0" defTabSz="914400" rtl="0" eaLnBrk="1" fontAlgn="auto" latinLnBrk="0" hangingPunct="1">
                <a:lnSpc>
                  <a:spcPct val="100000"/>
                </a:lnSpc>
                <a:spcBef>
                  <a:spcPts val="0"/>
                </a:spcBef>
                <a:spcAft>
                  <a:spcPts val="600"/>
                </a:spcAft>
                <a:buClr>
                  <a:srgbClr val="1D9CB8"/>
                </a:buClr>
                <a:buSzTx/>
                <a:buFontTx/>
                <a:buNone/>
                <a:tabLst/>
                <a:defRPr/>
              </a:pPr>
              <a:r>
                <a:rPr kumimoji="0" lang="en-US" sz="1500" b="0" i="0" u="none" strike="noStrike" kern="1200" cap="none" spc="0" normalizeH="0" baseline="0" noProof="0">
                  <a:ln>
                    <a:noFill/>
                  </a:ln>
                  <a:solidFill>
                    <a:schemeClr val="bg1"/>
                  </a:solidFill>
                  <a:effectLst/>
                  <a:uLnTx/>
                  <a:uFillTx/>
                  <a:latin typeface="Arial"/>
                  <a:cs typeface="Arial"/>
                </a:rPr>
                <a:t>Scale out of the datacenter to the cloud whenever needed—remote users, seasonal workloads, DR, new sites—all from the same platform.</a:t>
              </a:r>
              <a:endParaRPr lang="en-US" sz="1500" b="0"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600"/>
                </a:spcAft>
                <a:buClr>
                  <a:srgbClr val="1D9CB8"/>
                </a:buClr>
                <a:buSzTx/>
                <a:buFontTx/>
                <a:buNone/>
                <a:tabLst/>
                <a:defRPr/>
              </a:pPr>
              <a:endParaRPr lang="en-US" sz="1600" b="1" i="0" u="none" strike="noStrike" kern="1200" cap="none" spc="0" normalizeH="0" baseline="0" noProof="0">
                <a:ln>
                  <a:noFill/>
                </a:ln>
                <a:solidFill>
                  <a:schemeClr val="bg1"/>
                </a:solidFill>
                <a:effectLst/>
                <a:uLnTx/>
                <a:uFillTx/>
                <a:latin typeface="Poppins" pitchFamily="2" charset="77"/>
                <a:cs typeface="Poppins" pitchFamily="2" charset="77"/>
              </a:endParaRPr>
            </a:p>
          </p:txBody>
        </p:sp>
        <p:sp>
          <p:nvSpPr>
            <p:cNvPr id="11" name="Freeform: Shape 10">
              <a:extLst>
                <a:ext uri="{FF2B5EF4-FFF2-40B4-BE49-F238E27FC236}">
                  <a16:creationId xmlns:a16="http://schemas.microsoft.com/office/drawing/2014/main" id="{A1BDEFF3-B266-8B15-3305-FE7579C69902}"/>
                </a:ext>
              </a:extLst>
            </p:cNvPr>
            <p:cNvSpPr/>
            <p:nvPr/>
          </p:nvSpPr>
          <p:spPr>
            <a:xfrm>
              <a:off x="8046720" y="1623103"/>
              <a:ext cx="3377930" cy="486764"/>
            </a:xfrm>
            <a:custGeom>
              <a:avLst/>
              <a:gdLst>
                <a:gd name="connsiteX0" fmla="*/ 167925 w 3535680"/>
                <a:gd name="connsiteY0" fmla="*/ 0 h 486764"/>
                <a:gd name="connsiteX1" fmla="*/ 627380 w 3535680"/>
                <a:gd name="connsiteY1" fmla="*/ 0 h 486764"/>
                <a:gd name="connsiteX2" fmla="*/ 1063275 w 3535680"/>
                <a:gd name="connsiteY2" fmla="*/ 0 h 486764"/>
                <a:gd name="connsiteX3" fmla="*/ 1405180 w 3535680"/>
                <a:gd name="connsiteY3" fmla="*/ 0 h 486764"/>
                <a:gd name="connsiteX4" fmla="*/ 2130500 w 3535680"/>
                <a:gd name="connsiteY4" fmla="*/ 0 h 486764"/>
                <a:gd name="connsiteX5" fmla="*/ 2472405 w 3535680"/>
                <a:gd name="connsiteY5" fmla="*/ 0 h 486764"/>
                <a:gd name="connsiteX6" fmla="*/ 2908300 w 3535680"/>
                <a:gd name="connsiteY6" fmla="*/ 0 h 486764"/>
                <a:gd name="connsiteX7" fmla="*/ 3367755 w 3535680"/>
                <a:gd name="connsiteY7" fmla="*/ 0 h 486764"/>
                <a:gd name="connsiteX8" fmla="*/ 3535680 w 3535680"/>
                <a:gd name="connsiteY8" fmla="*/ 167925 h 486764"/>
                <a:gd name="connsiteX9" fmla="*/ 3535680 w 3535680"/>
                <a:gd name="connsiteY9" fmla="*/ 332583 h 486764"/>
                <a:gd name="connsiteX10" fmla="*/ 3535680 w 3535680"/>
                <a:gd name="connsiteY10" fmla="*/ 486764 h 486764"/>
                <a:gd name="connsiteX11" fmla="*/ 2908300 w 3535680"/>
                <a:gd name="connsiteY11" fmla="*/ 486764 h 486764"/>
                <a:gd name="connsiteX12" fmla="*/ 627380 w 3535680"/>
                <a:gd name="connsiteY12" fmla="*/ 486764 h 486764"/>
                <a:gd name="connsiteX13" fmla="*/ 0 w 3535680"/>
                <a:gd name="connsiteY13" fmla="*/ 486764 h 486764"/>
                <a:gd name="connsiteX14" fmla="*/ 0 w 3535680"/>
                <a:gd name="connsiteY14" fmla="*/ 332583 h 486764"/>
                <a:gd name="connsiteX15" fmla="*/ 0 w 3535680"/>
                <a:gd name="connsiteY15" fmla="*/ 167925 h 486764"/>
                <a:gd name="connsiteX16" fmla="*/ 167925 w 3535680"/>
                <a:gd name="connsiteY16" fmla="*/ 0 h 4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5680" h="486764">
                  <a:moveTo>
                    <a:pt x="167925" y="0"/>
                  </a:moveTo>
                  <a:lnTo>
                    <a:pt x="627380" y="0"/>
                  </a:lnTo>
                  <a:lnTo>
                    <a:pt x="1063275" y="0"/>
                  </a:lnTo>
                  <a:lnTo>
                    <a:pt x="1405180" y="0"/>
                  </a:lnTo>
                  <a:lnTo>
                    <a:pt x="2130500" y="0"/>
                  </a:lnTo>
                  <a:lnTo>
                    <a:pt x="2472405" y="0"/>
                  </a:lnTo>
                  <a:lnTo>
                    <a:pt x="2908300" y="0"/>
                  </a:lnTo>
                  <a:lnTo>
                    <a:pt x="3367755" y="0"/>
                  </a:lnTo>
                  <a:cubicBezTo>
                    <a:pt x="3460497" y="0"/>
                    <a:pt x="3535680" y="75183"/>
                    <a:pt x="3535680" y="167925"/>
                  </a:cubicBezTo>
                  <a:lnTo>
                    <a:pt x="3535680" y="332583"/>
                  </a:lnTo>
                  <a:lnTo>
                    <a:pt x="3535680" y="486764"/>
                  </a:lnTo>
                  <a:lnTo>
                    <a:pt x="2908300" y="486764"/>
                  </a:lnTo>
                  <a:lnTo>
                    <a:pt x="627380" y="486764"/>
                  </a:lnTo>
                  <a:lnTo>
                    <a:pt x="0" y="486764"/>
                  </a:lnTo>
                  <a:lnTo>
                    <a:pt x="0" y="332583"/>
                  </a:lnTo>
                  <a:lnTo>
                    <a:pt x="0" y="167925"/>
                  </a:lnTo>
                  <a:cubicBezTo>
                    <a:pt x="0" y="75183"/>
                    <a:pt x="75183" y="0"/>
                    <a:pt x="167925" y="0"/>
                  </a:cubicBezTo>
                  <a:close/>
                </a:path>
              </a:pathLst>
            </a:custGeom>
            <a:solidFill>
              <a:srgbClr val="1D9DB8"/>
            </a:solidFill>
            <a:ln>
              <a:noFill/>
            </a:ln>
            <a:effectLst/>
          </p:spPr>
          <p:style>
            <a:lnRef idx="2">
              <a:schemeClr val="accent1"/>
            </a:lnRef>
            <a:fillRef idx="0">
              <a:schemeClr val="accent1"/>
            </a:fillRef>
            <a:effectRef idx="1">
              <a:schemeClr val="accent1"/>
            </a:effectRef>
            <a:fontRef idx="minor">
              <a:schemeClr val="tx1"/>
            </a:fontRef>
          </p:style>
          <p:txBody>
            <a:bodyPr wrap="square" lIns="182880" tIns="182880" rIns="182880" bIns="18288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200" normalizeH="0" baseline="0" noProof="0">
                <a:ln>
                  <a:noFill/>
                </a:ln>
                <a:solidFill>
                  <a:srgbClr val="FFFFFF"/>
                </a:solidFill>
                <a:effectLst/>
                <a:uLnTx/>
                <a:uFillTx/>
                <a:latin typeface="Arial"/>
                <a:cs typeface="Arial"/>
              </a:endParaRPr>
            </a:p>
          </p:txBody>
        </p:sp>
        <p:sp>
          <p:nvSpPr>
            <p:cNvPr id="12" name="Oval 11">
              <a:extLst>
                <a:ext uri="{FF2B5EF4-FFF2-40B4-BE49-F238E27FC236}">
                  <a16:creationId xmlns:a16="http://schemas.microsoft.com/office/drawing/2014/main" id="{835CD43F-4BE5-838F-C013-CE2566614C8F}"/>
                </a:ext>
              </a:extLst>
            </p:cNvPr>
            <p:cNvSpPr>
              <a:spLocks noChangeAspect="1"/>
            </p:cNvSpPr>
            <p:nvPr/>
          </p:nvSpPr>
          <p:spPr>
            <a:xfrm>
              <a:off x="9082530" y="1446884"/>
              <a:ext cx="1280160" cy="1280160"/>
            </a:xfrm>
            <a:prstGeom prst="ellipse">
              <a:avLst/>
            </a:prstGeom>
            <a:solidFill>
              <a:srgbClr val="1D9DB8"/>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endParaRPr>
            </a:p>
          </p:txBody>
        </p:sp>
        <p:pic>
          <p:nvPicPr>
            <p:cNvPr id="13" name="Graphic 39" descr="Internet Of Things outline">
              <a:extLst>
                <a:ext uri="{FF2B5EF4-FFF2-40B4-BE49-F238E27FC236}">
                  <a16:creationId xmlns:a16="http://schemas.microsoft.com/office/drawing/2014/main" id="{FB38D192-0995-37ED-AC34-5E28A2DE629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356850" y="1697534"/>
              <a:ext cx="731520" cy="731520"/>
            </a:xfrm>
            <a:prstGeom prst="rect">
              <a:avLst/>
            </a:prstGeom>
          </p:spPr>
        </p:pic>
      </p:grpSp>
    </p:spTree>
    <p:extLst>
      <p:ext uri="{BB962C8B-B14F-4D97-AF65-F5344CB8AC3E}">
        <p14:creationId xmlns:p14="http://schemas.microsoft.com/office/powerpoint/2010/main" val="30371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5" presetClass="path" presetSubtype="0" accel="50000" decel="50000" fill="hold" nodeType="withEffect">
                                  <p:stCondLst>
                                    <p:cond delay="100"/>
                                  </p:stCondLst>
                                  <p:childTnLst>
                                    <p:animMotion origin="layout" path="M 0.04114 -2.19523E-6 L 1.11111E-6 -2.19523E-6 " pathEditMode="relative" rAng="0" ptsTypes="AA">
                                      <p:cBhvr>
                                        <p:cTn id="9" dur="750" fill="hold"/>
                                        <p:tgtEl>
                                          <p:spTgt spid="7"/>
                                        </p:tgtEl>
                                        <p:attrNameLst>
                                          <p:attrName>ppt_x</p:attrName>
                                          <p:attrName>ppt_y</p:attrName>
                                        </p:attrNameLst>
                                      </p:cBhvr>
                                      <p:rCtr x="-2066" y="0"/>
                                    </p:animMotion>
                                  </p:childTnLst>
                                </p:cTn>
                              </p:par>
                              <p:par>
                                <p:cTn id="10" presetID="10" presetClass="entr" presetSubtype="0" fill="hold"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35" presetClass="path" presetSubtype="0" accel="50000" decel="50000" fill="hold" nodeType="withEffect">
                                  <p:stCondLst>
                                    <p:cond delay="200"/>
                                  </p:stCondLst>
                                  <p:childTnLst>
                                    <p:animMotion origin="layout" path="M 0.04114 -2.19523E-6 L 1.11111E-6 -2.19523E-6 " pathEditMode="relative" rAng="0" ptsTypes="AA">
                                      <p:cBhvr>
                                        <p:cTn id="14" dur="750" fill="hold"/>
                                        <p:tgtEl>
                                          <p:spTgt spid="8"/>
                                        </p:tgtEl>
                                        <p:attrNameLst>
                                          <p:attrName>ppt_x</p:attrName>
                                          <p:attrName>ppt_y</p:attrName>
                                        </p:attrNameLst>
                                      </p:cBhvr>
                                      <p:rCtr x="-2066" y="0"/>
                                    </p:animMotion>
                                  </p:childTnLst>
                                </p:cTn>
                              </p:par>
                              <p:par>
                                <p:cTn id="15" presetID="10" presetClass="entr" presetSubtype="0" fill="hold" nodeType="withEffect">
                                  <p:stCondLst>
                                    <p:cond delay="3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35" presetClass="path" presetSubtype="0" accel="50000" decel="50000" fill="hold" nodeType="withEffect">
                                  <p:stCondLst>
                                    <p:cond delay="300"/>
                                  </p:stCondLst>
                                  <p:childTnLst>
                                    <p:animMotion origin="layout" path="M 0.04114 -4.07407E-6 L 1.04167E-6 -4.07407E-6 " pathEditMode="relative" rAng="0" ptsTypes="AA">
                                      <p:cBhvr>
                                        <p:cTn id="19" dur="750" fill="hold"/>
                                        <p:tgtEl>
                                          <p:spTgt spid="9"/>
                                        </p:tgtEl>
                                        <p:attrNameLst>
                                          <p:attrName>ppt_x</p:attrName>
                                          <p:attrName>ppt_y</p:attrName>
                                        </p:attrNameLst>
                                      </p:cBhvr>
                                      <p:rCtr x="-20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A9B2234-E900-6F09-6140-D2520574D4C7}"/>
              </a:ext>
            </a:extLst>
          </p:cNvPr>
          <p:cNvSpPr txBox="1"/>
          <p:nvPr/>
        </p:nvSpPr>
        <p:spPr>
          <a:xfrm>
            <a:off x="2356104" y="4628452"/>
            <a:ext cx="173124" cy="209673"/>
          </a:xfrm>
          <a:prstGeom prst="rect">
            <a:avLst/>
          </a:prstGeom>
          <a:noFill/>
        </p:spPr>
        <p:txBody>
          <a:bodyPr wrap="square" lIns="0" tIns="0" rIns="0" bIns="0" rtlCol="0">
            <a:spAutoFit/>
          </a:bodyPr>
          <a:lstStyle/>
          <a:p>
            <a:pPr marL="171450" marR="0" lvl="0" indent="-171450" algn="l" defTabSz="914400" rtl="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endParaRPr kumimoji="0" lang="en-US" sz="1200" b="0" i="0" u="none" strike="noStrike" kern="1200" cap="none" spc="0" normalizeH="0" baseline="0" noProof="0" err="1">
              <a:ln>
                <a:noFill/>
              </a:ln>
              <a:solidFill>
                <a:srgbClr val="042838"/>
              </a:solidFill>
              <a:effectLst/>
              <a:uLnTx/>
              <a:uFillTx/>
              <a:latin typeface="Poppins" pitchFamily="2" charset="77"/>
              <a:ea typeface="+mn-ea"/>
              <a:cs typeface="Poppins" pitchFamily="2" charset="77"/>
            </a:endParaRPr>
          </a:p>
        </p:txBody>
      </p:sp>
      <p:sp>
        <p:nvSpPr>
          <p:cNvPr id="2" name="Text Placeholder 1">
            <a:extLst>
              <a:ext uri="{FF2B5EF4-FFF2-40B4-BE49-F238E27FC236}">
                <a16:creationId xmlns:a16="http://schemas.microsoft.com/office/drawing/2014/main" id="{8A4EFE75-F04B-B25F-3D18-A0D66A572855}"/>
              </a:ext>
            </a:extLst>
          </p:cNvPr>
          <p:cNvSpPr>
            <a:spLocks noGrp="1"/>
          </p:cNvSpPr>
          <p:nvPr>
            <p:ph type="body" sz="quarter" idx="10"/>
          </p:nvPr>
        </p:nvSpPr>
        <p:spPr>
          <a:xfrm>
            <a:off x="334963" y="129582"/>
            <a:ext cx="11408156" cy="302540"/>
          </a:xfrm>
        </p:spPr>
        <p:txBody>
          <a:bodyPr lIns="91440" tIns="45720" rIns="91440" bIns="45720" anchor="ctr"/>
          <a:lstStyle/>
          <a:p>
            <a:r>
              <a:rPr lang="en-US" b="0">
                <a:latin typeface="Arial"/>
                <a:ea typeface="Verdana"/>
                <a:cs typeface="Arial"/>
              </a:rPr>
              <a:t>INTEGRATION NOW AVAILABLE! NERDIO MANAGER FOR ENTERPRISE 7.7</a:t>
            </a:r>
            <a:endParaRPr lang="en-US">
              <a:latin typeface="Arial"/>
              <a:ea typeface="Verdana"/>
              <a:cs typeface="Arial"/>
            </a:endParaRPr>
          </a:p>
        </p:txBody>
      </p:sp>
      <p:sp>
        <p:nvSpPr>
          <p:cNvPr id="4" name="Text Placeholder 3">
            <a:extLst>
              <a:ext uri="{FF2B5EF4-FFF2-40B4-BE49-F238E27FC236}">
                <a16:creationId xmlns:a16="http://schemas.microsoft.com/office/drawing/2014/main" id="{AD2E081D-B3CE-A7B7-24F1-A62C8080311A}"/>
              </a:ext>
            </a:extLst>
          </p:cNvPr>
          <p:cNvSpPr>
            <a:spLocks noGrp="1"/>
          </p:cNvSpPr>
          <p:nvPr>
            <p:ph type="body" sz="quarter" idx="11"/>
          </p:nvPr>
        </p:nvSpPr>
        <p:spPr>
          <a:xfrm>
            <a:off x="656630" y="2937546"/>
            <a:ext cx="10372469" cy="1735153"/>
          </a:xfrm>
        </p:spPr>
        <p:txBody>
          <a:bodyPr lIns="91440" tIns="45720" rIns="91440" bIns="45720" anchor="t"/>
          <a:lstStyle/>
          <a:p>
            <a:pPr marL="0" indent="0">
              <a:lnSpc>
                <a:spcPct val="150000"/>
              </a:lnSpc>
            </a:pPr>
            <a:r>
              <a:rPr lang="en-US" sz="2400" b="0" err="1">
                <a:solidFill>
                  <a:schemeClr val="bg1"/>
                </a:solidFill>
                <a:latin typeface="Arial"/>
                <a:cs typeface="Arial"/>
              </a:rPr>
              <a:t>Nerdio</a:t>
            </a:r>
            <a:r>
              <a:rPr lang="en-US" sz="2400" b="0">
                <a:solidFill>
                  <a:schemeClr val="bg1"/>
                </a:solidFill>
                <a:latin typeface="Arial"/>
                <a:cs typeface="Arial"/>
              </a:rPr>
              <a:t> and Nutanix are announcing a strategic technology alliance for  Azure Virtual Desktop for hybrid en</a:t>
            </a:r>
            <a:r>
              <a:rPr lang="en-US" sz="2400" b="0" err="1">
                <a:solidFill>
                  <a:schemeClr val="bg1"/>
                </a:solidFill>
                <a:latin typeface="Arial"/>
                <a:cs typeface="Arial"/>
              </a:rPr>
              <a:t>vironment</a:t>
            </a:r>
            <a:r>
              <a:rPr lang="en-US" sz="2400" b="0">
                <a:solidFill>
                  <a:schemeClr val="bg1"/>
                </a:solidFill>
                <a:latin typeface="Arial"/>
                <a:cs typeface="Arial"/>
              </a:rPr>
              <a:t>s to help organizations modernize their legacy VDI deploymentS. </a:t>
            </a:r>
          </a:p>
        </p:txBody>
      </p:sp>
      <p:grpSp>
        <p:nvGrpSpPr>
          <p:cNvPr id="7" name="Group 6">
            <a:extLst>
              <a:ext uri="{FF2B5EF4-FFF2-40B4-BE49-F238E27FC236}">
                <a16:creationId xmlns:a16="http://schemas.microsoft.com/office/drawing/2014/main" id="{DAF22AEC-A83D-09CC-344B-CE72B70B6F84}"/>
              </a:ext>
            </a:extLst>
          </p:cNvPr>
          <p:cNvGrpSpPr/>
          <p:nvPr/>
        </p:nvGrpSpPr>
        <p:grpSpPr>
          <a:xfrm>
            <a:off x="958536" y="1582790"/>
            <a:ext cx="10073648" cy="626125"/>
            <a:chOff x="1044948" y="4952873"/>
            <a:chExt cx="10073648" cy="626125"/>
          </a:xfrm>
        </p:grpSpPr>
        <p:pic>
          <p:nvPicPr>
            <p:cNvPr id="5" name="Picture 4" descr="The image shows a vibrant bouquet of flowers with various colors and shapes.&#10;&#10;AI-generated content may be incorrect.">
              <a:extLst>
                <a:ext uri="{FF2B5EF4-FFF2-40B4-BE49-F238E27FC236}">
                  <a16:creationId xmlns:a16="http://schemas.microsoft.com/office/drawing/2014/main" id="{F45D8E82-5552-39CB-F461-ED7800B27C11}"/>
                </a:ext>
              </a:extLst>
            </p:cNvPr>
            <p:cNvPicPr>
              <a:picLocks noChangeAspect="1"/>
            </p:cNvPicPr>
            <p:nvPr/>
          </p:nvPicPr>
          <p:blipFill>
            <a:blip r:embed="rId4"/>
            <a:stretch>
              <a:fillRect/>
            </a:stretch>
          </p:blipFill>
          <p:spPr>
            <a:xfrm>
              <a:off x="7003796" y="5003282"/>
              <a:ext cx="4114800" cy="532685"/>
            </a:xfrm>
            <a:prstGeom prst="rect">
              <a:avLst/>
            </a:prstGeom>
          </p:spPr>
        </p:pic>
        <p:pic>
          <p:nvPicPr>
            <p:cNvPr id="12" name="Picture 11" descr="The image depicts a stylized, minimalistic logo with a pair of intersecting circles, representing the brand Nerdio.&#10;&#10;AI-generated content may be incorrect.">
              <a:extLst>
                <a:ext uri="{FF2B5EF4-FFF2-40B4-BE49-F238E27FC236}">
                  <a16:creationId xmlns:a16="http://schemas.microsoft.com/office/drawing/2014/main" id="{0FFC85C3-46F3-271A-24B2-7F8BD0486360}"/>
                </a:ext>
              </a:extLst>
            </p:cNvPr>
            <p:cNvPicPr>
              <a:picLocks noChangeAspect="1"/>
            </p:cNvPicPr>
            <p:nvPr/>
          </p:nvPicPr>
          <p:blipFill>
            <a:blip r:embed="rId5"/>
            <a:stretch>
              <a:fillRect/>
            </a:stretch>
          </p:blipFill>
          <p:spPr>
            <a:xfrm>
              <a:off x="1044948" y="4960253"/>
              <a:ext cx="4111760" cy="618745"/>
            </a:xfrm>
            <a:prstGeom prst="rect">
              <a:avLst/>
            </a:prstGeom>
          </p:spPr>
        </p:pic>
        <p:sp>
          <p:nvSpPr>
            <p:cNvPr id="13" name="Plus Sign 12">
              <a:extLst>
                <a:ext uri="{FF2B5EF4-FFF2-40B4-BE49-F238E27FC236}">
                  <a16:creationId xmlns:a16="http://schemas.microsoft.com/office/drawing/2014/main" id="{8D4029B3-0724-DD7D-40D4-91A6FB205348}"/>
                </a:ext>
              </a:extLst>
            </p:cNvPr>
            <p:cNvSpPr/>
            <p:nvPr/>
          </p:nvSpPr>
          <p:spPr>
            <a:xfrm>
              <a:off x="5755640" y="4952873"/>
              <a:ext cx="649224" cy="618745"/>
            </a:xfrm>
            <a:prstGeom prst="mathPlus">
              <a:avLst>
                <a:gd name="adj1" fmla="val 8742"/>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757392116"/>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C0E19-279F-0B9E-23B8-2194A79D78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36A364-927E-00DD-BDC8-37C1A48E1AF9}"/>
              </a:ext>
            </a:extLst>
          </p:cNvPr>
          <p:cNvSpPr>
            <a:spLocks noGrp="1"/>
          </p:cNvSpPr>
          <p:nvPr>
            <p:ph type="title" idx="4294967295"/>
          </p:nvPr>
        </p:nvSpPr>
        <p:spPr>
          <a:xfrm>
            <a:off x="643631" y="425727"/>
            <a:ext cx="10979150" cy="651614"/>
          </a:xfrm>
          <a:prstGeom prst="rect">
            <a:avLst/>
          </a:prstGeom>
        </p:spPr>
        <p:txBody>
          <a:bodyPr lIns="91440" tIns="45720" rIns="91440" bIns="45720" anchor="t"/>
          <a:lstStyle/>
          <a:p>
            <a:r>
              <a:rPr lang="en-US" b="1">
                <a:solidFill>
                  <a:srgbClr val="CEFE4C"/>
                </a:solidFill>
                <a:latin typeface="Arial"/>
                <a:cs typeface="Arial"/>
              </a:rPr>
              <a:t>AVD Hybrid on Nutanix roadmap</a:t>
            </a:r>
            <a:endParaRPr lang="en-US" b="1">
              <a:solidFill>
                <a:srgbClr val="CEFE4C"/>
              </a:solidFill>
            </a:endParaRPr>
          </a:p>
        </p:txBody>
      </p:sp>
      <p:sp>
        <p:nvSpPr>
          <p:cNvPr id="105" name="Straight Connector 5">
            <a:extLst>
              <a:ext uri="{FF2B5EF4-FFF2-40B4-BE49-F238E27FC236}">
                <a16:creationId xmlns:a16="http://schemas.microsoft.com/office/drawing/2014/main" id="{23C81FFA-D52D-0482-92A1-5A38DC2990D0}"/>
              </a:ext>
            </a:extLst>
          </p:cNvPr>
          <p:cNvSpPr/>
          <p:nvPr/>
        </p:nvSpPr>
        <p:spPr>
          <a:xfrm>
            <a:off x="753511" y="2913671"/>
            <a:ext cx="10694500" cy="0"/>
          </a:xfrm>
          <a:prstGeom prst="line">
            <a:avLst/>
          </a:prstGeom>
          <a:ln w="381000" cap="rnd">
            <a:gradFill flip="none" rotWithShape="1">
              <a:gsLst>
                <a:gs pos="0">
                  <a:schemeClr val="accent1"/>
                </a:gs>
                <a:gs pos="99000">
                  <a:schemeClr val="accent2"/>
                </a:gs>
              </a:gsLst>
              <a:lin ang="0" scaled="1"/>
              <a:tileRect/>
            </a:gradFill>
          </a:ln>
        </p:spPr>
        <p:txBody>
          <a:bodyPr tIns="45714" bIns="45714"/>
          <a:lstStyle/>
          <a:p>
            <a:pPr marL="0" marR="0" lvl="0" indent="0" algn="l" defTabSz="1218743" rtl="0" eaLnBrk="1" fontAlgn="auto" latinLnBrk="0" hangingPunct="1">
              <a:lnSpc>
                <a:spcPct val="100000"/>
              </a:lnSpc>
              <a:spcBef>
                <a:spcPts val="0"/>
              </a:spcBef>
              <a:spcAft>
                <a:spcPts val="0"/>
              </a:spcAft>
              <a:buClrTx/>
              <a:buSzTx/>
              <a:buFontTx/>
              <a:buNone/>
              <a:tabLst/>
              <a:defRPr sz="4800">
                <a:solidFill>
                  <a:srgbClr val="00011C"/>
                </a:solidFill>
              </a:defRPr>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cxnSp>
        <p:nvCxnSpPr>
          <p:cNvPr id="121" name="Straight Connector 120">
            <a:extLst>
              <a:ext uri="{FF2B5EF4-FFF2-40B4-BE49-F238E27FC236}">
                <a16:creationId xmlns:a16="http://schemas.microsoft.com/office/drawing/2014/main" id="{9AB5C801-60A3-917E-C484-1D836C25BD3F}"/>
              </a:ext>
            </a:extLst>
          </p:cNvPr>
          <p:cNvCxnSpPr>
            <a:cxnSpLocks/>
          </p:cNvCxnSpPr>
          <p:nvPr/>
        </p:nvCxnSpPr>
        <p:spPr>
          <a:xfrm>
            <a:off x="765983" y="2913670"/>
            <a:ext cx="10694500" cy="1"/>
          </a:xfrm>
          <a:prstGeom prst="line">
            <a:avLst/>
          </a:prstGeom>
          <a:ln w="2857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3" name="Oval 21">
            <a:extLst>
              <a:ext uri="{FF2B5EF4-FFF2-40B4-BE49-F238E27FC236}">
                <a16:creationId xmlns:a16="http://schemas.microsoft.com/office/drawing/2014/main" id="{BD93E8E6-E657-2484-50FA-DCDE83CB7A52}"/>
              </a:ext>
            </a:extLst>
          </p:cNvPr>
          <p:cNvSpPr/>
          <p:nvPr/>
        </p:nvSpPr>
        <p:spPr>
          <a:xfrm>
            <a:off x="2314943" y="2846770"/>
            <a:ext cx="133799" cy="133799"/>
          </a:xfrm>
          <a:prstGeom prst="ellipse">
            <a:avLst/>
          </a:prstGeom>
          <a:solidFill>
            <a:schemeClr val="tx1"/>
          </a:solidFill>
          <a:ln w="12700">
            <a:miter lim="400000"/>
          </a:ln>
        </p:spPr>
        <p:txBody>
          <a:bodyPr tIns="45714" bIns="45714" anchor="ctr"/>
          <a:lstStyle/>
          <a:p>
            <a:pPr marL="0" marR="0" lvl="0" indent="0" algn="l" defTabSz="1218743" rtl="0" eaLnBrk="1" fontAlgn="auto" latinLnBrk="0" hangingPunct="1">
              <a:lnSpc>
                <a:spcPct val="100000"/>
              </a:lnSpc>
              <a:spcBef>
                <a:spcPts val="0"/>
              </a:spcBef>
              <a:spcAft>
                <a:spcPts val="0"/>
              </a:spcAft>
              <a:buClrTx/>
              <a:buSzTx/>
              <a:buFontTx/>
              <a:buNone/>
              <a:tabLst/>
              <a:defRPr sz="4800"/>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grpSp>
        <p:nvGrpSpPr>
          <p:cNvPr id="152" name="Group 151">
            <a:extLst>
              <a:ext uri="{FF2B5EF4-FFF2-40B4-BE49-F238E27FC236}">
                <a16:creationId xmlns:a16="http://schemas.microsoft.com/office/drawing/2014/main" id="{1EB6C232-DF3F-8BF0-F16B-AB8E1CD6E0E4}"/>
              </a:ext>
            </a:extLst>
          </p:cNvPr>
          <p:cNvGrpSpPr/>
          <p:nvPr/>
        </p:nvGrpSpPr>
        <p:grpSpPr>
          <a:xfrm>
            <a:off x="978850" y="1390476"/>
            <a:ext cx="2647083" cy="957089"/>
            <a:chOff x="448233" y="2268175"/>
            <a:chExt cx="2647083" cy="957089"/>
          </a:xfrm>
        </p:grpSpPr>
        <p:sp>
          <p:nvSpPr>
            <p:cNvPr id="131" name="Text Placeholder 5">
              <a:extLst>
                <a:ext uri="{FF2B5EF4-FFF2-40B4-BE49-F238E27FC236}">
                  <a16:creationId xmlns:a16="http://schemas.microsoft.com/office/drawing/2014/main" id="{98273A7E-1E7E-2E63-DD44-DED68B73D931}"/>
                </a:ext>
              </a:extLst>
            </p:cNvPr>
            <p:cNvSpPr txBox="1">
              <a:spLocks/>
            </p:cNvSpPr>
            <p:nvPr/>
          </p:nvSpPr>
          <p:spPr>
            <a:xfrm>
              <a:off x="448233" y="2268175"/>
              <a:ext cx="2647079" cy="693652"/>
            </a:xfrm>
            <a:prstGeom prst="rect">
              <a:avLst/>
            </a:prstGeom>
          </p:spPr>
          <p:txBody>
            <a:bodyPr vert="horz" lIns="0" tIns="0" rIns="0" bIns="0" rtlCol="0">
              <a:normAutofit/>
            </a:bodyPr>
            <a:lstStyle>
              <a:lvl1pPr marL="457200" indent="-640080" algn="l" defTabSz="914400" rtl="0" eaLnBrk="1" latinLnBrk="0" hangingPunct="1">
                <a:lnSpc>
                  <a:spcPct val="90000"/>
                </a:lnSpc>
                <a:spcBef>
                  <a:spcPts val="2000"/>
                </a:spcBef>
                <a:buFont typeface="System Font Regular"/>
                <a:buChar char="→"/>
                <a:defRPr sz="3600" b="0" i="0" kern="1200">
                  <a:solidFill>
                    <a:schemeClr val="bg2"/>
                  </a:solidFill>
                  <a:latin typeface="Mulish" pitchFamily="2" charset="77"/>
                  <a:ea typeface="+mn-ea"/>
                  <a:cs typeface="+mn-cs"/>
                </a:defRPr>
              </a:lvl1pPr>
              <a:lvl2pPr marL="1371600" indent="-457200" algn="l" defTabSz="914400" rtl="0" eaLnBrk="1" latinLnBrk="0" hangingPunct="1">
                <a:lnSpc>
                  <a:spcPct val="90000"/>
                </a:lnSpc>
                <a:spcBef>
                  <a:spcPts val="1000"/>
                </a:spcBef>
                <a:buFont typeface="System Font Regular"/>
                <a:buChar char="⁃"/>
                <a:defRPr sz="2800" b="0" i="0" kern="1200">
                  <a:solidFill>
                    <a:schemeClr val="bg2"/>
                  </a:solidFill>
                  <a:latin typeface="Mulish" pitchFamily="2" charset="77"/>
                  <a:ea typeface="+mn-ea"/>
                  <a:cs typeface="+mn-cs"/>
                </a:defRPr>
              </a:lvl2pPr>
              <a:lvl3pPr marL="2286000" indent="-457200" algn="l" defTabSz="914400" rtl="0" eaLnBrk="1" latinLnBrk="0" hangingPunct="1">
                <a:lnSpc>
                  <a:spcPct val="90000"/>
                </a:lnSpc>
                <a:spcBef>
                  <a:spcPts val="1000"/>
                </a:spcBef>
                <a:buFont typeface="System Font Regular"/>
                <a:buChar char="⁃"/>
                <a:defRPr sz="2000" b="0" i="0" kern="1200">
                  <a:solidFill>
                    <a:schemeClr val="bg2"/>
                  </a:solidFill>
                  <a:latin typeface="Mulish" pitchFamily="2" charset="77"/>
                  <a:ea typeface="+mn-ea"/>
                  <a:cs typeface="+mn-cs"/>
                </a:defRPr>
              </a:lvl3pPr>
              <a:lvl4pPr marL="32004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4pPr>
              <a:lvl5pPr marL="41148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0"/>
                </a:spcBef>
                <a:spcAft>
                  <a:spcPts val="0"/>
                </a:spcAft>
                <a:buClrTx/>
                <a:buSzTx/>
                <a:buFont typeface="System Font Regular"/>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Nerdio Manager for Enterprise v7.7</a:t>
              </a:r>
            </a:p>
          </p:txBody>
        </p:sp>
        <p:sp>
          <p:nvSpPr>
            <p:cNvPr id="132" name="TextBox 131">
              <a:extLst>
                <a:ext uri="{FF2B5EF4-FFF2-40B4-BE49-F238E27FC236}">
                  <a16:creationId xmlns:a16="http://schemas.microsoft.com/office/drawing/2014/main" id="{FEDD5F24-BC38-F7A7-9E0C-93404DB2ED0B}"/>
                </a:ext>
              </a:extLst>
            </p:cNvPr>
            <p:cNvSpPr txBox="1"/>
            <p:nvPr/>
          </p:nvSpPr>
          <p:spPr>
            <a:xfrm>
              <a:off x="448234" y="2855932"/>
              <a:ext cx="2647082"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300" normalizeH="0" baseline="0" noProof="0">
                  <a:ln>
                    <a:noFill/>
                  </a:ln>
                  <a:solidFill>
                    <a:srgbClr val="CCFF4D"/>
                  </a:solidFill>
                  <a:effectLst/>
                  <a:uLnTx/>
                  <a:uFillTx/>
                  <a:latin typeface="Arial"/>
                  <a:ea typeface="Arial" panose="020B0604020202020204" pitchFamily="34" charset="0"/>
                  <a:cs typeface="Arial"/>
                </a:rPr>
                <a:t>Available now!</a:t>
              </a:r>
              <a:endParaRPr kumimoji="0" lang="en-US" sz="1800" b="0" i="0" u="none" strike="noStrike" kern="1200" cap="none" spc="300" normalizeH="0" baseline="0" noProof="0">
                <a:ln>
                  <a:noFill/>
                </a:ln>
                <a:solidFill>
                  <a:srgbClr val="CCFF4D"/>
                </a:solidFill>
                <a:effectLst/>
                <a:uLnTx/>
                <a:uFillTx/>
                <a:latin typeface="Arial"/>
                <a:ea typeface="Arial" panose="020B0604020202020204" pitchFamily="34" charset="0"/>
                <a:cs typeface="Arial"/>
              </a:endParaRPr>
            </a:p>
          </p:txBody>
        </p:sp>
      </p:grpSp>
      <p:sp>
        <p:nvSpPr>
          <p:cNvPr id="142" name="Straight Connector 27">
            <a:extLst>
              <a:ext uri="{FF2B5EF4-FFF2-40B4-BE49-F238E27FC236}">
                <a16:creationId xmlns:a16="http://schemas.microsoft.com/office/drawing/2014/main" id="{F54DCD2B-0764-8190-A4BB-389B705046CC}"/>
              </a:ext>
            </a:extLst>
          </p:cNvPr>
          <p:cNvSpPr/>
          <p:nvPr/>
        </p:nvSpPr>
        <p:spPr>
          <a:xfrm>
            <a:off x="2383153" y="2412144"/>
            <a:ext cx="0" cy="471397"/>
          </a:xfrm>
          <a:prstGeom prst="line">
            <a:avLst/>
          </a:prstGeom>
          <a:ln w="25400" cap="rnd">
            <a:solidFill>
              <a:schemeClr val="accent4">
                <a:satOff val="-41129"/>
                <a:lumOff val="26470"/>
              </a:schemeClr>
            </a:solidFill>
            <a:prstDash val="sysDot"/>
          </a:ln>
        </p:spPr>
        <p:txBody>
          <a:bodyPr tIns="45714" bIns="45714"/>
          <a:lstStyle/>
          <a:p>
            <a:pPr marL="0" marR="0" lvl="0" indent="0" algn="l" defTabSz="1218743" rtl="0" eaLnBrk="1" fontAlgn="auto" latinLnBrk="0" hangingPunct="1">
              <a:lnSpc>
                <a:spcPct val="100000"/>
              </a:lnSpc>
              <a:spcBef>
                <a:spcPts val="0"/>
              </a:spcBef>
              <a:spcAft>
                <a:spcPts val="0"/>
              </a:spcAft>
              <a:buClrTx/>
              <a:buSzTx/>
              <a:buFontTx/>
              <a:buNone/>
              <a:tabLst/>
              <a:defRPr sz="4800">
                <a:solidFill>
                  <a:srgbClr val="00011C"/>
                </a:solidFill>
              </a:defRPr>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43" name="Rounded Rectangle 142">
            <a:extLst>
              <a:ext uri="{FF2B5EF4-FFF2-40B4-BE49-F238E27FC236}">
                <a16:creationId xmlns:a16="http://schemas.microsoft.com/office/drawing/2014/main" id="{EB0AD823-4EBF-B7E2-AB7F-E6578407152C}"/>
              </a:ext>
            </a:extLst>
          </p:cNvPr>
          <p:cNvSpPr/>
          <p:nvPr/>
        </p:nvSpPr>
        <p:spPr>
          <a:xfrm>
            <a:off x="1010242" y="3413228"/>
            <a:ext cx="2743200" cy="2733161"/>
          </a:xfrm>
          <a:prstGeom prst="roundRect">
            <a:avLst>
              <a:gd name="adj" fmla="val 7093"/>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300" normalizeH="0" baseline="0" noProof="0">
              <a:ln>
                <a:noFill/>
              </a:ln>
              <a:solidFill>
                <a:srgbClr val="FFFFFF"/>
              </a:solidFill>
              <a:effectLst/>
              <a:uLnTx/>
              <a:uFillTx/>
              <a:latin typeface="Arial"/>
              <a:ea typeface="+mn-ea"/>
              <a:cs typeface="Arial"/>
            </a:endParaRPr>
          </a:p>
        </p:txBody>
      </p:sp>
      <p:sp>
        <p:nvSpPr>
          <p:cNvPr id="119" name="Straight Connector 27">
            <a:extLst>
              <a:ext uri="{FF2B5EF4-FFF2-40B4-BE49-F238E27FC236}">
                <a16:creationId xmlns:a16="http://schemas.microsoft.com/office/drawing/2014/main" id="{754A1C8E-C547-E065-A199-881E38358FC3}"/>
              </a:ext>
            </a:extLst>
          </p:cNvPr>
          <p:cNvSpPr/>
          <p:nvPr/>
        </p:nvSpPr>
        <p:spPr>
          <a:xfrm>
            <a:off x="6130521" y="2375372"/>
            <a:ext cx="0" cy="471397"/>
          </a:xfrm>
          <a:prstGeom prst="line">
            <a:avLst/>
          </a:prstGeom>
          <a:ln w="25400" cap="rnd">
            <a:solidFill>
              <a:schemeClr val="accent4">
                <a:satOff val="-41129"/>
                <a:lumOff val="26470"/>
              </a:schemeClr>
            </a:solidFill>
            <a:prstDash val="sysDot"/>
          </a:ln>
        </p:spPr>
        <p:txBody>
          <a:bodyPr tIns="45714" bIns="45714"/>
          <a:lstStyle/>
          <a:p>
            <a:pPr marL="0" marR="0" lvl="0" indent="0" algn="l" defTabSz="1218743" rtl="0" eaLnBrk="1" fontAlgn="auto" latinLnBrk="0" hangingPunct="1">
              <a:lnSpc>
                <a:spcPct val="100000"/>
              </a:lnSpc>
              <a:spcBef>
                <a:spcPts val="0"/>
              </a:spcBef>
              <a:spcAft>
                <a:spcPts val="0"/>
              </a:spcAft>
              <a:buClrTx/>
              <a:buSzTx/>
              <a:buFontTx/>
              <a:buNone/>
              <a:tabLst/>
              <a:defRPr sz="4800">
                <a:solidFill>
                  <a:srgbClr val="00011C"/>
                </a:solidFill>
              </a:defRPr>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24" name="Oval 24">
            <a:extLst>
              <a:ext uri="{FF2B5EF4-FFF2-40B4-BE49-F238E27FC236}">
                <a16:creationId xmlns:a16="http://schemas.microsoft.com/office/drawing/2014/main" id="{3B99BCD6-EB81-D86D-1412-A83AF9FC4CD6}"/>
              </a:ext>
            </a:extLst>
          </p:cNvPr>
          <p:cNvSpPr/>
          <p:nvPr/>
        </p:nvSpPr>
        <p:spPr>
          <a:xfrm>
            <a:off x="6061438" y="2846770"/>
            <a:ext cx="133799" cy="133799"/>
          </a:xfrm>
          <a:prstGeom prst="ellipse">
            <a:avLst/>
          </a:prstGeom>
          <a:solidFill>
            <a:schemeClr val="tx1"/>
          </a:solidFill>
          <a:ln w="12700">
            <a:miter lim="400000"/>
          </a:ln>
        </p:spPr>
        <p:txBody>
          <a:bodyPr tIns="45714" bIns="45714" anchor="ctr"/>
          <a:lstStyle/>
          <a:p>
            <a:pPr marL="0" marR="0" lvl="0" indent="0" algn="l" defTabSz="1218743" rtl="0" eaLnBrk="1" fontAlgn="auto" latinLnBrk="0" hangingPunct="1">
              <a:lnSpc>
                <a:spcPct val="100000"/>
              </a:lnSpc>
              <a:spcBef>
                <a:spcPts val="0"/>
              </a:spcBef>
              <a:spcAft>
                <a:spcPts val="0"/>
              </a:spcAft>
              <a:buClrTx/>
              <a:buSzTx/>
              <a:buFontTx/>
              <a:buNone/>
              <a:tabLst/>
              <a:defRPr sz="4800"/>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44" name="Rounded Rectangle 143">
            <a:extLst>
              <a:ext uri="{FF2B5EF4-FFF2-40B4-BE49-F238E27FC236}">
                <a16:creationId xmlns:a16="http://schemas.microsoft.com/office/drawing/2014/main" id="{89996B24-6644-E971-D4C6-37B946B6C349}"/>
              </a:ext>
            </a:extLst>
          </p:cNvPr>
          <p:cNvSpPr/>
          <p:nvPr/>
        </p:nvSpPr>
        <p:spPr>
          <a:xfrm>
            <a:off x="4755788" y="3413230"/>
            <a:ext cx="2743200" cy="2733156"/>
          </a:xfrm>
          <a:prstGeom prst="roundRect">
            <a:avLst>
              <a:gd name="adj" fmla="val 7093"/>
            </a:avLst>
          </a:prstGeom>
          <a:solidFill>
            <a:schemeClr val="accent5"/>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300" normalizeH="0" baseline="0" noProof="0">
              <a:ln>
                <a:noFill/>
              </a:ln>
              <a:solidFill>
                <a:srgbClr val="FFFFFF"/>
              </a:solidFill>
              <a:effectLst/>
              <a:uLnTx/>
              <a:uFillTx/>
              <a:latin typeface="Arial"/>
              <a:ea typeface="+mn-ea"/>
              <a:cs typeface="Arial"/>
            </a:endParaRPr>
          </a:p>
        </p:txBody>
      </p:sp>
      <p:grpSp>
        <p:nvGrpSpPr>
          <p:cNvPr id="153" name="Group 152">
            <a:extLst>
              <a:ext uri="{FF2B5EF4-FFF2-40B4-BE49-F238E27FC236}">
                <a16:creationId xmlns:a16="http://schemas.microsoft.com/office/drawing/2014/main" id="{A3FC0383-85F0-2DB9-DF2A-7A352B77C202}"/>
              </a:ext>
            </a:extLst>
          </p:cNvPr>
          <p:cNvGrpSpPr/>
          <p:nvPr/>
        </p:nvGrpSpPr>
        <p:grpSpPr>
          <a:xfrm>
            <a:off x="4772460" y="1390476"/>
            <a:ext cx="2647079" cy="957089"/>
            <a:chOff x="448233" y="2268175"/>
            <a:chExt cx="2647079" cy="957089"/>
          </a:xfrm>
        </p:grpSpPr>
        <p:sp>
          <p:nvSpPr>
            <p:cNvPr id="154" name="Text Placeholder 5">
              <a:extLst>
                <a:ext uri="{FF2B5EF4-FFF2-40B4-BE49-F238E27FC236}">
                  <a16:creationId xmlns:a16="http://schemas.microsoft.com/office/drawing/2014/main" id="{0043B98B-7FA1-25D5-8C10-536699E10E2F}"/>
                </a:ext>
              </a:extLst>
            </p:cNvPr>
            <p:cNvSpPr txBox="1">
              <a:spLocks/>
            </p:cNvSpPr>
            <p:nvPr/>
          </p:nvSpPr>
          <p:spPr>
            <a:xfrm>
              <a:off x="448233" y="2268175"/>
              <a:ext cx="2647079" cy="693652"/>
            </a:xfrm>
            <a:prstGeom prst="rect">
              <a:avLst/>
            </a:prstGeom>
          </p:spPr>
          <p:txBody>
            <a:bodyPr vert="horz" lIns="0" tIns="0" rIns="0" bIns="0" rtlCol="0">
              <a:normAutofit/>
            </a:bodyPr>
            <a:lstStyle>
              <a:lvl1pPr marL="457200" indent="-640080" algn="l" defTabSz="914400" rtl="0" eaLnBrk="1" latinLnBrk="0" hangingPunct="1">
                <a:lnSpc>
                  <a:spcPct val="90000"/>
                </a:lnSpc>
                <a:spcBef>
                  <a:spcPts val="2000"/>
                </a:spcBef>
                <a:buFont typeface="System Font Regular"/>
                <a:buChar char="→"/>
                <a:defRPr sz="3600" b="0" i="0" kern="1200">
                  <a:solidFill>
                    <a:schemeClr val="bg2"/>
                  </a:solidFill>
                  <a:latin typeface="Mulish" pitchFamily="2" charset="77"/>
                  <a:ea typeface="+mn-ea"/>
                  <a:cs typeface="+mn-cs"/>
                </a:defRPr>
              </a:lvl1pPr>
              <a:lvl2pPr marL="1371600" indent="-457200" algn="l" defTabSz="914400" rtl="0" eaLnBrk="1" latinLnBrk="0" hangingPunct="1">
                <a:lnSpc>
                  <a:spcPct val="90000"/>
                </a:lnSpc>
                <a:spcBef>
                  <a:spcPts val="1000"/>
                </a:spcBef>
                <a:buFont typeface="System Font Regular"/>
                <a:buChar char="⁃"/>
                <a:defRPr sz="2800" b="0" i="0" kern="1200">
                  <a:solidFill>
                    <a:schemeClr val="bg2"/>
                  </a:solidFill>
                  <a:latin typeface="Mulish" pitchFamily="2" charset="77"/>
                  <a:ea typeface="+mn-ea"/>
                  <a:cs typeface="+mn-cs"/>
                </a:defRPr>
              </a:lvl2pPr>
              <a:lvl3pPr marL="2286000" indent="-457200" algn="l" defTabSz="914400" rtl="0" eaLnBrk="1" latinLnBrk="0" hangingPunct="1">
                <a:lnSpc>
                  <a:spcPct val="90000"/>
                </a:lnSpc>
                <a:spcBef>
                  <a:spcPts val="1000"/>
                </a:spcBef>
                <a:buFont typeface="System Font Regular"/>
                <a:buChar char="⁃"/>
                <a:defRPr sz="2000" b="0" i="0" kern="1200">
                  <a:solidFill>
                    <a:schemeClr val="bg2"/>
                  </a:solidFill>
                  <a:latin typeface="Mulish" pitchFamily="2" charset="77"/>
                  <a:ea typeface="+mn-ea"/>
                  <a:cs typeface="+mn-cs"/>
                </a:defRPr>
              </a:lvl3pPr>
              <a:lvl4pPr marL="32004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4pPr>
              <a:lvl5pPr marL="41148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0"/>
                </a:spcBef>
                <a:spcAft>
                  <a:spcPts val="0"/>
                </a:spcAft>
                <a:buClrTx/>
                <a:buSzTx/>
                <a:buFont typeface="System Font Regular"/>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Nerdio Manager for Enterprise v8.0</a:t>
              </a:r>
            </a:p>
          </p:txBody>
        </p:sp>
        <p:sp>
          <p:nvSpPr>
            <p:cNvPr id="155" name="TextBox 154">
              <a:extLst>
                <a:ext uri="{FF2B5EF4-FFF2-40B4-BE49-F238E27FC236}">
                  <a16:creationId xmlns:a16="http://schemas.microsoft.com/office/drawing/2014/main" id="{B3E2FEE3-83ED-6238-0CC0-A7EB7CAFC816}"/>
                </a:ext>
              </a:extLst>
            </p:cNvPr>
            <p:cNvSpPr txBox="1"/>
            <p:nvPr/>
          </p:nvSpPr>
          <p:spPr>
            <a:xfrm>
              <a:off x="1023631" y="2855932"/>
              <a:ext cx="14962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300" normalizeH="0" baseline="0" noProof="0">
                  <a:ln>
                    <a:noFill/>
                  </a:ln>
                  <a:solidFill>
                    <a:srgbClr val="CCFF4D"/>
                  </a:solidFill>
                  <a:effectLst/>
                  <a:uLnTx/>
                  <a:uFillTx/>
                  <a:latin typeface="Arial"/>
                  <a:ea typeface="Arial" panose="020B0604020202020204" pitchFamily="34" charset="0"/>
                  <a:cs typeface="Arial"/>
                </a:rPr>
                <a:t>Q2 2026</a:t>
              </a:r>
              <a:endParaRPr kumimoji="0" lang="en-US" sz="1800" b="0" i="0" u="none" strike="noStrike" kern="1200" cap="none" spc="300" normalizeH="0" baseline="0" noProof="0">
                <a:ln>
                  <a:noFill/>
                </a:ln>
                <a:solidFill>
                  <a:srgbClr val="CCFF4D"/>
                </a:solidFill>
                <a:effectLst/>
                <a:uLnTx/>
                <a:uFillTx/>
                <a:latin typeface="Arial"/>
                <a:ea typeface="Arial" panose="020B0604020202020204" pitchFamily="34" charset="0"/>
                <a:cs typeface="Arial"/>
              </a:endParaRPr>
            </a:p>
          </p:txBody>
        </p:sp>
      </p:grpSp>
      <p:sp>
        <p:nvSpPr>
          <p:cNvPr id="120" name="Straight Connector 29">
            <a:extLst>
              <a:ext uri="{FF2B5EF4-FFF2-40B4-BE49-F238E27FC236}">
                <a16:creationId xmlns:a16="http://schemas.microsoft.com/office/drawing/2014/main" id="{591A8B69-C43D-D55E-5F48-50F1F52E9587}"/>
              </a:ext>
            </a:extLst>
          </p:cNvPr>
          <p:cNvSpPr/>
          <p:nvPr/>
        </p:nvSpPr>
        <p:spPr>
          <a:xfrm>
            <a:off x="9674605" y="2374241"/>
            <a:ext cx="0" cy="551505"/>
          </a:xfrm>
          <a:prstGeom prst="line">
            <a:avLst/>
          </a:prstGeom>
          <a:ln w="25400" cap="rnd">
            <a:solidFill>
              <a:schemeClr val="accent4">
                <a:satOff val="-41129"/>
                <a:lumOff val="26470"/>
              </a:schemeClr>
            </a:solidFill>
            <a:prstDash val="sysDot"/>
          </a:ln>
        </p:spPr>
        <p:txBody>
          <a:bodyPr tIns="45714" bIns="45714"/>
          <a:lstStyle/>
          <a:p>
            <a:pPr marL="0" marR="0" lvl="0" indent="0" algn="l" defTabSz="1218743" rtl="0" eaLnBrk="1" fontAlgn="auto" latinLnBrk="0" hangingPunct="1">
              <a:lnSpc>
                <a:spcPct val="100000"/>
              </a:lnSpc>
              <a:spcBef>
                <a:spcPts val="0"/>
              </a:spcBef>
              <a:spcAft>
                <a:spcPts val="0"/>
              </a:spcAft>
              <a:buClrTx/>
              <a:buSzTx/>
              <a:buFontTx/>
              <a:buNone/>
              <a:tabLst/>
              <a:defRPr sz="4800">
                <a:solidFill>
                  <a:srgbClr val="00011C"/>
                </a:solidFill>
              </a:defRPr>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25" name="Oval 25">
            <a:extLst>
              <a:ext uri="{FF2B5EF4-FFF2-40B4-BE49-F238E27FC236}">
                <a16:creationId xmlns:a16="http://schemas.microsoft.com/office/drawing/2014/main" id="{681792C0-7B22-432E-45C3-467FFFC3E95A}"/>
              </a:ext>
            </a:extLst>
          </p:cNvPr>
          <p:cNvSpPr/>
          <p:nvPr/>
        </p:nvSpPr>
        <p:spPr>
          <a:xfrm>
            <a:off x="9597078" y="2846771"/>
            <a:ext cx="133799" cy="133799"/>
          </a:xfrm>
          <a:prstGeom prst="ellipse">
            <a:avLst/>
          </a:prstGeom>
          <a:solidFill>
            <a:schemeClr val="tx1"/>
          </a:solidFill>
          <a:ln w="12700">
            <a:miter lim="400000"/>
          </a:ln>
        </p:spPr>
        <p:txBody>
          <a:bodyPr tIns="45714" bIns="45714" anchor="ctr"/>
          <a:lstStyle/>
          <a:p>
            <a:pPr marL="0" marR="0" lvl="0" indent="0" algn="l" defTabSz="1218743" rtl="0" eaLnBrk="1" fontAlgn="auto" latinLnBrk="0" hangingPunct="1">
              <a:lnSpc>
                <a:spcPct val="100000"/>
              </a:lnSpc>
              <a:spcBef>
                <a:spcPts val="0"/>
              </a:spcBef>
              <a:spcAft>
                <a:spcPts val="0"/>
              </a:spcAft>
              <a:buClrTx/>
              <a:buSzTx/>
              <a:buFontTx/>
              <a:buNone/>
              <a:tabLst/>
              <a:defRPr sz="4800"/>
            </a:pPr>
            <a:endParaRPr kumimoji="0" sz="24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146" name="Rounded Rectangle 145">
            <a:extLst>
              <a:ext uri="{FF2B5EF4-FFF2-40B4-BE49-F238E27FC236}">
                <a16:creationId xmlns:a16="http://schemas.microsoft.com/office/drawing/2014/main" id="{E5C06AC1-4CEB-733A-FAA7-0C21440A0876}"/>
              </a:ext>
            </a:extLst>
          </p:cNvPr>
          <p:cNvSpPr/>
          <p:nvPr/>
        </p:nvSpPr>
        <p:spPr>
          <a:xfrm>
            <a:off x="8325554" y="3413231"/>
            <a:ext cx="2743200" cy="2733153"/>
          </a:xfrm>
          <a:prstGeom prst="roundRect">
            <a:avLst>
              <a:gd name="adj" fmla="val 7093"/>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300" normalizeH="0" baseline="0" noProof="0">
              <a:ln>
                <a:noFill/>
              </a:ln>
              <a:solidFill>
                <a:srgbClr val="FFFFFF"/>
              </a:solidFill>
              <a:effectLst/>
              <a:uLnTx/>
              <a:uFillTx/>
              <a:latin typeface="Arial"/>
              <a:ea typeface="+mn-ea"/>
              <a:cs typeface="Arial"/>
            </a:endParaRPr>
          </a:p>
        </p:txBody>
      </p:sp>
      <p:grpSp>
        <p:nvGrpSpPr>
          <p:cNvPr id="156" name="Group 155">
            <a:extLst>
              <a:ext uri="{FF2B5EF4-FFF2-40B4-BE49-F238E27FC236}">
                <a16:creationId xmlns:a16="http://schemas.microsoft.com/office/drawing/2014/main" id="{F0056CC7-2A20-96F0-E09A-0D5FD1DE1355}"/>
              </a:ext>
            </a:extLst>
          </p:cNvPr>
          <p:cNvGrpSpPr/>
          <p:nvPr/>
        </p:nvGrpSpPr>
        <p:grpSpPr>
          <a:xfrm>
            <a:off x="8347498" y="1390476"/>
            <a:ext cx="2647079" cy="956661"/>
            <a:chOff x="448233" y="2268175"/>
            <a:chExt cx="2647079" cy="956661"/>
          </a:xfrm>
        </p:grpSpPr>
        <p:sp>
          <p:nvSpPr>
            <p:cNvPr id="157" name="Text Placeholder 5">
              <a:extLst>
                <a:ext uri="{FF2B5EF4-FFF2-40B4-BE49-F238E27FC236}">
                  <a16:creationId xmlns:a16="http://schemas.microsoft.com/office/drawing/2014/main" id="{B71A9F65-0241-494F-040C-ED1388C55D98}"/>
                </a:ext>
              </a:extLst>
            </p:cNvPr>
            <p:cNvSpPr txBox="1">
              <a:spLocks/>
            </p:cNvSpPr>
            <p:nvPr/>
          </p:nvSpPr>
          <p:spPr>
            <a:xfrm>
              <a:off x="448233" y="2268175"/>
              <a:ext cx="2647079" cy="693652"/>
            </a:xfrm>
            <a:prstGeom prst="rect">
              <a:avLst/>
            </a:prstGeom>
          </p:spPr>
          <p:txBody>
            <a:bodyPr vert="horz" lIns="0" tIns="0" rIns="0" bIns="0" rtlCol="0">
              <a:normAutofit/>
            </a:bodyPr>
            <a:lstStyle>
              <a:lvl1pPr marL="457200" indent="-640080" algn="l" defTabSz="914400" rtl="0" eaLnBrk="1" latinLnBrk="0" hangingPunct="1">
                <a:lnSpc>
                  <a:spcPct val="90000"/>
                </a:lnSpc>
                <a:spcBef>
                  <a:spcPts val="2000"/>
                </a:spcBef>
                <a:buFont typeface="System Font Regular"/>
                <a:buChar char="→"/>
                <a:defRPr sz="3600" b="0" i="0" kern="1200">
                  <a:solidFill>
                    <a:schemeClr val="bg2"/>
                  </a:solidFill>
                  <a:latin typeface="Mulish" pitchFamily="2" charset="77"/>
                  <a:ea typeface="+mn-ea"/>
                  <a:cs typeface="+mn-cs"/>
                </a:defRPr>
              </a:lvl1pPr>
              <a:lvl2pPr marL="1371600" indent="-457200" algn="l" defTabSz="914400" rtl="0" eaLnBrk="1" latinLnBrk="0" hangingPunct="1">
                <a:lnSpc>
                  <a:spcPct val="90000"/>
                </a:lnSpc>
                <a:spcBef>
                  <a:spcPts val="1000"/>
                </a:spcBef>
                <a:buFont typeface="System Font Regular"/>
                <a:buChar char="⁃"/>
                <a:defRPr sz="2800" b="0" i="0" kern="1200">
                  <a:solidFill>
                    <a:schemeClr val="bg2"/>
                  </a:solidFill>
                  <a:latin typeface="Mulish" pitchFamily="2" charset="77"/>
                  <a:ea typeface="+mn-ea"/>
                  <a:cs typeface="+mn-cs"/>
                </a:defRPr>
              </a:lvl2pPr>
              <a:lvl3pPr marL="2286000" indent="-457200" algn="l" defTabSz="914400" rtl="0" eaLnBrk="1" latinLnBrk="0" hangingPunct="1">
                <a:lnSpc>
                  <a:spcPct val="90000"/>
                </a:lnSpc>
                <a:spcBef>
                  <a:spcPts val="1000"/>
                </a:spcBef>
                <a:buFont typeface="System Font Regular"/>
                <a:buChar char="⁃"/>
                <a:defRPr sz="2000" b="0" i="0" kern="1200">
                  <a:solidFill>
                    <a:schemeClr val="bg2"/>
                  </a:solidFill>
                  <a:latin typeface="Mulish" pitchFamily="2" charset="77"/>
                  <a:ea typeface="+mn-ea"/>
                  <a:cs typeface="+mn-cs"/>
                </a:defRPr>
              </a:lvl3pPr>
              <a:lvl4pPr marL="32004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4pPr>
              <a:lvl5pPr marL="41148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0"/>
                </a:spcBef>
                <a:spcAft>
                  <a:spcPts val="0"/>
                </a:spcAft>
                <a:buClrTx/>
                <a:buSzTx/>
                <a:buFont typeface="System Font Regular"/>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Nerdio Manager for Enterprise v8.1+</a:t>
              </a:r>
            </a:p>
          </p:txBody>
        </p:sp>
        <p:sp>
          <p:nvSpPr>
            <p:cNvPr id="158" name="TextBox 157">
              <a:extLst>
                <a:ext uri="{FF2B5EF4-FFF2-40B4-BE49-F238E27FC236}">
                  <a16:creationId xmlns:a16="http://schemas.microsoft.com/office/drawing/2014/main" id="{EF0AB965-8CD5-2C8B-CCB2-8EA915660BEF}"/>
                </a:ext>
              </a:extLst>
            </p:cNvPr>
            <p:cNvSpPr txBox="1"/>
            <p:nvPr/>
          </p:nvSpPr>
          <p:spPr>
            <a:xfrm>
              <a:off x="1016568" y="2855504"/>
              <a:ext cx="149628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300" normalizeH="0" baseline="0" noProof="0">
                  <a:ln>
                    <a:noFill/>
                  </a:ln>
                  <a:solidFill>
                    <a:srgbClr val="CCFF4D"/>
                  </a:solidFill>
                  <a:effectLst/>
                  <a:uLnTx/>
                  <a:uFillTx/>
                  <a:latin typeface="Arial"/>
                  <a:ea typeface="Arial" panose="020B0604020202020204" pitchFamily="34" charset="0"/>
                  <a:cs typeface="Arial"/>
                </a:rPr>
                <a:t>H2 2026</a:t>
              </a:r>
              <a:endParaRPr kumimoji="0" lang="en-US" sz="1800" b="0" i="0" u="none" strike="noStrike" kern="1200" cap="none" spc="300" normalizeH="0" baseline="0" noProof="0">
                <a:ln>
                  <a:noFill/>
                </a:ln>
                <a:solidFill>
                  <a:srgbClr val="CCFF4D"/>
                </a:solidFill>
                <a:effectLst/>
                <a:uLnTx/>
                <a:uFillTx/>
                <a:latin typeface="Arial"/>
                <a:ea typeface="Arial" panose="020B0604020202020204" pitchFamily="34" charset="0"/>
                <a:cs typeface="Arial"/>
              </a:endParaRPr>
            </a:p>
          </p:txBody>
        </p:sp>
      </p:grpSp>
      <p:sp>
        <p:nvSpPr>
          <p:cNvPr id="2" name="Text Placeholder 5">
            <a:extLst>
              <a:ext uri="{FF2B5EF4-FFF2-40B4-BE49-F238E27FC236}">
                <a16:creationId xmlns:a16="http://schemas.microsoft.com/office/drawing/2014/main" id="{D745AFBC-44DF-3396-24B5-9C96A64E8874}"/>
              </a:ext>
            </a:extLst>
          </p:cNvPr>
          <p:cNvSpPr txBox="1">
            <a:spLocks/>
          </p:cNvSpPr>
          <p:nvPr/>
        </p:nvSpPr>
        <p:spPr>
          <a:xfrm>
            <a:off x="749812" y="6217894"/>
            <a:ext cx="7162978" cy="428757"/>
          </a:xfrm>
          <a:prstGeom prst="rect">
            <a:avLst/>
          </a:prstGeom>
        </p:spPr>
        <p:txBody>
          <a:bodyPr vert="horz" lIns="0" tIns="0" rIns="0" bIns="0" rtlCol="0" anchor="t">
            <a:normAutofit/>
          </a:bodyPr>
          <a:lstStyle>
            <a:lvl1pPr marL="457200" indent="-640080" algn="l" defTabSz="914400" rtl="0" eaLnBrk="1" latinLnBrk="0" hangingPunct="1">
              <a:lnSpc>
                <a:spcPct val="90000"/>
              </a:lnSpc>
              <a:spcBef>
                <a:spcPts val="2000"/>
              </a:spcBef>
              <a:buFont typeface="System Font Regular"/>
              <a:buChar char="→"/>
              <a:defRPr sz="3600" b="0" i="0" kern="1200">
                <a:solidFill>
                  <a:schemeClr val="bg2"/>
                </a:solidFill>
                <a:latin typeface="Mulish" pitchFamily="2" charset="77"/>
                <a:ea typeface="+mn-ea"/>
                <a:cs typeface="+mn-cs"/>
              </a:defRPr>
            </a:lvl1pPr>
            <a:lvl2pPr marL="1371600" indent="-457200" algn="l" defTabSz="914400" rtl="0" eaLnBrk="1" latinLnBrk="0" hangingPunct="1">
              <a:lnSpc>
                <a:spcPct val="90000"/>
              </a:lnSpc>
              <a:spcBef>
                <a:spcPts val="1000"/>
              </a:spcBef>
              <a:buFont typeface="System Font Regular"/>
              <a:buChar char="⁃"/>
              <a:defRPr sz="2800" b="0" i="0" kern="1200">
                <a:solidFill>
                  <a:schemeClr val="bg2"/>
                </a:solidFill>
                <a:latin typeface="Mulish" pitchFamily="2" charset="77"/>
                <a:ea typeface="+mn-ea"/>
                <a:cs typeface="+mn-cs"/>
              </a:defRPr>
            </a:lvl2pPr>
            <a:lvl3pPr marL="2286000" indent="-457200" algn="l" defTabSz="914400" rtl="0" eaLnBrk="1" latinLnBrk="0" hangingPunct="1">
              <a:lnSpc>
                <a:spcPct val="90000"/>
              </a:lnSpc>
              <a:spcBef>
                <a:spcPts val="1000"/>
              </a:spcBef>
              <a:buFont typeface="System Font Regular"/>
              <a:buChar char="⁃"/>
              <a:defRPr sz="2000" b="0" i="0" kern="1200">
                <a:solidFill>
                  <a:schemeClr val="bg2"/>
                </a:solidFill>
                <a:latin typeface="Mulish" pitchFamily="2" charset="77"/>
                <a:ea typeface="+mn-ea"/>
                <a:cs typeface="+mn-cs"/>
              </a:defRPr>
            </a:lvl3pPr>
            <a:lvl4pPr marL="32004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4pPr>
            <a:lvl5pPr marL="4114800" indent="-457200" algn="l" defTabSz="914400" rtl="0" eaLnBrk="1" latinLnBrk="0" hangingPunct="1">
              <a:lnSpc>
                <a:spcPct val="90000"/>
              </a:lnSpc>
              <a:spcBef>
                <a:spcPts val="1000"/>
              </a:spcBef>
              <a:buFont typeface="System Font Regular"/>
              <a:buChar char="⁃"/>
              <a:defRPr sz="1800" b="0" i="0" kern="1200">
                <a:solidFill>
                  <a:schemeClr val="bg2"/>
                </a:solidFill>
                <a:latin typeface="Mulish"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0"/>
              </a:spcBef>
              <a:spcAft>
                <a:spcPts val="0"/>
              </a:spcAft>
              <a:buClrTx/>
              <a:buSzTx/>
              <a:buFont typeface="System Font Regular"/>
              <a:buNone/>
              <a:tabLst/>
              <a:defRPr/>
            </a:pPr>
            <a:r>
              <a:rPr kumimoji="0" lang="en-US" sz="1200" b="0" i="0" u="none" strike="noStrike" kern="1200" cap="none" spc="0" normalizeH="0" baseline="0" noProof="0">
                <a:ln>
                  <a:noFill/>
                </a:ln>
                <a:solidFill>
                  <a:srgbClr val="FFFFFF"/>
                </a:solidFill>
                <a:effectLst/>
                <a:uLnTx/>
                <a:uFillTx/>
                <a:latin typeface="Poppins"/>
                <a:ea typeface="+mn-ea"/>
                <a:cs typeface="Poppins"/>
              </a:rPr>
              <a:t>*</a:t>
            </a:r>
            <a:r>
              <a:rPr kumimoji="0" lang="en-US" sz="1200" b="0" i="0" u="sng" strike="noStrike" kern="1200" cap="none" spc="0" normalizeH="0" baseline="0" noProof="0">
                <a:ln>
                  <a:noFill/>
                </a:ln>
                <a:solidFill>
                  <a:srgbClr val="FFFFFF"/>
                </a:solidFill>
                <a:effectLst/>
                <a:uLnTx/>
                <a:uFillTx/>
                <a:latin typeface="Poppins"/>
                <a:ea typeface="+mn-ea"/>
                <a:cs typeface="Poppins"/>
              </a:rPr>
              <a:t>Note:</a:t>
            </a:r>
            <a:r>
              <a:rPr kumimoji="0" lang="en-US" sz="1200" b="0" i="0" u="none" strike="noStrike" kern="1200" cap="none" spc="0" normalizeH="0" baseline="0" noProof="0">
                <a:ln>
                  <a:noFill/>
                </a:ln>
                <a:solidFill>
                  <a:srgbClr val="FFFFFF"/>
                </a:solidFill>
                <a:effectLst/>
                <a:uLnTx/>
                <a:uFillTx/>
                <a:latin typeface="Poppins"/>
                <a:ea typeface="+mn-ea"/>
                <a:cs typeface="Poppins"/>
              </a:rPr>
              <a:t> Public Preview and GA readiness is contingent on Microsoft reaching Public Preview and GA status for AVD Hybrid prior to Nerdio Manager for Enterprise 8.0 and 8.1 release.</a:t>
            </a:r>
          </a:p>
        </p:txBody>
      </p:sp>
      <p:sp>
        <p:nvSpPr>
          <p:cNvPr id="3" name="TextBox 2">
            <a:extLst>
              <a:ext uri="{FF2B5EF4-FFF2-40B4-BE49-F238E27FC236}">
                <a16:creationId xmlns:a16="http://schemas.microsoft.com/office/drawing/2014/main" id="{023CBBF2-C281-B050-F93A-78512F733A29}"/>
              </a:ext>
            </a:extLst>
          </p:cNvPr>
          <p:cNvSpPr txBox="1"/>
          <p:nvPr/>
        </p:nvSpPr>
        <p:spPr>
          <a:xfrm>
            <a:off x="1010242" y="3678663"/>
            <a:ext cx="2816753" cy="22211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0E2841"/>
                </a:solidFill>
                <a:effectLst/>
                <a:uLnTx/>
                <a:uFillTx/>
                <a:latin typeface="Arial"/>
                <a:ea typeface="+mn-ea"/>
                <a:cs typeface="Arial"/>
              </a:rPr>
              <a:t>Private preview​ </a:t>
            </a:r>
            <a:endParaRPr kumimoji="0" lang="en-US" sz="1400" b="0" i="0" u="none" strike="noStrike" kern="1200" cap="none" spc="0" normalizeH="0" baseline="0" noProof="0">
              <a:ln>
                <a:noFill/>
              </a:ln>
              <a:solidFill>
                <a:srgbClr val="0E2841"/>
              </a:solidFill>
              <a:effectLst/>
              <a:uLnTx/>
              <a:uFillTx/>
              <a:latin typeface="Aptos"/>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Session Host Orchestration​ </a:t>
            </a:r>
            <a:endParaRPr kumimoji="0" lang="en-US" sz="1400" b="0" i="0" u="none" strike="noStrike" kern="1200" cap="none" spc="0" normalizeH="0" baseline="0" noProof="0">
              <a:ln>
                <a:noFill/>
              </a:ln>
              <a:solidFill>
                <a:srgbClr val="0E2841"/>
              </a:solidFill>
              <a:effectLst/>
              <a:uLnTx/>
              <a:uFillTx/>
              <a:latin typeface="Aptos" panose="021100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VM Settings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RDP/FSLogix/Directory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Use VM templates as desktop image​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Multiple Prism Central</a:t>
            </a:r>
            <a:endParaRPr kumimoji="0" lang="en-US" sz="1400" b="0" i="0" u="none" strike="noStrike" kern="1200" cap="none" spc="0" normalizeH="0" baseline="0" noProof="0">
              <a:ln>
                <a:noFill/>
              </a:ln>
              <a:solidFill>
                <a:srgbClr val="0E2841"/>
              </a:solidFill>
              <a:effectLst/>
              <a:uLnTx/>
              <a:uFillTx/>
              <a:latin typeface="Aptos" panose="021100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FSLogix on Nutanix Files​</a:t>
            </a:r>
            <a:endParaRPr kumimoji="0" lang="en-US" sz="1400" b="0" i="0" u="none" strike="noStrike" kern="1200" cap="none" spc="0" normalizeH="0" baseline="0" noProof="0">
              <a:ln>
                <a:noFill/>
              </a:ln>
              <a:solidFill>
                <a:srgbClr val="0E2841"/>
              </a:solidFill>
              <a:effectLst/>
              <a:uLnTx/>
              <a:uFillTx/>
              <a:latin typeface="Aptos" panose="021100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E2841"/>
                </a:solidFill>
                <a:effectLst/>
                <a:uLnTx/>
                <a:uFillTx/>
                <a:latin typeface="Arial"/>
                <a:ea typeface="+mn-ea"/>
                <a:cs typeface="Arial"/>
              </a:rPr>
              <a:t>Deploy Scripted Actions​</a:t>
            </a:r>
            <a:endParaRPr kumimoji="0" lang="en-US" sz="14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5ABCFE6-3128-4A6C-EA2A-9575CED2DFC6}"/>
              </a:ext>
            </a:extLst>
          </p:cNvPr>
          <p:cNvSpPr txBox="1"/>
          <p:nvPr/>
        </p:nvSpPr>
        <p:spPr>
          <a:xfrm>
            <a:off x="4829341" y="3678663"/>
            <a:ext cx="2590198" cy="2436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Public preview​ </a:t>
            </a:r>
            <a:endParaRPr kumimoji="0" lang="en-US" sz="1400" b="0" i="0" u="none" strike="noStrike" kern="1200" cap="none" spc="0" normalizeH="0" baseline="0" noProof="0">
              <a:ln>
                <a:noFill/>
              </a:ln>
              <a:solidFill>
                <a:srgbClr val="000000"/>
              </a:solidFill>
              <a:effectLst/>
              <a:uLnTx/>
              <a:uFillTx/>
              <a:latin typeface="Aptos"/>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More VM Settings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Scripted Actions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Session Time Limits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Full image management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Unified Applications (UAM)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App Attach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Resize/Reimage hosts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Custom Views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mn-ea"/>
              <a:cs typeface="Arial"/>
            </a:endParaRPr>
          </a:p>
        </p:txBody>
      </p:sp>
      <p:sp>
        <p:nvSpPr>
          <p:cNvPr id="7" name="TextBox 6">
            <a:extLst>
              <a:ext uri="{FF2B5EF4-FFF2-40B4-BE49-F238E27FC236}">
                <a16:creationId xmlns:a16="http://schemas.microsoft.com/office/drawing/2014/main" id="{D1A679A7-206E-F336-F33E-DEAD149E5CA2}"/>
              </a:ext>
            </a:extLst>
          </p:cNvPr>
          <p:cNvSpPr txBox="1"/>
          <p:nvPr/>
        </p:nvSpPr>
        <p:spPr>
          <a:xfrm>
            <a:off x="8417399" y="3678663"/>
            <a:ext cx="2571023" cy="24365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Arial"/>
              </a:rPr>
              <a:t>GA* and beyond​ </a:t>
            </a:r>
            <a:endParaRPr kumimoji="0" lang="en-US" sz="1400" b="0" i="0" u="none" strike="noStrike" kern="1200" cap="none" spc="0" normalizeH="0" baseline="0" noProof="0">
              <a:ln>
                <a:noFill/>
              </a:ln>
              <a:solidFill>
                <a:srgbClr val="000000"/>
              </a:solidFill>
              <a:effectLst/>
              <a:uLnTx/>
              <a:uFillTx/>
              <a:latin typeface="Aptos"/>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Additional VM Settings!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a:solidFill>
                  <a:srgbClr val="FFFFFF"/>
                </a:solidFill>
                <a:latin typeface="Arial"/>
                <a:ea typeface="Tahoma"/>
                <a:cs typeface="Arial"/>
              </a:rPr>
              <a:t>Nerdio Global Pools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Auto-Scale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Real-Time Insights</a:t>
            </a: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Console Connect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Scripted Sequences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User self-service portal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Nutanix Flow support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FFFFFF"/>
                </a:solidFill>
                <a:effectLst/>
                <a:uLnTx/>
                <a:uFillTx/>
                <a:latin typeface="Arial"/>
                <a:ea typeface="Tahoma"/>
                <a:cs typeface="Arial"/>
              </a:rPr>
              <a:t>GPU profiles</a:t>
            </a:r>
          </a:p>
        </p:txBody>
      </p:sp>
    </p:spTree>
    <p:extLst>
      <p:ext uri="{BB962C8B-B14F-4D97-AF65-F5344CB8AC3E}">
        <p14:creationId xmlns:p14="http://schemas.microsoft.com/office/powerpoint/2010/main" val="30227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EA856-03C0-1215-C8B8-D33097D619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ACE089-5D4A-7A35-80AC-7BB1DD3325E2}"/>
              </a:ext>
            </a:extLst>
          </p:cNvPr>
          <p:cNvSpPr>
            <a:spLocks noGrp="1"/>
          </p:cNvSpPr>
          <p:nvPr>
            <p:ph type="body" sz="quarter" idx="10"/>
          </p:nvPr>
        </p:nvSpPr>
        <p:spPr/>
        <p:txBody>
          <a:bodyPr/>
          <a:lstStyle/>
          <a:p>
            <a:r>
              <a:rPr lang="en-US">
                <a:latin typeface="Arial"/>
                <a:ea typeface="Verdana"/>
                <a:cs typeface="Arial"/>
              </a:rPr>
              <a:t>ROADMAP: AZURE VIRTUAL DESKTOP</a:t>
            </a:r>
            <a:endParaRPr lang="en-US"/>
          </a:p>
        </p:txBody>
      </p:sp>
      <p:sp>
        <p:nvSpPr>
          <p:cNvPr id="3" name="Text Placeholder 2">
            <a:extLst>
              <a:ext uri="{FF2B5EF4-FFF2-40B4-BE49-F238E27FC236}">
                <a16:creationId xmlns:a16="http://schemas.microsoft.com/office/drawing/2014/main" id="{01BFDF39-5C56-161E-01E0-32222B8A45A9}"/>
              </a:ext>
            </a:extLst>
          </p:cNvPr>
          <p:cNvSpPr>
            <a:spLocks noGrp="1"/>
          </p:cNvSpPr>
          <p:nvPr>
            <p:ph type="body" sz="quarter" idx="11"/>
          </p:nvPr>
        </p:nvSpPr>
        <p:spPr/>
        <p:txBody>
          <a:bodyPr>
            <a:normAutofit fontScale="77500" lnSpcReduction="20000"/>
          </a:bodyPr>
          <a:lstStyle/>
          <a:p>
            <a:r>
              <a:rPr lang="en-US">
                <a:latin typeface="Arial"/>
                <a:cs typeface="Arial"/>
              </a:rPr>
              <a:t>AVD Hybrid for Nutanix: deep dive</a:t>
            </a:r>
          </a:p>
        </p:txBody>
      </p:sp>
      <p:sp>
        <p:nvSpPr>
          <p:cNvPr id="4" name="Text Placeholder 3">
            <a:extLst>
              <a:ext uri="{FF2B5EF4-FFF2-40B4-BE49-F238E27FC236}">
                <a16:creationId xmlns:a16="http://schemas.microsoft.com/office/drawing/2014/main" id="{012C0C63-00D5-9D94-78AB-F113527397CA}"/>
              </a:ext>
            </a:extLst>
          </p:cNvPr>
          <p:cNvSpPr>
            <a:spLocks noGrp="1"/>
          </p:cNvSpPr>
          <p:nvPr>
            <p:ph type="body" sz="quarter" idx="12"/>
          </p:nvPr>
        </p:nvSpPr>
        <p:spPr>
          <a:xfrm>
            <a:off x="656630" y="1685974"/>
            <a:ext cx="8900543" cy="3973513"/>
          </a:xfrm>
        </p:spPr>
        <p:txBody>
          <a:bodyPr vert="horz" lIns="0" tIns="45720" rIns="0" bIns="45720" rtlCol="0" anchor="t">
            <a:normAutofit/>
          </a:bodyPr>
          <a:lstStyle/>
          <a:p>
            <a:pPr marL="0" indent="0">
              <a:buNone/>
            </a:pPr>
            <a:r>
              <a:rPr lang="en-US"/>
              <a:t>Time and location:</a:t>
            </a:r>
          </a:p>
          <a:p>
            <a:pPr marL="617220" indent="-571500">
              <a:spcAft>
                <a:spcPts val="200"/>
              </a:spcAft>
            </a:pPr>
            <a:r>
              <a:rPr lang="en-US">
                <a:latin typeface="Arial"/>
                <a:cs typeface="Arial"/>
              </a:rPr>
              <a:t>Wednesday: 11:15 am – 12:00 pm</a:t>
            </a:r>
          </a:p>
          <a:p>
            <a:pPr marL="617220" indent="-571500">
              <a:spcAft>
                <a:spcPts val="200"/>
              </a:spcAft>
            </a:pPr>
            <a:r>
              <a:rPr lang="en-US">
                <a:solidFill>
                  <a:schemeClr val="bg1"/>
                </a:solidFill>
              </a:rPr>
              <a:t>Room: Diego 1</a:t>
            </a:r>
          </a:p>
        </p:txBody>
      </p:sp>
    </p:spTree>
    <p:extLst>
      <p:ext uri="{BB962C8B-B14F-4D97-AF65-F5344CB8AC3E}">
        <p14:creationId xmlns:p14="http://schemas.microsoft.com/office/powerpoint/2010/main" val="11717729"/>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B1D018-78D7-C7EC-B713-6D7DED762C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98BAB1-0A03-DCBE-82A5-001E98C6F818}"/>
              </a:ext>
            </a:extLst>
          </p:cNvPr>
          <p:cNvSpPr>
            <a:spLocks noGrp="1"/>
          </p:cNvSpPr>
          <p:nvPr>
            <p:ph type="title" idx="4294967295"/>
          </p:nvPr>
        </p:nvSpPr>
        <p:spPr>
          <a:xfrm>
            <a:off x="0" y="625475"/>
            <a:ext cx="12196370" cy="689469"/>
          </a:xfrm>
          <a:prstGeom prst="rect">
            <a:avLst/>
          </a:prstGeom>
        </p:spPr>
        <p:txBody>
          <a:bodyPr lIns="91440" tIns="45720" rIns="91440" bIns="45720" anchor="t">
            <a:normAutofit/>
          </a:bodyPr>
          <a:lstStyle/>
          <a:p>
            <a:pPr algn="ctr"/>
            <a:r>
              <a:rPr lang="en-US" sz="3200">
                <a:solidFill>
                  <a:srgbClr val="FFFFFF"/>
                </a:solidFill>
                <a:latin typeface="Arial"/>
                <a:cs typeface="Arial"/>
              </a:rPr>
              <a:t>Coming soon!</a:t>
            </a:r>
          </a:p>
        </p:txBody>
      </p:sp>
      <p:pic>
        <p:nvPicPr>
          <p:cNvPr id="1026" name="Picture 2">
            <a:extLst>
              <a:ext uri="{FF2B5EF4-FFF2-40B4-BE49-F238E27FC236}">
                <a16:creationId xmlns:a16="http://schemas.microsoft.com/office/drawing/2014/main" id="{22B42E07-A4E9-E68D-60B3-CDC3B9F425CD}"/>
              </a:ext>
            </a:extLst>
          </p:cNvPr>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21000" y="1974191"/>
            <a:ext cx="6350000" cy="21971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F2F5E3A8-DDAA-D3D9-A9B3-11C339630D75}"/>
              </a:ext>
            </a:extLst>
          </p:cNvPr>
          <p:cNvSpPr txBox="1">
            <a:spLocks/>
          </p:cNvSpPr>
          <p:nvPr/>
        </p:nvSpPr>
        <p:spPr>
          <a:xfrm>
            <a:off x="481632" y="4842270"/>
            <a:ext cx="11248027" cy="422116"/>
          </a:xfrm>
          <a:prstGeom prst="rect">
            <a:avLst/>
          </a:prstGeom>
        </p:spPr>
        <p:txBody>
          <a:bodyPr lIns="0" tIns="0" rIns="0" bIns="0" anchor="t"/>
          <a:lstStyle>
            <a:lvl1pPr marL="0" marR="0" indent="0" algn="l" defTabSz="914400" rtl="0" eaLnBrk="1" fontAlgn="auto" latinLnBrk="0" hangingPunct="1">
              <a:lnSpc>
                <a:spcPct val="100000"/>
              </a:lnSpc>
              <a:spcBef>
                <a:spcPct val="0"/>
              </a:spcBef>
              <a:spcAft>
                <a:spcPts val="0"/>
              </a:spcAft>
              <a:buClrTx/>
              <a:buSzTx/>
              <a:buFontTx/>
              <a:buNone/>
              <a:tabLst/>
              <a:defRPr lang="en-US" sz="3200" b="1" i="0" kern="1200" spc="50" baseline="0" dirty="0">
                <a:solidFill>
                  <a:schemeClr val="bg1"/>
                </a:solidFill>
                <a:latin typeface="Arial" panose="020B0604020202020204" pitchFamily="34" charset="0"/>
                <a:ea typeface="+mj-ea"/>
                <a:cs typeface="Arial" panose="020B0604020202020204" pitchFamily="34" charset="0"/>
              </a:defRPr>
            </a:lvl1pPr>
          </a:lstStyle>
          <a:p>
            <a:pPr algn="ctr"/>
            <a:r>
              <a:rPr lang="en-US" sz="3000" b="0">
                <a:solidFill>
                  <a:srgbClr val="CEFE4C"/>
                </a:solidFill>
                <a:latin typeface="Arial"/>
                <a:cs typeface="Arial"/>
              </a:rPr>
              <a:t>Targeting </a:t>
            </a:r>
            <a:r>
              <a:rPr lang="en-US" sz="3000" b="0" err="1">
                <a:solidFill>
                  <a:srgbClr val="CEFE4C"/>
                </a:solidFill>
                <a:latin typeface="Arial"/>
                <a:cs typeface="Arial"/>
              </a:rPr>
              <a:t>Nerdio</a:t>
            </a:r>
            <a:r>
              <a:rPr lang="en-US" sz="3000" b="0">
                <a:solidFill>
                  <a:srgbClr val="CEFE4C"/>
                </a:solidFill>
                <a:latin typeface="Arial"/>
                <a:cs typeface="Arial"/>
              </a:rPr>
              <a:t> Manager for Enterprise 8.1 for Public Preview!</a:t>
            </a:r>
          </a:p>
        </p:txBody>
      </p:sp>
    </p:spTree>
    <p:extLst>
      <p:ext uri="{BB962C8B-B14F-4D97-AF65-F5344CB8AC3E}">
        <p14:creationId xmlns:p14="http://schemas.microsoft.com/office/powerpoint/2010/main" val="18108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CE265-EADC-177E-0139-DF3B2638BC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C5F0D8-EF1E-F543-1701-2F08D41C9D7B}"/>
              </a:ext>
            </a:extLst>
          </p:cNvPr>
          <p:cNvSpPr>
            <a:spLocks noGrp="1"/>
          </p:cNvSpPr>
          <p:nvPr>
            <p:ph type="body" sz="quarter" idx="10"/>
          </p:nvPr>
        </p:nvSpPr>
        <p:spPr>
          <a:xfrm>
            <a:off x="378106" y="1798441"/>
            <a:ext cx="8185231" cy="1737280"/>
          </a:xfrm>
        </p:spPr>
        <p:txBody>
          <a:bodyPr lIns="91440" tIns="45720" rIns="91440" bIns="45720" anchor="b"/>
          <a:lstStyle/>
          <a:p>
            <a:pPr marL="10795" indent="-10795"/>
            <a:r>
              <a:rPr lang="en-US" sz="4800">
                <a:latin typeface="Arial"/>
                <a:cs typeface="Arial"/>
              </a:rPr>
              <a:t>Windows 365/Intune/UAM</a:t>
            </a:r>
            <a:endParaRPr lang="en-US">
              <a:latin typeface="Arial"/>
              <a:cs typeface="Arial"/>
            </a:endParaRPr>
          </a:p>
        </p:txBody>
      </p:sp>
      <p:sp>
        <p:nvSpPr>
          <p:cNvPr id="3" name="Text Placeholder 2">
            <a:extLst>
              <a:ext uri="{FF2B5EF4-FFF2-40B4-BE49-F238E27FC236}">
                <a16:creationId xmlns:a16="http://schemas.microsoft.com/office/drawing/2014/main" id="{9703617F-B7CF-536F-0D1E-4103EA2C0674}"/>
              </a:ext>
            </a:extLst>
          </p:cNvPr>
          <p:cNvSpPr>
            <a:spLocks noGrp="1"/>
          </p:cNvSpPr>
          <p:nvPr>
            <p:ph type="body" sz="quarter" idx="11"/>
          </p:nvPr>
        </p:nvSpPr>
        <p:spPr/>
        <p:txBody>
          <a:bodyPr/>
          <a:lstStyle/>
          <a:p>
            <a:r>
              <a:rPr lang="en-US"/>
              <a:t>Yangzhi Zhao</a:t>
            </a:r>
          </a:p>
          <a:p>
            <a:r>
              <a:rPr lang="en-US" b="0"/>
              <a:t>Sr. Director</a:t>
            </a:r>
          </a:p>
        </p:txBody>
      </p:sp>
    </p:spTree>
    <p:extLst>
      <p:ext uri="{BB962C8B-B14F-4D97-AF65-F5344CB8AC3E}">
        <p14:creationId xmlns:p14="http://schemas.microsoft.com/office/powerpoint/2010/main" val="2698650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8A57-068A-C351-8E63-1EEB6864BD3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3F68E6B7-2241-6C52-7578-753264B110FC}"/>
              </a:ext>
            </a:extLst>
          </p:cNvPr>
          <p:cNvSpPr/>
          <p:nvPr/>
        </p:nvSpPr>
        <p:spPr>
          <a:xfrm>
            <a:off x="4261577" y="1023873"/>
            <a:ext cx="3674163" cy="67825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AA9C3DD-C89B-4ACF-E7AB-B377E14B189A}"/>
              </a:ext>
            </a:extLst>
          </p:cNvPr>
          <p:cNvSpPr/>
          <p:nvPr/>
        </p:nvSpPr>
        <p:spPr>
          <a:xfrm>
            <a:off x="8093142" y="1031061"/>
            <a:ext cx="3681352" cy="6782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CDB5277-C4C8-8237-FCBD-5AF416392F04}"/>
              </a:ext>
            </a:extLst>
          </p:cNvPr>
          <p:cNvSpPr/>
          <p:nvPr/>
        </p:nvSpPr>
        <p:spPr>
          <a:xfrm>
            <a:off x="422824" y="1031062"/>
            <a:ext cx="3666974" cy="67825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18">
            <a:extLst>
              <a:ext uri="{FF2B5EF4-FFF2-40B4-BE49-F238E27FC236}">
                <a16:creationId xmlns:a16="http://schemas.microsoft.com/office/drawing/2014/main" id="{5BFF693B-C0D4-07A4-0756-1D7C55AE6703}"/>
              </a:ext>
            </a:extLst>
          </p:cNvPr>
          <p:cNvSpPr/>
          <p:nvPr/>
        </p:nvSpPr>
        <p:spPr>
          <a:xfrm>
            <a:off x="424684" y="1098175"/>
            <a:ext cx="3657600" cy="4724399"/>
          </a:xfrm>
          <a:prstGeom prst="roundRect">
            <a:avLst>
              <a:gd name="adj" fmla="val 3199"/>
            </a:avLst>
          </a:prstGeom>
          <a:noFill/>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sz="1400" b="1">
              <a:solidFill>
                <a:schemeClr val="accent2"/>
              </a:solidFill>
              <a:latin typeface="Arial" panose="020B0604020202020204" pitchFamily="34" charset="0"/>
              <a:cs typeface="Arial" panose="020B0604020202020204" pitchFamily="34" charset="0"/>
            </a:endParaRPr>
          </a:p>
        </p:txBody>
      </p:sp>
      <p:sp>
        <p:nvSpPr>
          <p:cNvPr id="25" name="Rectangle: Rounded Corners 3">
            <a:extLst>
              <a:ext uri="{FF2B5EF4-FFF2-40B4-BE49-F238E27FC236}">
                <a16:creationId xmlns:a16="http://schemas.microsoft.com/office/drawing/2014/main" id="{A6804416-533E-314C-750D-22DF05EF610D}"/>
              </a:ext>
            </a:extLst>
          </p:cNvPr>
          <p:cNvSpPr/>
          <p:nvPr/>
        </p:nvSpPr>
        <p:spPr>
          <a:xfrm>
            <a:off x="4267200" y="1098175"/>
            <a:ext cx="3657600" cy="4724399"/>
          </a:xfrm>
          <a:prstGeom prst="roundRect">
            <a:avLst>
              <a:gd name="adj" fmla="val 3853"/>
            </a:avLst>
          </a:prstGeom>
          <a:noFill/>
          <a:ln w="28575">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1400">
              <a:solidFill>
                <a:srgbClr val="FFFF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45AA47A-86ED-EF2C-3584-3B98E6326CC1}"/>
              </a:ext>
            </a:extLst>
          </p:cNvPr>
          <p:cNvSpPr txBox="1"/>
          <p:nvPr/>
        </p:nvSpPr>
        <p:spPr>
          <a:xfrm>
            <a:off x="424684" y="1140987"/>
            <a:ext cx="3657600" cy="461665"/>
          </a:xfrm>
          <a:prstGeom prst="rect">
            <a:avLst/>
          </a:prstGeom>
          <a:noFill/>
        </p:spPr>
        <p:txBody>
          <a:bodyPr wrap="square" lIns="91440" tIns="45720" rIns="91440" bIns="45720" anchor="t">
            <a:spAutoFit/>
          </a:bodyPr>
          <a:lstStyle/>
          <a:p>
            <a:pPr algn="ctr"/>
            <a:r>
              <a:rPr lang="en-US" sz="2400" b="1">
                <a:solidFill>
                  <a:schemeClr val="tx2"/>
                </a:solidFill>
                <a:latin typeface="Arial"/>
                <a:cs typeface="Arial"/>
              </a:rPr>
              <a:t>Now</a:t>
            </a:r>
          </a:p>
        </p:txBody>
      </p:sp>
      <p:sp>
        <p:nvSpPr>
          <p:cNvPr id="29" name="Rounded Rectangle 11">
            <a:extLst>
              <a:ext uri="{FF2B5EF4-FFF2-40B4-BE49-F238E27FC236}">
                <a16:creationId xmlns:a16="http://schemas.microsoft.com/office/drawing/2014/main" id="{61E8AA87-DBED-E127-665B-EDAC668A0F2F}"/>
              </a:ext>
            </a:extLst>
          </p:cNvPr>
          <p:cNvSpPr/>
          <p:nvPr/>
        </p:nvSpPr>
        <p:spPr>
          <a:xfrm>
            <a:off x="8109716" y="1098176"/>
            <a:ext cx="3657600" cy="4724399"/>
          </a:xfrm>
          <a:prstGeom prst="roundRect">
            <a:avLst>
              <a:gd name="adj" fmla="val 4658"/>
            </a:avLst>
          </a:prstGeom>
          <a:noFill/>
          <a:ln w="28575">
            <a:solidFill>
              <a:srgbClr val="1D9DB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D3A4CF1-BCD9-C8B4-06FB-4294953525A3}"/>
              </a:ext>
            </a:extLst>
          </p:cNvPr>
          <p:cNvSpPr txBox="1"/>
          <p:nvPr/>
        </p:nvSpPr>
        <p:spPr>
          <a:xfrm>
            <a:off x="4267200" y="1133798"/>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Next</a:t>
            </a:r>
          </a:p>
        </p:txBody>
      </p:sp>
      <p:sp>
        <p:nvSpPr>
          <p:cNvPr id="31" name="TextBox 30">
            <a:extLst>
              <a:ext uri="{FF2B5EF4-FFF2-40B4-BE49-F238E27FC236}">
                <a16:creationId xmlns:a16="http://schemas.microsoft.com/office/drawing/2014/main" id="{B92D0E9B-E83C-3611-83D4-6A9B442E84B0}"/>
              </a:ext>
            </a:extLst>
          </p:cNvPr>
          <p:cNvSpPr txBox="1"/>
          <p:nvPr/>
        </p:nvSpPr>
        <p:spPr>
          <a:xfrm>
            <a:off x="8109716" y="1133798"/>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Later</a:t>
            </a:r>
          </a:p>
        </p:txBody>
      </p:sp>
      <p:sp>
        <p:nvSpPr>
          <p:cNvPr id="2" name="Text Placeholder 1">
            <a:extLst>
              <a:ext uri="{FF2B5EF4-FFF2-40B4-BE49-F238E27FC236}">
                <a16:creationId xmlns:a16="http://schemas.microsoft.com/office/drawing/2014/main" id="{19DB0F4A-151C-7DD1-8E1D-C1EFDD825D35}"/>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WINDOWS 365, INTUNE, &amp; UAM</a:t>
            </a:r>
          </a:p>
        </p:txBody>
      </p:sp>
      <p:sp>
        <p:nvSpPr>
          <p:cNvPr id="7" name="Text Placeholder 5">
            <a:extLst>
              <a:ext uri="{FF2B5EF4-FFF2-40B4-BE49-F238E27FC236}">
                <a16:creationId xmlns:a16="http://schemas.microsoft.com/office/drawing/2014/main" id="{B45C2068-9E18-B149-B646-3B11489CCAC9}"/>
              </a:ext>
            </a:extLst>
          </p:cNvPr>
          <p:cNvSpPr txBox="1">
            <a:spLocks/>
          </p:cNvSpPr>
          <p:nvPr/>
        </p:nvSpPr>
        <p:spPr>
          <a:xfrm>
            <a:off x="519168" y="1960011"/>
            <a:ext cx="3468632" cy="346236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r>
              <a:rPr lang="en-US" sz="1400">
                <a:solidFill>
                  <a:schemeClr val="bg1"/>
                </a:solidFill>
                <a:latin typeface="Arial" panose="020B0604020202020204" pitchFamily="34" charset="0"/>
                <a:cs typeface="Arial" panose="020B0604020202020204" pitchFamily="34" charset="0"/>
              </a:rPr>
              <a:t>Intune: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Policy Studio (Preview)</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Script management and versioning</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Approval workflow schedule approval</a:t>
            </a:r>
          </a:p>
          <a:p>
            <a:pPr marL="577850" lvl="1" indent="-177800">
              <a:buFont typeface="Courier New" panose="02070309020205020404" pitchFamily="49" charset="0"/>
              <a:buChar char="o"/>
            </a:pPr>
            <a:endParaRPr lang="en-US" sz="1200">
              <a:solidFill>
                <a:schemeClr val="bg1"/>
              </a:solidFill>
              <a:latin typeface="Arial" panose="020B0604020202020204" pitchFamily="34" charset="0"/>
              <a:cs typeface="Arial" panose="020B0604020202020204" pitchFamily="34" charset="0"/>
            </a:endParaRPr>
          </a:p>
          <a:p>
            <a:pPr marL="177800" indent="-177800"/>
            <a:r>
              <a:rPr lang="en-US" sz="1400">
                <a:solidFill>
                  <a:schemeClr val="bg1"/>
                </a:solidFill>
                <a:latin typeface="Arial" panose="020B0604020202020204" pitchFamily="34" charset="0"/>
                <a:cs typeface="Arial" panose="020B0604020202020204" pitchFamily="34" charset="0"/>
              </a:rPr>
              <a:t>Scripted Sequences:</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Scripted Actions support</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Cross-tenant support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Task worker deployment optimization for Intune</a:t>
            </a:r>
          </a:p>
          <a:p>
            <a:pPr marL="577850" lvl="1" indent="-177800">
              <a:buFont typeface="Courier New" panose="02070309020205020404" pitchFamily="49" charset="0"/>
              <a:buChar char="o"/>
            </a:pPr>
            <a:endParaRPr lang="en-US" sz="1200">
              <a:solidFill>
                <a:schemeClr val="bg1"/>
              </a:solidFill>
              <a:latin typeface="Arial" panose="020B0604020202020204" pitchFamily="34" charset="0"/>
              <a:cs typeface="Arial" panose="020B0604020202020204" pitchFamily="34" charset="0"/>
            </a:endParaRPr>
          </a:p>
          <a:p>
            <a:pPr marL="177800" indent="-177800"/>
            <a:r>
              <a:rPr lang="en-US" sz="1400">
                <a:solidFill>
                  <a:schemeClr val="bg1"/>
                </a:solidFill>
                <a:latin typeface="Arial" panose="020B0604020202020204" pitchFamily="34" charset="0"/>
                <a:cs typeface="Arial" panose="020B0604020202020204" pitchFamily="34" charset="0"/>
              </a:rPr>
              <a:t>UAM:</a:t>
            </a:r>
          </a:p>
          <a:p>
            <a:pPr marL="685800" lvl="1">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Nutanix support</a:t>
            </a:r>
          </a:p>
          <a:p>
            <a:pPr marL="685800" lvl="1">
              <a:buFont typeface="Courier New" panose="02070309020205020404" pitchFamily="49" charset="0"/>
              <a:buChar char="o"/>
            </a:pPr>
            <a:r>
              <a:rPr lang="en-GB" sz="1200">
                <a:solidFill>
                  <a:schemeClr val="bg1"/>
                </a:solidFill>
                <a:latin typeface="Arial" panose="020B0604020202020204" pitchFamily="34" charset="0"/>
                <a:cs typeface="Arial" panose="020B0604020202020204" pitchFamily="34" charset="0"/>
              </a:rPr>
              <a:t>App ID search support for Install groups</a:t>
            </a:r>
          </a:p>
          <a:p>
            <a:pPr marL="177800" indent="-177800"/>
            <a:endParaRPr lang="en-US" sz="1400">
              <a:solidFill>
                <a:schemeClr val="bg1"/>
              </a:solidFill>
              <a:latin typeface="Arial" panose="020B0604020202020204" pitchFamily="34" charset="0"/>
              <a:cs typeface="Arial" panose="020B0604020202020204" pitchFamily="34" charset="0"/>
            </a:endParaRPr>
          </a:p>
          <a:p>
            <a:pPr marL="177800" indent="-177800"/>
            <a:endParaRPr lang="en-US" sz="1400">
              <a:solidFill>
                <a:schemeClr val="bg1"/>
              </a:solidFill>
              <a:latin typeface="Arial" panose="020B0604020202020204" pitchFamily="34" charset="0"/>
              <a:cs typeface="Arial" panose="020B0604020202020204" pitchFamily="34" charset="0"/>
            </a:endParaRPr>
          </a:p>
          <a:p>
            <a:pPr marL="177800" lvl="1" indent="-177800"/>
            <a:endParaRPr lang="en-US" sz="1600">
              <a:solidFill>
                <a:schemeClr val="bg1"/>
              </a:solidFill>
              <a:latin typeface="Arial" panose="020B0604020202020204" pitchFamily="34" charset="0"/>
              <a:cs typeface="Arial" panose="020B0604020202020204" pitchFamily="34" charset="0"/>
            </a:endParaRPr>
          </a:p>
          <a:p>
            <a:pPr marL="177800" lvl="1" indent="-177800"/>
            <a:endParaRPr lang="en-US" sz="1600">
              <a:solidFill>
                <a:schemeClr val="bg1"/>
              </a:solidFill>
              <a:latin typeface="Arial" panose="020B0604020202020204" pitchFamily="34" charset="0"/>
              <a:cs typeface="Arial" panose="020B0604020202020204" pitchFamily="34" charset="0"/>
            </a:endParaRPr>
          </a:p>
        </p:txBody>
      </p:sp>
      <p:sp>
        <p:nvSpPr>
          <p:cNvPr id="14" name="Text Placeholder 5">
            <a:extLst>
              <a:ext uri="{FF2B5EF4-FFF2-40B4-BE49-F238E27FC236}">
                <a16:creationId xmlns:a16="http://schemas.microsoft.com/office/drawing/2014/main" id="{FAAABD40-A499-F005-E95B-6422B26CFCF6}"/>
              </a:ext>
            </a:extLst>
          </p:cNvPr>
          <p:cNvSpPr txBox="1">
            <a:spLocks/>
          </p:cNvSpPr>
          <p:nvPr/>
        </p:nvSpPr>
        <p:spPr>
          <a:xfrm>
            <a:off x="4356100" y="1960010"/>
            <a:ext cx="3474216" cy="3734853"/>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r>
              <a:rPr lang="en-US" sz="1400">
                <a:solidFill>
                  <a:schemeClr val="bg1"/>
                </a:solidFill>
                <a:latin typeface="Arial" panose="020B0604020202020204" pitchFamily="34" charset="0"/>
                <a:cs typeface="Arial" panose="020B0604020202020204" pitchFamily="34" charset="0"/>
              </a:rPr>
              <a:t>Intune: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Device blueprints</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Change approval expansion</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Cross-tenant: Console Connect support</a:t>
            </a:r>
          </a:p>
          <a:p>
            <a:pPr marL="177800" indent="-177800"/>
            <a:r>
              <a:rPr lang="en-US" sz="1400">
                <a:solidFill>
                  <a:schemeClr val="bg1"/>
                </a:solidFill>
                <a:latin typeface="Arial" panose="020B0604020202020204" pitchFamily="34" charset="0"/>
                <a:cs typeface="Arial" panose="020B0604020202020204" pitchFamily="34" charset="0"/>
              </a:rPr>
              <a:t>W365: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User Experience Sync management</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AI Enabled Cloud PC management</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End-user portal support</a:t>
            </a:r>
          </a:p>
          <a:p>
            <a:pPr marL="177800" indent="-177800"/>
            <a:r>
              <a:rPr lang="en-US" sz="1400">
                <a:solidFill>
                  <a:schemeClr val="bg1"/>
                </a:solidFill>
                <a:latin typeface="Arial" panose="020B0604020202020204" pitchFamily="34" charset="0"/>
                <a:cs typeface="Arial" panose="020B0604020202020204" pitchFamily="34" charset="0"/>
              </a:rPr>
              <a:t>Scripted Sequences:</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Task Worker removal</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Publicly-signed task worker</a:t>
            </a:r>
            <a:endParaRPr lang="en-US" sz="1400">
              <a:solidFill>
                <a:schemeClr val="bg1"/>
              </a:solidFill>
              <a:latin typeface="Arial" panose="020B0604020202020204" pitchFamily="34" charset="0"/>
              <a:cs typeface="Arial" panose="020B0604020202020204" pitchFamily="34" charset="0"/>
            </a:endParaRPr>
          </a:p>
          <a:p>
            <a:pPr marL="177800" indent="-177800"/>
            <a:r>
              <a:rPr lang="en-US" sz="1400">
                <a:solidFill>
                  <a:schemeClr val="bg1"/>
                </a:solidFill>
                <a:latin typeface="Arial" panose="020B0604020202020204" pitchFamily="34" charset="0"/>
                <a:cs typeface="Arial" panose="020B0604020202020204" pitchFamily="34" charset="0"/>
              </a:rPr>
              <a:t>UAM: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Azure Front Door for private repos</a:t>
            </a:r>
          </a:p>
          <a:p>
            <a:pPr marL="577850" lvl="1" indent="-177800">
              <a:buFont typeface="Courier New" panose="02070309020205020404" pitchFamily="49" charset="0"/>
              <a:buChar char="o"/>
            </a:pPr>
            <a:r>
              <a:rPr lang="en-US" sz="1200">
                <a:solidFill>
                  <a:schemeClr val="bg1"/>
                </a:solidFill>
                <a:cs typeface="Arial"/>
              </a:rPr>
              <a:t>Create &amp; manage native Intune apps</a:t>
            </a:r>
          </a:p>
          <a:p>
            <a:pPr marL="177800" indent="-177800"/>
            <a:r>
              <a:rPr lang="en-US" sz="1400">
                <a:solidFill>
                  <a:schemeClr val="bg1"/>
                </a:solidFill>
                <a:latin typeface="Arial" panose="020B0604020202020204" pitchFamily="34" charset="0"/>
                <a:cs typeface="Arial" panose="020B0604020202020204" pitchFamily="34" charset="0"/>
              </a:rPr>
              <a:t>IGEL UMS integration</a:t>
            </a:r>
          </a:p>
          <a:p>
            <a:pPr marL="571500" lvl="1" indent="-17145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UMS policy assignment &amp; status</a:t>
            </a:r>
          </a:p>
          <a:p>
            <a:pPr marL="177800" indent="-177800"/>
            <a:endParaRPr lang="en-US" sz="1400">
              <a:solidFill>
                <a:schemeClr val="bg1"/>
              </a:solidFill>
              <a:latin typeface="Arial" panose="020B0604020202020204" pitchFamily="34" charset="0"/>
              <a:cs typeface="Arial" panose="020B0604020202020204" pitchFamily="34" charset="0"/>
            </a:endParaRPr>
          </a:p>
          <a:p>
            <a:pPr marL="177800" lvl="1" indent="-177800"/>
            <a:endParaRPr lang="en-US" sz="1600">
              <a:solidFill>
                <a:schemeClr val="bg1"/>
              </a:solidFill>
              <a:latin typeface="Arial" panose="020B0604020202020204" pitchFamily="34" charset="0"/>
              <a:cs typeface="Arial" panose="020B0604020202020204" pitchFamily="34" charset="0"/>
            </a:endParaRPr>
          </a:p>
          <a:p>
            <a:pPr marL="177800" lvl="1" indent="-177800"/>
            <a:endParaRPr lang="en-US" sz="1600">
              <a:solidFill>
                <a:schemeClr val="bg1"/>
              </a:solidFill>
              <a:latin typeface="Arial" panose="020B06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83569264-7DB7-B64F-47A5-E4F6CA23B362}"/>
              </a:ext>
            </a:extLst>
          </p:cNvPr>
          <p:cNvSpPr txBox="1">
            <a:spLocks/>
          </p:cNvSpPr>
          <p:nvPr/>
        </p:nvSpPr>
        <p:spPr>
          <a:xfrm>
            <a:off x="8204200" y="1960011"/>
            <a:ext cx="3468632" cy="27430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r>
              <a:rPr lang="en-US" sz="1400">
                <a:solidFill>
                  <a:schemeClr val="bg1"/>
                </a:solidFill>
                <a:latin typeface="Arial" panose="020B0604020202020204" pitchFamily="34" charset="0"/>
                <a:cs typeface="Arial" panose="020B0604020202020204" pitchFamily="34" charset="0"/>
              </a:rPr>
              <a:t>Intune: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Device history map</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Enhanced policy templates</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Cross-tenant: Intune policy propagation</a:t>
            </a:r>
          </a:p>
          <a:p>
            <a:pPr marL="177800" indent="-177800"/>
            <a:r>
              <a:rPr lang="en-US" sz="1400">
                <a:solidFill>
                  <a:schemeClr val="bg1"/>
                </a:solidFill>
                <a:latin typeface="Arial" panose="020B0604020202020204" pitchFamily="34" charset="0"/>
                <a:cs typeface="Arial" panose="020B0604020202020204" pitchFamily="34" charset="0"/>
              </a:rPr>
              <a:t>W365: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W365 for Agents support</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License management engine</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Health monitor and auto-heal</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Cross-tenant: W365 image management</a:t>
            </a:r>
          </a:p>
          <a:p>
            <a:pPr marL="177800" indent="-177800"/>
            <a:r>
              <a:rPr lang="en-US" sz="1400">
                <a:solidFill>
                  <a:schemeClr val="bg1"/>
                </a:solidFill>
                <a:latin typeface="Arial" panose="020B0604020202020204" pitchFamily="34" charset="0"/>
                <a:cs typeface="Arial" panose="020B0604020202020204" pitchFamily="34" charset="0"/>
              </a:rPr>
              <a:t>Scripted Sequences:</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Automatic remediations</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End-user portal support</a:t>
            </a:r>
            <a:endParaRPr lang="en-US" sz="1400">
              <a:solidFill>
                <a:schemeClr val="bg1"/>
              </a:solidFill>
              <a:latin typeface="Arial" panose="020B0604020202020204" pitchFamily="34" charset="0"/>
              <a:cs typeface="Arial" panose="020B0604020202020204" pitchFamily="34" charset="0"/>
            </a:endParaRPr>
          </a:p>
          <a:p>
            <a:pPr marL="177800" indent="-177800"/>
            <a:r>
              <a:rPr lang="en-US" sz="1400">
                <a:solidFill>
                  <a:schemeClr val="bg1"/>
                </a:solidFill>
                <a:latin typeface="Arial" panose="020B0604020202020204" pitchFamily="34" charset="0"/>
                <a:cs typeface="Arial" panose="020B0604020202020204" pitchFamily="34" charset="0"/>
              </a:rPr>
              <a:t>UAM: </a:t>
            </a:r>
          </a:p>
          <a:p>
            <a:pPr marL="577850" lvl="1" indent="-177800">
              <a:buFont typeface="Courier New" panose="02070309020205020404" pitchFamily="49" charset="0"/>
              <a:buChar char="o"/>
            </a:pPr>
            <a:r>
              <a:rPr lang="en-US" sz="1200">
                <a:solidFill>
                  <a:schemeClr val="bg1"/>
                </a:solidFill>
                <a:latin typeface="Arial" panose="020B0604020202020204" pitchFamily="34" charset="0"/>
                <a:cs typeface="Arial" panose="020B0604020202020204" pitchFamily="34" charset="0"/>
              </a:rPr>
              <a:t>Export Winget &amp; Shell Apps to Intune Apps</a:t>
            </a:r>
          </a:p>
          <a:p>
            <a:pPr marL="177800" lvl="1" indent="-177800"/>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847434"/>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8463-CDE8-2135-BFFA-17DC1F33F5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02BBBE-26DE-1684-8E9E-E6BD31B61135}"/>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WINDOWS 365, INTUNE, &amp; UAM</a:t>
            </a:r>
          </a:p>
        </p:txBody>
      </p:sp>
      <p:sp>
        <p:nvSpPr>
          <p:cNvPr id="3" name="Text Placeholder 2">
            <a:extLst>
              <a:ext uri="{FF2B5EF4-FFF2-40B4-BE49-F238E27FC236}">
                <a16:creationId xmlns:a16="http://schemas.microsoft.com/office/drawing/2014/main" id="{216C94CB-404E-ECB6-D8F2-EB37721E1A88}"/>
              </a:ext>
            </a:extLst>
          </p:cNvPr>
          <p:cNvSpPr>
            <a:spLocks noGrp="1"/>
          </p:cNvSpPr>
          <p:nvPr>
            <p:ph type="body" sz="quarter" idx="11"/>
          </p:nvPr>
        </p:nvSpPr>
        <p:spPr/>
        <p:txBody>
          <a:bodyPr lIns="91440" tIns="45720" rIns="91440" bIns="45720" anchor="ctr"/>
          <a:lstStyle/>
          <a:p>
            <a:r>
              <a:rPr lang="en-US">
                <a:latin typeface="Arial"/>
                <a:cs typeface="Arial"/>
              </a:rPr>
              <a:t>Windows 365 Cloud Apps support</a:t>
            </a:r>
            <a:endParaRPr lang="en-US"/>
          </a:p>
        </p:txBody>
      </p:sp>
      <p:sp>
        <p:nvSpPr>
          <p:cNvPr id="4" name="Text Placeholder 3">
            <a:extLst>
              <a:ext uri="{FF2B5EF4-FFF2-40B4-BE49-F238E27FC236}">
                <a16:creationId xmlns:a16="http://schemas.microsoft.com/office/drawing/2014/main" id="{B59A3AF0-2831-3426-5E4C-2E468D262EC3}"/>
              </a:ext>
            </a:extLst>
          </p:cNvPr>
          <p:cNvSpPr>
            <a:spLocks noGrp="1"/>
          </p:cNvSpPr>
          <p:nvPr>
            <p:ph type="body" sz="quarter" idx="12"/>
          </p:nvPr>
        </p:nvSpPr>
        <p:spPr>
          <a:xfrm>
            <a:off x="656630" y="1685974"/>
            <a:ext cx="10742612" cy="3973513"/>
          </a:xfrm>
        </p:spPr>
        <p:txBody>
          <a:bodyPr lIns="91440" tIns="45720" rIns="91440" bIns="45720" anchor="t"/>
          <a:lstStyle/>
          <a:p>
            <a:r>
              <a:rPr lang="en-US">
                <a:latin typeface="Arial"/>
                <a:cs typeface="Arial"/>
              </a:rPr>
              <a:t>Frontline licenses required: Cloud Apps are only available in Frontline</a:t>
            </a:r>
          </a:p>
          <a:p>
            <a:r>
              <a:rPr lang="en-US"/>
              <a:t>Deliver apps rather than desktops to your Windows 365 Cloud PC users</a:t>
            </a:r>
          </a:p>
          <a:p>
            <a:r>
              <a:rPr lang="en-US">
                <a:latin typeface="Arial"/>
                <a:cs typeface="Arial"/>
              </a:rPr>
              <a:t>Manage published apps per-policy based on app detected in the image</a:t>
            </a:r>
          </a:p>
        </p:txBody>
      </p:sp>
    </p:spTree>
    <p:extLst>
      <p:ext uri="{BB962C8B-B14F-4D97-AF65-F5344CB8AC3E}">
        <p14:creationId xmlns:p14="http://schemas.microsoft.com/office/powerpoint/2010/main" val="3200051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F4855BF-CDC3-2DF1-0F6E-A3BBCC62CC7F}"/>
              </a:ext>
            </a:extLst>
          </p:cNvPr>
          <p:cNvSpPr>
            <a:spLocks noGrp="1"/>
          </p:cNvSpPr>
          <p:nvPr>
            <p:ph type="body" sz="quarter" idx="10"/>
          </p:nvPr>
        </p:nvSpPr>
        <p:spPr/>
        <p:txBody>
          <a:bodyPr lIns="91440" tIns="45720" rIns="91440" bIns="45720" anchor="ctr"/>
          <a:lstStyle/>
          <a:p>
            <a:r>
              <a:rPr lang="en-US">
                <a:latin typeface="Arial"/>
                <a:ea typeface="Verdana"/>
                <a:cs typeface="Arial"/>
              </a:rPr>
              <a:t>SPEAKERS</a:t>
            </a:r>
            <a:endParaRPr lang="en-US"/>
          </a:p>
        </p:txBody>
      </p:sp>
      <p:sp>
        <p:nvSpPr>
          <p:cNvPr id="13" name="Text Placeholder 12">
            <a:extLst>
              <a:ext uri="{FF2B5EF4-FFF2-40B4-BE49-F238E27FC236}">
                <a16:creationId xmlns:a16="http://schemas.microsoft.com/office/drawing/2014/main" id="{E0C57F35-BF09-97CB-827B-0BF7195ED9C5}"/>
              </a:ext>
            </a:extLst>
          </p:cNvPr>
          <p:cNvSpPr>
            <a:spLocks noGrp="1"/>
          </p:cNvSpPr>
          <p:nvPr>
            <p:ph type="body" sz="quarter" idx="11"/>
          </p:nvPr>
        </p:nvSpPr>
        <p:spPr>
          <a:xfrm>
            <a:off x="679022" y="3683304"/>
            <a:ext cx="2157413" cy="376773"/>
          </a:xfrm>
        </p:spPr>
        <p:txBody>
          <a:bodyPr lIns="91440" tIns="45720" rIns="91440" bIns="45720" anchor="t"/>
          <a:lstStyle/>
          <a:p>
            <a:r>
              <a:rPr lang="en-US">
                <a:latin typeface="Arial"/>
                <a:cs typeface="Arial"/>
              </a:rPr>
              <a:t>Yangzhi Zhao</a:t>
            </a:r>
          </a:p>
        </p:txBody>
      </p:sp>
      <p:sp>
        <p:nvSpPr>
          <p:cNvPr id="14" name="Text Placeholder 13">
            <a:extLst>
              <a:ext uri="{FF2B5EF4-FFF2-40B4-BE49-F238E27FC236}">
                <a16:creationId xmlns:a16="http://schemas.microsoft.com/office/drawing/2014/main" id="{2777C2AD-73D7-236A-C7DB-A13F081958C7}"/>
              </a:ext>
            </a:extLst>
          </p:cNvPr>
          <p:cNvSpPr>
            <a:spLocks noGrp="1"/>
          </p:cNvSpPr>
          <p:nvPr>
            <p:ph type="body" sz="quarter" idx="12"/>
          </p:nvPr>
        </p:nvSpPr>
        <p:spPr/>
        <p:txBody>
          <a:bodyPr lIns="91440" tIns="45720" rIns="91440" bIns="45720" anchor="t"/>
          <a:lstStyle/>
          <a:p>
            <a:r>
              <a:rPr lang="en-US"/>
              <a:t>Senior Director, Enterprise Product</a:t>
            </a:r>
          </a:p>
        </p:txBody>
      </p:sp>
      <p:pic>
        <p:nvPicPr>
          <p:cNvPr id="2" name="Picture Placeholder 1" descr="A person in a grey shirt&#10;&#10;AI-generated content may be incorrect.">
            <a:extLst>
              <a:ext uri="{FF2B5EF4-FFF2-40B4-BE49-F238E27FC236}">
                <a16:creationId xmlns:a16="http://schemas.microsoft.com/office/drawing/2014/main" id="{FC4DFA9C-AFCA-F9BA-CD7D-E4D9D259D743}"/>
              </a:ext>
            </a:extLst>
          </p:cNvPr>
          <p:cNvPicPr>
            <a:picLocks noGrp="1" noChangeAspect="1"/>
          </p:cNvPicPr>
          <p:nvPr>
            <p:ph type="pic" sz="quarter" idx="13"/>
          </p:nvPr>
        </p:nvPicPr>
        <p:blipFill>
          <a:blip r:embed="rId2"/>
          <a:srcRect t="771" b="771"/>
          <a:stretch/>
        </p:blipFill>
        <p:spPr>
          <a:xfrm>
            <a:off x="678845" y="1483179"/>
            <a:ext cx="2149929" cy="2125739"/>
          </a:xfrm>
          <a:prstGeom prst="roundRect">
            <a:avLst/>
          </a:prstGeom>
        </p:spPr>
      </p:pic>
      <p:sp>
        <p:nvSpPr>
          <p:cNvPr id="16" name="Text Placeholder 15">
            <a:extLst>
              <a:ext uri="{FF2B5EF4-FFF2-40B4-BE49-F238E27FC236}">
                <a16:creationId xmlns:a16="http://schemas.microsoft.com/office/drawing/2014/main" id="{6CA9CFB0-D5C6-5D40-9B12-013A5C032E9F}"/>
              </a:ext>
            </a:extLst>
          </p:cNvPr>
          <p:cNvSpPr>
            <a:spLocks noGrp="1"/>
          </p:cNvSpPr>
          <p:nvPr>
            <p:ph type="body" sz="quarter" idx="14"/>
          </p:nvPr>
        </p:nvSpPr>
        <p:spPr>
          <a:xfrm>
            <a:off x="3514819" y="3683304"/>
            <a:ext cx="2157413" cy="376773"/>
          </a:xfrm>
        </p:spPr>
        <p:txBody>
          <a:bodyPr lIns="91440" tIns="45720" rIns="91440" bIns="45720" anchor="t"/>
          <a:lstStyle/>
          <a:p>
            <a:r>
              <a:rPr lang="en-US"/>
              <a:t>Chad Manzer</a:t>
            </a:r>
          </a:p>
        </p:txBody>
      </p:sp>
      <p:sp>
        <p:nvSpPr>
          <p:cNvPr id="17" name="Text Placeholder 16">
            <a:extLst>
              <a:ext uri="{FF2B5EF4-FFF2-40B4-BE49-F238E27FC236}">
                <a16:creationId xmlns:a16="http://schemas.microsoft.com/office/drawing/2014/main" id="{0CB9C3DA-54A2-8121-3FE0-ABF1604385AB}"/>
              </a:ext>
            </a:extLst>
          </p:cNvPr>
          <p:cNvSpPr>
            <a:spLocks noGrp="1"/>
          </p:cNvSpPr>
          <p:nvPr>
            <p:ph type="body" sz="quarter" idx="15"/>
          </p:nvPr>
        </p:nvSpPr>
        <p:spPr/>
        <p:txBody>
          <a:bodyPr lIns="91440" tIns="45720" rIns="91440" bIns="45720" anchor="t"/>
          <a:lstStyle/>
          <a:p>
            <a:r>
              <a:rPr lang="en-US"/>
              <a:t>Sr. Product Manager,  Enterprise Product</a:t>
            </a:r>
          </a:p>
        </p:txBody>
      </p:sp>
      <p:pic>
        <p:nvPicPr>
          <p:cNvPr id="3" name="Picture Placeholder 2" descr="A person wearing glasses and a blue jacket&#10;&#10;AI-generated content may be incorrect.">
            <a:extLst>
              <a:ext uri="{FF2B5EF4-FFF2-40B4-BE49-F238E27FC236}">
                <a16:creationId xmlns:a16="http://schemas.microsoft.com/office/drawing/2014/main" id="{1F09EAE7-4356-CB8D-C48F-C2A72D4E4BDA}"/>
              </a:ext>
            </a:extLst>
          </p:cNvPr>
          <p:cNvPicPr>
            <a:picLocks noGrp="1" noChangeAspect="1"/>
          </p:cNvPicPr>
          <p:nvPr>
            <p:ph type="pic" sz="quarter" idx="16"/>
          </p:nvPr>
        </p:nvPicPr>
        <p:blipFill>
          <a:blip r:embed="rId3"/>
          <a:srcRect t="771" b="771"/>
          <a:stretch/>
        </p:blipFill>
        <p:spPr>
          <a:xfrm>
            <a:off x="3466797" y="1465036"/>
            <a:ext cx="2119691" cy="2143882"/>
          </a:xfrm>
          <a:prstGeom prst="roundRect">
            <a:avLst/>
          </a:prstGeom>
        </p:spPr>
      </p:pic>
      <p:sp>
        <p:nvSpPr>
          <p:cNvPr id="19" name="Text Placeholder 18">
            <a:extLst>
              <a:ext uri="{FF2B5EF4-FFF2-40B4-BE49-F238E27FC236}">
                <a16:creationId xmlns:a16="http://schemas.microsoft.com/office/drawing/2014/main" id="{5EDF34C3-D767-5D37-8AF1-1EDB58A35FED}"/>
              </a:ext>
            </a:extLst>
          </p:cNvPr>
          <p:cNvSpPr>
            <a:spLocks noGrp="1"/>
          </p:cNvSpPr>
          <p:nvPr>
            <p:ph type="body" sz="quarter" idx="17"/>
          </p:nvPr>
        </p:nvSpPr>
        <p:spPr>
          <a:xfrm>
            <a:off x="6350617" y="3683304"/>
            <a:ext cx="2157413" cy="376773"/>
          </a:xfrm>
        </p:spPr>
        <p:txBody>
          <a:bodyPr lIns="91440" tIns="45720" rIns="91440" bIns="45720" anchor="t"/>
          <a:lstStyle/>
          <a:p>
            <a:r>
              <a:rPr lang="en-US">
                <a:latin typeface="Arial"/>
                <a:cs typeface="Arial"/>
              </a:rPr>
              <a:t>David Grain </a:t>
            </a:r>
            <a:endParaRPr lang="en-US"/>
          </a:p>
        </p:txBody>
      </p:sp>
      <p:sp>
        <p:nvSpPr>
          <p:cNvPr id="20" name="Text Placeholder 19">
            <a:extLst>
              <a:ext uri="{FF2B5EF4-FFF2-40B4-BE49-F238E27FC236}">
                <a16:creationId xmlns:a16="http://schemas.microsoft.com/office/drawing/2014/main" id="{74250146-65B9-67A4-A832-0C0EDD316DE4}"/>
              </a:ext>
            </a:extLst>
          </p:cNvPr>
          <p:cNvSpPr>
            <a:spLocks noGrp="1"/>
          </p:cNvSpPr>
          <p:nvPr>
            <p:ph type="body" sz="quarter" idx="18"/>
          </p:nvPr>
        </p:nvSpPr>
        <p:spPr/>
        <p:txBody>
          <a:bodyPr lIns="91440" tIns="45720" rIns="91440" bIns="45720" anchor="t"/>
          <a:lstStyle/>
          <a:p>
            <a:r>
              <a:rPr lang="en-US">
                <a:latin typeface="Arial"/>
                <a:cs typeface="Arial"/>
              </a:rPr>
              <a:t>Product Manager, Enterprise Product</a:t>
            </a:r>
            <a:endParaRPr lang="en-US"/>
          </a:p>
        </p:txBody>
      </p:sp>
      <p:pic>
        <p:nvPicPr>
          <p:cNvPr id="4" name="Picture Placeholder 3" descr="A person in a suit and tie&#10;&#10;AI-generated content may be incorrect.">
            <a:extLst>
              <a:ext uri="{FF2B5EF4-FFF2-40B4-BE49-F238E27FC236}">
                <a16:creationId xmlns:a16="http://schemas.microsoft.com/office/drawing/2014/main" id="{0BB1F4CB-EC20-1F99-E1F9-B1DC8D66046F}"/>
              </a:ext>
            </a:extLst>
          </p:cNvPr>
          <p:cNvPicPr>
            <a:picLocks noGrp="1" noChangeAspect="1"/>
          </p:cNvPicPr>
          <p:nvPr>
            <p:ph type="pic" sz="quarter" idx="19"/>
          </p:nvPr>
        </p:nvPicPr>
        <p:blipFill>
          <a:blip r:embed="rId4"/>
          <a:srcRect t="771" b="771"/>
          <a:stretch/>
        </p:blipFill>
        <p:spPr>
          <a:xfrm>
            <a:off x="9200848" y="1465942"/>
            <a:ext cx="2129972" cy="2142068"/>
          </a:xfrm>
          <a:prstGeom prst="roundRect">
            <a:avLst/>
          </a:prstGeom>
        </p:spPr>
      </p:pic>
      <p:sp>
        <p:nvSpPr>
          <p:cNvPr id="22" name="Text Placeholder 21">
            <a:extLst>
              <a:ext uri="{FF2B5EF4-FFF2-40B4-BE49-F238E27FC236}">
                <a16:creationId xmlns:a16="http://schemas.microsoft.com/office/drawing/2014/main" id="{4E6D28F6-A08B-9AFC-C3AD-4F406C33E460}"/>
              </a:ext>
            </a:extLst>
          </p:cNvPr>
          <p:cNvSpPr>
            <a:spLocks noGrp="1"/>
          </p:cNvSpPr>
          <p:nvPr>
            <p:ph type="body" sz="quarter" idx="20"/>
          </p:nvPr>
        </p:nvSpPr>
        <p:spPr>
          <a:xfrm>
            <a:off x="9186414" y="3683304"/>
            <a:ext cx="2157413" cy="376773"/>
          </a:xfrm>
        </p:spPr>
        <p:txBody>
          <a:bodyPr lIns="91440" tIns="45720" rIns="91440" bIns="45720" anchor="t"/>
          <a:lstStyle/>
          <a:p>
            <a:r>
              <a:rPr lang="en-US">
                <a:latin typeface="Arial"/>
                <a:cs typeface="Arial"/>
              </a:rPr>
              <a:t>Raul Morales </a:t>
            </a:r>
            <a:endParaRPr lang="en-US"/>
          </a:p>
        </p:txBody>
      </p:sp>
      <p:sp>
        <p:nvSpPr>
          <p:cNvPr id="23" name="Text Placeholder 22">
            <a:extLst>
              <a:ext uri="{FF2B5EF4-FFF2-40B4-BE49-F238E27FC236}">
                <a16:creationId xmlns:a16="http://schemas.microsoft.com/office/drawing/2014/main" id="{29967E9E-A802-1ABF-2F2B-A2AE0DDD7868}"/>
              </a:ext>
            </a:extLst>
          </p:cNvPr>
          <p:cNvSpPr>
            <a:spLocks noGrp="1"/>
          </p:cNvSpPr>
          <p:nvPr>
            <p:ph type="body" sz="quarter" idx="21"/>
          </p:nvPr>
        </p:nvSpPr>
        <p:spPr/>
        <p:txBody>
          <a:bodyPr lIns="91440" tIns="45720" rIns="91440" bIns="45720" anchor="t"/>
          <a:lstStyle/>
          <a:p>
            <a:r>
              <a:rPr lang="en-US"/>
              <a:t>Product Manager, Enterprise Product</a:t>
            </a:r>
          </a:p>
        </p:txBody>
      </p:sp>
      <p:pic>
        <p:nvPicPr>
          <p:cNvPr id="5" name="Picture Placeholder 4" descr="A person smiling for a picture&#10;&#10;AI-generated content may be incorrect.">
            <a:extLst>
              <a:ext uri="{FF2B5EF4-FFF2-40B4-BE49-F238E27FC236}">
                <a16:creationId xmlns:a16="http://schemas.microsoft.com/office/drawing/2014/main" id="{4D8BDBF1-0683-8C99-BCBA-BBE7DCFA8F08}"/>
              </a:ext>
            </a:extLst>
          </p:cNvPr>
          <p:cNvPicPr>
            <a:picLocks noGrp="1" noChangeAspect="1"/>
          </p:cNvPicPr>
          <p:nvPr>
            <p:ph type="pic" sz="quarter" idx="22"/>
          </p:nvPr>
        </p:nvPicPr>
        <p:blipFill>
          <a:blip r:embed="rId5"/>
          <a:srcRect t="771" b="771"/>
          <a:stretch/>
        </p:blipFill>
        <p:spPr>
          <a:xfrm>
            <a:off x="6337905" y="1463523"/>
            <a:ext cx="2171096" cy="2152953"/>
          </a:xfrm>
          <a:prstGeom prst="roundRect">
            <a:avLst/>
          </a:prstGeom>
        </p:spPr>
      </p:pic>
    </p:spTree>
    <p:extLst>
      <p:ext uri="{BB962C8B-B14F-4D97-AF65-F5344CB8AC3E}">
        <p14:creationId xmlns:p14="http://schemas.microsoft.com/office/powerpoint/2010/main" val="59192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E4C3-134E-C975-1344-F252DEB39E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509377-2356-0EEB-11DB-A9BEAB2E01DA}"/>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WINDOWS 365, INTUNE, &amp; UAM</a:t>
            </a:r>
          </a:p>
        </p:txBody>
      </p:sp>
      <p:sp>
        <p:nvSpPr>
          <p:cNvPr id="3" name="Text Placeholder 2">
            <a:extLst>
              <a:ext uri="{FF2B5EF4-FFF2-40B4-BE49-F238E27FC236}">
                <a16:creationId xmlns:a16="http://schemas.microsoft.com/office/drawing/2014/main" id="{B8C7FBDB-5770-204D-3741-F65DE4EEA11D}"/>
              </a:ext>
            </a:extLst>
          </p:cNvPr>
          <p:cNvSpPr>
            <a:spLocks noGrp="1"/>
          </p:cNvSpPr>
          <p:nvPr>
            <p:ph type="body" sz="quarter" idx="11"/>
          </p:nvPr>
        </p:nvSpPr>
        <p:spPr/>
        <p:txBody>
          <a:bodyPr/>
          <a:lstStyle/>
          <a:p>
            <a:r>
              <a:rPr lang="en-US"/>
              <a:t>Intune Policy Studio (Preview)</a:t>
            </a:r>
          </a:p>
        </p:txBody>
      </p:sp>
      <p:sp>
        <p:nvSpPr>
          <p:cNvPr id="4" name="Text Placeholder 3">
            <a:extLst>
              <a:ext uri="{FF2B5EF4-FFF2-40B4-BE49-F238E27FC236}">
                <a16:creationId xmlns:a16="http://schemas.microsoft.com/office/drawing/2014/main" id="{4860A82C-B733-0E88-9BDF-6F71932EB40D}"/>
              </a:ext>
            </a:extLst>
          </p:cNvPr>
          <p:cNvSpPr>
            <a:spLocks noGrp="1"/>
          </p:cNvSpPr>
          <p:nvPr>
            <p:ph type="body" sz="quarter" idx="12"/>
          </p:nvPr>
        </p:nvSpPr>
        <p:spPr>
          <a:xfrm>
            <a:off x="656630" y="1685974"/>
            <a:ext cx="10998417" cy="3973513"/>
          </a:xfrm>
        </p:spPr>
        <p:txBody>
          <a:bodyPr lIns="91440" tIns="45720" rIns="91440" bIns="45720" anchor="t"/>
          <a:lstStyle/>
          <a:p>
            <a:r>
              <a:rPr lang="en-US">
                <a:latin typeface="Arial"/>
                <a:cs typeface="Arial"/>
              </a:rPr>
              <a:t>Manage polices via the new GUI or via the advanced JSON editor</a:t>
            </a:r>
          </a:p>
          <a:p>
            <a:r>
              <a:rPr lang="en-US">
                <a:latin typeface="Arial"/>
                <a:cs typeface="Arial"/>
              </a:rPr>
              <a:t>Review and modify settings and assignments controlled via RBAC roles</a:t>
            </a:r>
          </a:p>
          <a:p>
            <a:r>
              <a:rPr lang="en-US">
                <a:latin typeface="Arial"/>
                <a:cs typeface="Arial"/>
              </a:rPr>
              <a:t>Search for policy names &amp; settings names to see a filtered view</a:t>
            </a:r>
          </a:p>
          <a:p>
            <a:r>
              <a:rPr lang="en-US"/>
              <a:t>Powerful policy result viewer, including conflict detection</a:t>
            </a:r>
          </a:p>
          <a:p>
            <a:r>
              <a:rPr lang="en-US">
                <a:latin typeface="Arial"/>
                <a:cs typeface="Arial"/>
              </a:rPr>
              <a:t>Discover which policies propagate to which devices, users, or groups</a:t>
            </a:r>
          </a:p>
        </p:txBody>
      </p:sp>
    </p:spTree>
    <p:extLst>
      <p:ext uri="{BB962C8B-B14F-4D97-AF65-F5344CB8AC3E}">
        <p14:creationId xmlns:p14="http://schemas.microsoft.com/office/powerpoint/2010/main" val="2002966772"/>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A112-A2A3-E855-412B-00F063921E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F97713-8D0D-97AC-5004-2DB0E9E95778}"/>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WINDOWS 365, INTUNE, &amp; UAM</a:t>
            </a:r>
          </a:p>
        </p:txBody>
      </p:sp>
      <p:sp>
        <p:nvSpPr>
          <p:cNvPr id="3" name="Text Placeholder 2">
            <a:extLst>
              <a:ext uri="{FF2B5EF4-FFF2-40B4-BE49-F238E27FC236}">
                <a16:creationId xmlns:a16="http://schemas.microsoft.com/office/drawing/2014/main" id="{82B7E4D1-5416-6B54-3F44-CEAC7949DFCE}"/>
              </a:ext>
            </a:extLst>
          </p:cNvPr>
          <p:cNvSpPr>
            <a:spLocks noGrp="1"/>
          </p:cNvSpPr>
          <p:nvPr>
            <p:ph type="body" sz="quarter" idx="11"/>
          </p:nvPr>
        </p:nvSpPr>
        <p:spPr/>
        <p:txBody>
          <a:bodyPr lIns="91440" tIns="45720" rIns="91440" bIns="45720" anchor="ctr"/>
          <a:lstStyle/>
          <a:p>
            <a:r>
              <a:rPr lang="en-US">
                <a:latin typeface="Arial"/>
                <a:cs typeface="Arial"/>
              </a:rPr>
              <a:t>Script management &amp; versioning</a:t>
            </a:r>
          </a:p>
        </p:txBody>
      </p:sp>
      <p:sp>
        <p:nvSpPr>
          <p:cNvPr id="4" name="Text Placeholder 3">
            <a:extLst>
              <a:ext uri="{FF2B5EF4-FFF2-40B4-BE49-F238E27FC236}">
                <a16:creationId xmlns:a16="http://schemas.microsoft.com/office/drawing/2014/main" id="{C671A3F2-3045-F7E4-E46D-A3E0C53F8BD2}"/>
              </a:ext>
            </a:extLst>
          </p:cNvPr>
          <p:cNvSpPr>
            <a:spLocks noGrp="1"/>
          </p:cNvSpPr>
          <p:nvPr>
            <p:ph type="body" sz="quarter" idx="12"/>
          </p:nvPr>
        </p:nvSpPr>
        <p:spPr>
          <a:xfrm>
            <a:off x="656630" y="1685974"/>
            <a:ext cx="11069484" cy="3973513"/>
          </a:xfrm>
        </p:spPr>
        <p:txBody>
          <a:bodyPr/>
          <a:lstStyle/>
          <a:p>
            <a:r>
              <a:rPr lang="en-US"/>
              <a:t>Supports change management, expands on our policy versioning functionality</a:t>
            </a:r>
          </a:p>
          <a:p>
            <a:r>
              <a:rPr lang="en-US"/>
              <a:t>View and edit Intune platform scripts in the UI, controlled via RBAC</a:t>
            </a:r>
          </a:p>
          <a:p>
            <a:r>
              <a:rPr lang="en-US"/>
              <a:t>Script versioning so that known good configurations can be reverted</a:t>
            </a:r>
          </a:p>
          <a:p>
            <a:r>
              <a:rPr lang="en-US"/>
              <a:t>Change history included for auditing</a:t>
            </a:r>
          </a:p>
          <a:p>
            <a:r>
              <a:rPr lang="en-US"/>
              <a:t>Broken or deleted scripts can be easily restored</a:t>
            </a:r>
          </a:p>
          <a:p>
            <a:r>
              <a:rPr lang="en-US"/>
              <a:t>Plans to support the policy approval workflow feature in future</a:t>
            </a:r>
          </a:p>
        </p:txBody>
      </p:sp>
    </p:spTree>
    <p:extLst>
      <p:ext uri="{BB962C8B-B14F-4D97-AF65-F5344CB8AC3E}">
        <p14:creationId xmlns:p14="http://schemas.microsoft.com/office/powerpoint/2010/main" val="328154138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639E6-6D84-876A-9969-25FFC20A1F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CF664C-115E-5E1F-5A99-D77E8BFF21B6}"/>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WINDOWS 365, INTUNE, &amp; UAM</a:t>
            </a:r>
          </a:p>
        </p:txBody>
      </p:sp>
      <p:sp>
        <p:nvSpPr>
          <p:cNvPr id="3" name="Text Placeholder 2">
            <a:extLst>
              <a:ext uri="{FF2B5EF4-FFF2-40B4-BE49-F238E27FC236}">
                <a16:creationId xmlns:a16="http://schemas.microsoft.com/office/drawing/2014/main" id="{A60E61CE-DFA6-EBA1-4C81-20150C85DEA7}"/>
              </a:ext>
            </a:extLst>
          </p:cNvPr>
          <p:cNvSpPr>
            <a:spLocks noGrp="1"/>
          </p:cNvSpPr>
          <p:nvPr>
            <p:ph type="body" sz="quarter" idx="11"/>
          </p:nvPr>
        </p:nvSpPr>
        <p:spPr/>
        <p:txBody>
          <a:bodyPr lIns="91440" tIns="45720" rIns="91440" bIns="45720" anchor="ctr"/>
          <a:lstStyle/>
          <a:p>
            <a:r>
              <a:rPr lang="en-US">
                <a:latin typeface="Arial"/>
                <a:cs typeface="Arial"/>
              </a:rPr>
              <a:t>Scripted Sequences updates</a:t>
            </a:r>
            <a:endParaRPr lang="en-US"/>
          </a:p>
        </p:txBody>
      </p:sp>
      <p:sp>
        <p:nvSpPr>
          <p:cNvPr id="4" name="Text Placeholder 3">
            <a:extLst>
              <a:ext uri="{FF2B5EF4-FFF2-40B4-BE49-F238E27FC236}">
                <a16:creationId xmlns:a16="http://schemas.microsoft.com/office/drawing/2014/main" id="{C22F0CD6-0243-43C8-6D0B-CBF93B908A4B}"/>
              </a:ext>
            </a:extLst>
          </p:cNvPr>
          <p:cNvSpPr>
            <a:spLocks noGrp="1"/>
          </p:cNvSpPr>
          <p:nvPr>
            <p:ph type="body" sz="quarter" idx="12"/>
          </p:nvPr>
        </p:nvSpPr>
        <p:spPr>
          <a:xfrm>
            <a:off x="656630" y="1685974"/>
            <a:ext cx="10898922" cy="3973513"/>
          </a:xfrm>
        </p:spPr>
        <p:txBody>
          <a:bodyPr/>
          <a:lstStyle/>
          <a:p>
            <a:r>
              <a:rPr lang="en-US"/>
              <a:t>Build out complex task sequences in a modular, user-friendly UI</a:t>
            </a:r>
          </a:p>
          <a:p>
            <a:r>
              <a:rPr lang="en-US"/>
              <a:t>Scaling enhancements to reduce the number of groups &amp; scripts required</a:t>
            </a:r>
          </a:p>
          <a:p>
            <a:r>
              <a:rPr lang="en-US"/>
              <a:t>Import existing scripted actions into your sequences </a:t>
            </a:r>
          </a:p>
          <a:p>
            <a:r>
              <a:rPr lang="en-US"/>
              <a:t>Cross-tenant support for sequences has been added</a:t>
            </a:r>
          </a:p>
        </p:txBody>
      </p:sp>
    </p:spTree>
    <p:extLst>
      <p:ext uri="{BB962C8B-B14F-4D97-AF65-F5344CB8AC3E}">
        <p14:creationId xmlns:p14="http://schemas.microsoft.com/office/powerpoint/2010/main" val="3085973965"/>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FDBE9-BAFB-4F5B-8E5C-FAF6FBEB88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2F99D8-A819-A8B0-2D93-A955C71FAAAD}"/>
              </a:ext>
            </a:extLst>
          </p:cNvPr>
          <p:cNvSpPr>
            <a:spLocks noGrp="1"/>
          </p:cNvSpPr>
          <p:nvPr>
            <p:ph type="body" sz="quarter" idx="10"/>
          </p:nvPr>
        </p:nvSpPr>
        <p:spPr>
          <a:xfrm>
            <a:off x="609599" y="1724098"/>
            <a:ext cx="7645352" cy="1715714"/>
          </a:xfrm>
        </p:spPr>
        <p:txBody>
          <a:bodyPr lIns="91440" tIns="45720" rIns="91440" bIns="45720" anchor="b"/>
          <a:lstStyle/>
          <a:p>
            <a:pPr marL="10795" indent="-10795"/>
            <a:r>
              <a:rPr lang="en-US" sz="4600">
                <a:latin typeface="Arial"/>
                <a:cs typeface="Arial"/>
              </a:rPr>
              <a:t>Insights/Advisor/Copilot</a:t>
            </a:r>
          </a:p>
        </p:txBody>
      </p:sp>
      <p:sp>
        <p:nvSpPr>
          <p:cNvPr id="3" name="Text Placeholder 2">
            <a:extLst>
              <a:ext uri="{FF2B5EF4-FFF2-40B4-BE49-F238E27FC236}">
                <a16:creationId xmlns:a16="http://schemas.microsoft.com/office/drawing/2014/main" id="{66BE90D9-2E06-B1CB-4AFE-BEC46FDCEC69}"/>
              </a:ext>
            </a:extLst>
          </p:cNvPr>
          <p:cNvSpPr>
            <a:spLocks noGrp="1"/>
          </p:cNvSpPr>
          <p:nvPr>
            <p:ph type="body" sz="quarter" idx="11"/>
          </p:nvPr>
        </p:nvSpPr>
        <p:spPr/>
        <p:txBody>
          <a:bodyPr/>
          <a:lstStyle/>
          <a:p>
            <a:r>
              <a:rPr lang="en-US"/>
              <a:t>David Grain</a:t>
            </a:r>
          </a:p>
          <a:p>
            <a:r>
              <a:rPr lang="en-US" b="0"/>
              <a:t>Product Manager</a:t>
            </a:r>
          </a:p>
        </p:txBody>
      </p:sp>
    </p:spTree>
    <p:extLst>
      <p:ext uri="{BB962C8B-B14F-4D97-AF65-F5344CB8AC3E}">
        <p14:creationId xmlns:p14="http://schemas.microsoft.com/office/powerpoint/2010/main" val="512964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CEB8E-83FC-B218-190D-642EF0AF1B91}"/>
            </a:ext>
          </a:extLst>
        </p:cNvPr>
        <p:cNvGrpSpPr/>
        <p:nvPr/>
      </p:nvGrpSpPr>
      <p:grpSpPr>
        <a:xfrm>
          <a:off x="0" y="0"/>
          <a:ext cx="0" cy="0"/>
          <a:chOff x="0" y="0"/>
          <a:chExt cx="0" cy="0"/>
        </a:xfrm>
      </p:grpSpPr>
      <p:sp>
        <p:nvSpPr>
          <p:cNvPr id="6" name="Rectangle: Rounded Corners 11">
            <a:extLst>
              <a:ext uri="{FF2B5EF4-FFF2-40B4-BE49-F238E27FC236}">
                <a16:creationId xmlns:a16="http://schemas.microsoft.com/office/drawing/2014/main" id="{96D061BB-5F00-B6BB-4CFA-425B71471C49}"/>
              </a:ext>
            </a:extLst>
          </p:cNvPr>
          <p:cNvSpPr/>
          <p:nvPr/>
        </p:nvSpPr>
        <p:spPr>
          <a:xfrm>
            <a:off x="8104751" y="1183577"/>
            <a:ext cx="3674852" cy="681432"/>
          </a:xfrm>
          <a:prstGeom prst="roundRect">
            <a:avLst>
              <a:gd name="adj" fmla="val 13277"/>
            </a:avLst>
          </a:prstGeom>
          <a:solidFill>
            <a:schemeClr val="accent5"/>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8" name="Rectangle: Rounded Corners 11">
            <a:extLst>
              <a:ext uri="{FF2B5EF4-FFF2-40B4-BE49-F238E27FC236}">
                <a16:creationId xmlns:a16="http://schemas.microsoft.com/office/drawing/2014/main" id="{8F1B3086-3A49-9FF4-5E37-0EC8E0EE8796}"/>
              </a:ext>
            </a:extLst>
          </p:cNvPr>
          <p:cNvSpPr/>
          <p:nvPr/>
        </p:nvSpPr>
        <p:spPr>
          <a:xfrm>
            <a:off x="4265998" y="1183578"/>
            <a:ext cx="3667663" cy="681432"/>
          </a:xfrm>
          <a:prstGeom prst="roundRect">
            <a:avLst>
              <a:gd name="adj" fmla="val 13277"/>
            </a:avLst>
          </a:prstGeom>
          <a:solidFill>
            <a:schemeClr val="accent1"/>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0" name="Rectangle: Rounded Corners 11">
            <a:extLst>
              <a:ext uri="{FF2B5EF4-FFF2-40B4-BE49-F238E27FC236}">
                <a16:creationId xmlns:a16="http://schemas.microsoft.com/office/drawing/2014/main" id="{8930057F-5E6E-00A8-4B2E-4AC7170DA27E}"/>
              </a:ext>
            </a:extLst>
          </p:cNvPr>
          <p:cNvSpPr/>
          <p:nvPr/>
        </p:nvSpPr>
        <p:spPr>
          <a:xfrm>
            <a:off x="420055" y="1190767"/>
            <a:ext cx="3667663" cy="681432"/>
          </a:xfrm>
          <a:prstGeom prst="roundRect">
            <a:avLst>
              <a:gd name="adj" fmla="val 13277"/>
            </a:avLst>
          </a:prstGeom>
          <a:solidFill>
            <a:schemeClr val="accent3"/>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2" name="Rectangle: Rounded Corners 18">
            <a:extLst>
              <a:ext uri="{FF2B5EF4-FFF2-40B4-BE49-F238E27FC236}">
                <a16:creationId xmlns:a16="http://schemas.microsoft.com/office/drawing/2014/main" id="{05A4EE41-3291-D4A8-2927-1BEE1FA9C1B9}"/>
              </a:ext>
            </a:extLst>
          </p:cNvPr>
          <p:cNvSpPr/>
          <p:nvPr/>
        </p:nvSpPr>
        <p:spPr>
          <a:xfrm>
            <a:off x="424684" y="1191627"/>
            <a:ext cx="3657600" cy="4559060"/>
          </a:xfrm>
          <a:prstGeom prst="roundRect">
            <a:avLst>
              <a:gd name="adj" fmla="val 3199"/>
            </a:avLst>
          </a:prstGeom>
          <a:noFill/>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sz="1400" b="1">
              <a:solidFill>
                <a:schemeClr val="accent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9DF2462-0F9C-6564-BA98-7BC098C3417E}"/>
              </a:ext>
            </a:extLst>
          </p:cNvPr>
          <p:cNvSpPr txBox="1"/>
          <p:nvPr/>
        </p:nvSpPr>
        <p:spPr>
          <a:xfrm>
            <a:off x="424684" y="1299138"/>
            <a:ext cx="3657600" cy="461665"/>
          </a:xfrm>
          <a:prstGeom prst="rect">
            <a:avLst/>
          </a:prstGeom>
          <a:noFill/>
        </p:spPr>
        <p:txBody>
          <a:bodyPr wrap="square" lIns="91440" tIns="45720" rIns="91440" bIns="45720" anchor="t">
            <a:spAutoFit/>
          </a:bodyPr>
          <a:lstStyle/>
          <a:p>
            <a:pPr algn="ctr"/>
            <a:r>
              <a:rPr lang="en-US" sz="2400" b="1">
                <a:solidFill>
                  <a:schemeClr val="tx2"/>
                </a:solidFill>
                <a:latin typeface="Arial"/>
                <a:cs typeface="Arial"/>
              </a:rPr>
              <a:t>Now</a:t>
            </a:r>
          </a:p>
        </p:txBody>
      </p:sp>
      <p:sp>
        <p:nvSpPr>
          <p:cNvPr id="26" name="Rectangle: Rounded Corners 3">
            <a:extLst>
              <a:ext uri="{FF2B5EF4-FFF2-40B4-BE49-F238E27FC236}">
                <a16:creationId xmlns:a16="http://schemas.microsoft.com/office/drawing/2014/main" id="{51B46025-13AC-E95A-5BC9-A2520C6B661F}"/>
              </a:ext>
            </a:extLst>
          </p:cNvPr>
          <p:cNvSpPr/>
          <p:nvPr/>
        </p:nvSpPr>
        <p:spPr>
          <a:xfrm>
            <a:off x="4267200" y="1191627"/>
            <a:ext cx="3657600" cy="4559060"/>
          </a:xfrm>
          <a:prstGeom prst="roundRect">
            <a:avLst>
              <a:gd name="adj" fmla="val 3853"/>
            </a:avLst>
          </a:prstGeom>
          <a:noFill/>
          <a:ln w="28575">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1400">
              <a:solidFill>
                <a:srgbClr val="FFFFF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930643D-937A-8DC7-78E3-C90C196D331B}"/>
              </a:ext>
            </a:extLst>
          </p:cNvPr>
          <p:cNvSpPr txBox="1"/>
          <p:nvPr/>
        </p:nvSpPr>
        <p:spPr>
          <a:xfrm>
            <a:off x="4267200" y="1299138"/>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Next</a:t>
            </a:r>
          </a:p>
        </p:txBody>
      </p:sp>
      <p:sp>
        <p:nvSpPr>
          <p:cNvPr id="30" name="Rounded Rectangle 11">
            <a:extLst>
              <a:ext uri="{FF2B5EF4-FFF2-40B4-BE49-F238E27FC236}">
                <a16:creationId xmlns:a16="http://schemas.microsoft.com/office/drawing/2014/main" id="{DB727CEC-83A3-E31C-1FA5-38568A27EDFB}"/>
              </a:ext>
            </a:extLst>
          </p:cNvPr>
          <p:cNvSpPr/>
          <p:nvPr/>
        </p:nvSpPr>
        <p:spPr>
          <a:xfrm>
            <a:off x="8109716" y="1191628"/>
            <a:ext cx="3657600" cy="4559060"/>
          </a:xfrm>
          <a:prstGeom prst="roundRect">
            <a:avLst>
              <a:gd name="adj" fmla="val 4658"/>
            </a:avLst>
          </a:prstGeom>
          <a:noFill/>
          <a:ln w="28575">
            <a:solidFill>
              <a:srgbClr val="1D9DB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44E6266-FD6C-6D5F-AA91-61CCB1BEC940}"/>
              </a:ext>
            </a:extLst>
          </p:cNvPr>
          <p:cNvSpPr txBox="1"/>
          <p:nvPr/>
        </p:nvSpPr>
        <p:spPr>
          <a:xfrm>
            <a:off x="8109716" y="1299138"/>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Later</a:t>
            </a:r>
          </a:p>
        </p:txBody>
      </p:sp>
      <p:sp>
        <p:nvSpPr>
          <p:cNvPr id="2" name="Text Placeholder 1">
            <a:extLst>
              <a:ext uri="{FF2B5EF4-FFF2-40B4-BE49-F238E27FC236}">
                <a16:creationId xmlns:a16="http://schemas.microsoft.com/office/drawing/2014/main" id="{89887EEC-99B5-462F-D0D9-D5D2B8A45C6D}"/>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INSIGHTS, ADVISOR, &amp; COPILOT</a:t>
            </a:r>
            <a:endParaRPr lang="en-US"/>
          </a:p>
        </p:txBody>
      </p:sp>
      <p:sp>
        <p:nvSpPr>
          <p:cNvPr id="16" name="Text Placeholder 5">
            <a:extLst>
              <a:ext uri="{FF2B5EF4-FFF2-40B4-BE49-F238E27FC236}">
                <a16:creationId xmlns:a16="http://schemas.microsoft.com/office/drawing/2014/main" id="{96410B49-1B4C-8521-1E74-07A6312615C0}"/>
              </a:ext>
            </a:extLst>
          </p:cNvPr>
          <p:cNvSpPr txBox="1">
            <a:spLocks/>
          </p:cNvSpPr>
          <p:nvPr/>
        </p:nvSpPr>
        <p:spPr>
          <a:xfrm>
            <a:off x="476036" y="2085094"/>
            <a:ext cx="3554896" cy="3548207"/>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Search 2.0 (context-based search, extended results, results page)</a:t>
            </a:r>
            <a:endParaRPr lang="en-US">
              <a:cs typeface="Arial"/>
            </a:endParaRP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Reports MVP (built-in reports)</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Intune Insights:</a:t>
            </a:r>
          </a:p>
          <a:p>
            <a:pPr marL="577850" lvl="1" indent="0">
              <a:spcBef>
                <a:spcPts val="400"/>
              </a:spcBef>
              <a:spcAft>
                <a:spcPts val="400"/>
              </a:spcAft>
            </a:pPr>
            <a:r>
              <a:rPr lang="en-US" sz="1400">
                <a:solidFill>
                  <a:schemeClr val="bg1"/>
                </a:solidFill>
                <a:latin typeface="Arial" panose="020B0604020202020204" pitchFamily="34" charset="0"/>
                <a:cs typeface="Arial" panose="020B0604020202020204" pitchFamily="34" charset="0"/>
              </a:rPr>
              <a:t>Application metering</a:t>
            </a:r>
          </a:p>
          <a:p>
            <a:pPr marL="577850" lvl="1" indent="0">
              <a:spcBef>
                <a:spcPts val="400"/>
              </a:spcBef>
              <a:spcAft>
                <a:spcPts val="400"/>
              </a:spcAft>
            </a:pPr>
            <a:r>
              <a:rPr lang="en-US" sz="1400">
                <a:solidFill>
                  <a:schemeClr val="bg1"/>
                </a:solidFill>
                <a:latin typeface="Arial" panose="020B0604020202020204" pitchFamily="34" charset="0"/>
                <a:cs typeface="Arial" panose="020B0604020202020204" pitchFamily="34" charset="0"/>
              </a:rPr>
              <a:t>Cross-tenant support</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Health Insights Alerting</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UCA: Per cost group budgeting</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Secure by default for </a:t>
            </a:r>
            <a:r>
              <a:rPr lang="en-US" sz="1600" err="1">
                <a:solidFill>
                  <a:schemeClr val="bg1"/>
                </a:solidFill>
                <a:latin typeface="Arial" panose="020B0604020202020204" pitchFamily="34" charset="0"/>
                <a:cs typeface="Arial" panose="020B0604020202020204" pitchFamily="34" charset="0"/>
              </a:rPr>
              <a:t>Nerdio</a:t>
            </a:r>
            <a:r>
              <a:rPr lang="en-US" sz="1600">
                <a:solidFill>
                  <a:schemeClr val="bg1"/>
                </a:solidFill>
                <a:latin typeface="Arial" panose="020B0604020202020204" pitchFamily="34" charset="0"/>
                <a:cs typeface="Arial" panose="020B0604020202020204" pitchFamily="34" charset="0"/>
              </a:rPr>
              <a:t> Copilot</a:t>
            </a:r>
          </a:p>
          <a:p>
            <a:pPr marL="0" indent="0">
              <a:spcBef>
                <a:spcPts val="400"/>
              </a:spcBef>
              <a:spcAft>
                <a:spcPts val="400"/>
              </a:spcAft>
              <a:buNone/>
            </a:pPr>
            <a:endParaRPr lang="en-US" sz="1600">
              <a:solidFill>
                <a:schemeClr val="bg1"/>
              </a:solidFill>
              <a:latin typeface="Arial" panose="020B0604020202020204" pitchFamily="34" charset="0"/>
              <a:cs typeface="Arial" panose="020B0604020202020204" pitchFamily="34" charset="0"/>
            </a:endParaRPr>
          </a:p>
          <a:p>
            <a:pPr marL="577850" lvl="1" indent="0">
              <a:spcBef>
                <a:spcPts val="400"/>
              </a:spcBef>
              <a:spcAft>
                <a:spcPts val="400"/>
              </a:spcAft>
            </a:pPr>
            <a:endParaRPr lang="en-US" sz="1000">
              <a:solidFill>
                <a:schemeClr val="bg1"/>
              </a:solidFill>
              <a:latin typeface="Arial" panose="020B0604020202020204" pitchFamily="34" charset="0"/>
              <a:cs typeface="Arial" panose="020B0604020202020204" pitchFamily="34" charset="0"/>
            </a:endParaRPr>
          </a:p>
          <a:p>
            <a:pPr marL="577850" lvl="1" indent="0">
              <a:spcBef>
                <a:spcPts val="400"/>
              </a:spcBef>
              <a:spcAft>
                <a:spcPts val="400"/>
              </a:spcAft>
            </a:pPr>
            <a:endParaRPr lang="en-US" sz="1400">
              <a:solidFill>
                <a:schemeClr val="bg1"/>
              </a:solidFill>
              <a:latin typeface="Arial" panose="020B0604020202020204" pitchFamily="34" charset="0"/>
              <a:cs typeface="Arial" panose="020B0604020202020204" pitchFamily="34" charset="0"/>
            </a:endParaRPr>
          </a:p>
          <a:p>
            <a:pPr marL="577850" lvl="1" indent="0">
              <a:spcBef>
                <a:spcPts val="400"/>
              </a:spcBef>
              <a:spcAft>
                <a:spcPts val="400"/>
              </a:spcAft>
            </a:pPr>
            <a:endParaRPr lang="en-US" sz="1400">
              <a:solidFill>
                <a:schemeClr val="bg1"/>
              </a:solidFill>
              <a:latin typeface="Arial" panose="020B0604020202020204" pitchFamily="34" charset="0"/>
              <a:cs typeface="Arial" panose="020B0604020202020204" pitchFamily="34" charset="0"/>
            </a:endParaRPr>
          </a:p>
          <a:p>
            <a:pPr marL="577850" lvl="1" indent="0">
              <a:spcBef>
                <a:spcPts val="400"/>
              </a:spcBef>
              <a:spcAft>
                <a:spcPts val="400"/>
              </a:spcAft>
            </a:pPr>
            <a:endParaRPr lang="en-US" sz="1400">
              <a:solidFill>
                <a:schemeClr val="bg1"/>
              </a:solidFill>
              <a:latin typeface="Arial" panose="020B0604020202020204" pitchFamily="34" charset="0"/>
              <a:cs typeface="Arial" panose="020B0604020202020204" pitchFamily="34" charset="0"/>
            </a:endParaRPr>
          </a:p>
          <a:p>
            <a:pPr marL="177800" lvl="1" indent="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p:txBody>
      </p:sp>
      <p:sp>
        <p:nvSpPr>
          <p:cNvPr id="23" name="Text Placeholder 5">
            <a:extLst>
              <a:ext uri="{FF2B5EF4-FFF2-40B4-BE49-F238E27FC236}">
                <a16:creationId xmlns:a16="http://schemas.microsoft.com/office/drawing/2014/main" id="{03BADC5B-C242-3FED-AB47-6DB389116ED2}"/>
              </a:ext>
            </a:extLst>
          </p:cNvPr>
          <p:cNvSpPr txBox="1">
            <a:spLocks/>
          </p:cNvSpPr>
          <p:nvPr/>
        </p:nvSpPr>
        <p:spPr>
          <a:xfrm>
            <a:off x="4312968" y="2085094"/>
            <a:ext cx="3560480" cy="3433188"/>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Advisor 2.0: Refactor, support for importing existing VDI assessment</a:t>
            </a:r>
            <a:endParaRPr lang="en-US">
              <a:cs typeface="Arial"/>
            </a:endParaRPr>
          </a:p>
          <a:p>
            <a:pPr marL="463550" indent="-285750">
              <a:spcBef>
                <a:spcPts val="400"/>
              </a:spcBef>
              <a:spcAft>
                <a:spcPts val="400"/>
              </a:spcAft>
            </a:pPr>
            <a:r>
              <a:rPr lang="en-US" sz="1600" err="1">
                <a:solidFill>
                  <a:schemeClr val="bg1"/>
                </a:solidFill>
                <a:cs typeface="Arial"/>
              </a:rPr>
              <a:t>Nerdio</a:t>
            </a:r>
            <a:r>
              <a:rPr lang="en-US" sz="1600">
                <a:solidFill>
                  <a:schemeClr val="bg1"/>
                </a:solidFill>
                <a:cs typeface="Arial"/>
              </a:rPr>
              <a:t> Copilot: Generate Auto-scale schedules</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Reporting: Custom reports</a:t>
            </a:r>
          </a:p>
          <a:p>
            <a:pPr marL="463550" indent="-285750">
              <a:spcBef>
                <a:spcPts val="400"/>
              </a:spcBef>
              <a:spcAft>
                <a:spcPts val="400"/>
              </a:spcAft>
            </a:pPr>
            <a:r>
              <a:rPr lang="en-US" sz="1600">
                <a:solidFill>
                  <a:schemeClr val="bg1"/>
                </a:solidFill>
                <a:cs typeface="Arial"/>
              </a:rPr>
              <a:t>Real-Time Insights: Additional metrics expansion</a:t>
            </a:r>
          </a:p>
          <a:p>
            <a:pPr marL="463550" indent="-285750">
              <a:spcBef>
                <a:spcPts val="400"/>
              </a:spcBef>
              <a:spcAft>
                <a:spcPts val="400"/>
              </a:spcAft>
            </a:pPr>
            <a:r>
              <a:rPr lang="en-US" sz="1600" err="1">
                <a:solidFill>
                  <a:schemeClr val="bg1"/>
                </a:solidFill>
                <a:cs typeface="Arial"/>
              </a:rPr>
              <a:t>Nerdio</a:t>
            </a:r>
            <a:r>
              <a:rPr lang="en-US" sz="1600">
                <a:solidFill>
                  <a:schemeClr val="bg1"/>
                </a:solidFill>
                <a:cs typeface="Arial"/>
              </a:rPr>
              <a:t> Copilot in Search</a:t>
            </a:r>
          </a:p>
          <a:p>
            <a:pPr marL="0" indent="0">
              <a:spcBef>
                <a:spcPts val="400"/>
              </a:spcBef>
              <a:spcAft>
                <a:spcPts val="400"/>
              </a:spcAft>
              <a:buNone/>
            </a:pPr>
            <a:endParaRPr lang="en-US" sz="1600">
              <a:solidFill>
                <a:schemeClr val="bg1"/>
              </a:solidFill>
              <a:latin typeface="Arial" panose="020B0604020202020204" pitchFamily="34" charset="0"/>
              <a:cs typeface="Arial" panose="020B0604020202020204" pitchFamily="34" charset="0"/>
            </a:endParaRPr>
          </a:p>
          <a:p>
            <a:pPr marL="177800" indent="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indent="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lvl="1" indent="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a:p>
            <a:pPr marL="177800" lvl="1" indent="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p:txBody>
      </p:sp>
      <p:sp>
        <p:nvSpPr>
          <p:cNvPr id="24" name="Text Placeholder 5">
            <a:extLst>
              <a:ext uri="{FF2B5EF4-FFF2-40B4-BE49-F238E27FC236}">
                <a16:creationId xmlns:a16="http://schemas.microsoft.com/office/drawing/2014/main" id="{E1C2C26C-19CD-F5B4-934D-CA76D3688431}"/>
              </a:ext>
            </a:extLst>
          </p:cNvPr>
          <p:cNvSpPr txBox="1">
            <a:spLocks/>
          </p:cNvSpPr>
          <p:nvPr/>
        </p:nvSpPr>
        <p:spPr>
          <a:xfrm>
            <a:off x="8204200" y="1977264"/>
            <a:ext cx="3468632" cy="27430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pPr>
            <a:endParaRPr lang="en-US" sz="1800">
              <a:solidFill>
                <a:schemeClr val="bg1"/>
              </a:solidFill>
              <a:latin typeface="Arial" panose="020B0604020202020204" pitchFamily="34" charset="0"/>
              <a:cs typeface="Arial" panose="020B0604020202020204" pitchFamily="34" charset="0"/>
            </a:endParaRPr>
          </a:p>
        </p:txBody>
      </p:sp>
      <p:sp>
        <p:nvSpPr>
          <p:cNvPr id="25" name="Text Placeholder 5">
            <a:extLst>
              <a:ext uri="{FF2B5EF4-FFF2-40B4-BE49-F238E27FC236}">
                <a16:creationId xmlns:a16="http://schemas.microsoft.com/office/drawing/2014/main" id="{E3ECCAEC-8A08-D673-9A43-BF63DEBECC2B}"/>
              </a:ext>
            </a:extLst>
          </p:cNvPr>
          <p:cNvSpPr txBox="1">
            <a:spLocks/>
          </p:cNvSpPr>
          <p:nvPr/>
        </p:nvSpPr>
        <p:spPr>
          <a:xfrm>
            <a:off x="8204200" y="2085094"/>
            <a:ext cx="3474216" cy="3181585"/>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3550" indent="-285750">
              <a:spcBef>
                <a:spcPts val="400"/>
              </a:spcBef>
              <a:spcAft>
                <a:spcPts val="400"/>
              </a:spcAft>
            </a:pPr>
            <a:r>
              <a:rPr lang="en-US" sz="1600">
                <a:solidFill>
                  <a:schemeClr val="bg1"/>
                </a:solidFill>
                <a:cs typeface="Arial"/>
              </a:rPr>
              <a:t>MCP server</a:t>
            </a:r>
            <a:endParaRPr lang="en-US">
              <a:solidFill>
                <a:schemeClr val="bg1"/>
              </a:solidFill>
              <a:cs typeface="Arial"/>
            </a:endParaRPr>
          </a:p>
          <a:p>
            <a:pPr marL="463550" indent="-285750">
              <a:spcBef>
                <a:spcPts val="400"/>
              </a:spcBef>
              <a:spcAft>
                <a:spcPts val="400"/>
              </a:spcAft>
            </a:pPr>
            <a:r>
              <a:rPr lang="en-US" sz="1600" err="1">
                <a:solidFill>
                  <a:schemeClr val="bg1"/>
                </a:solidFill>
                <a:cs typeface="Arial"/>
              </a:rPr>
              <a:t>Nerdio</a:t>
            </a:r>
            <a:r>
              <a:rPr lang="en-US" sz="1600">
                <a:solidFill>
                  <a:schemeClr val="bg1"/>
                </a:solidFill>
                <a:cs typeface="Arial"/>
              </a:rPr>
              <a:t> Copilot: Generate Scripted Actions and Scripted Sequences</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Advisor: Intelligent Actions (cost/performance)</a:t>
            </a:r>
          </a:p>
          <a:p>
            <a:pPr marL="463550" indent="-285750">
              <a:spcBef>
                <a:spcPts val="400"/>
              </a:spcBef>
              <a:spcAft>
                <a:spcPts val="400"/>
              </a:spcAft>
            </a:pPr>
            <a:r>
              <a:rPr lang="en-US" sz="1600">
                <a:solidFill>
                  <a:schemeClr val="bg1"/>
                </a:solidFill>
                <a:latin typeface="Arial" panose="020B0604020202020204" pitchFamily="34" charset="0"/>
                <a:cs typeface="Arial" panose="020B0604020202020204" pitchFamily="34" charset="0"/>
              </a:rPr>
              <a:t>Insights: Custom dashboarding (widgets)</a:t>
            </a:r>
          </a:p>
          <a:p>
            <a:pPr marL="177800" indent="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indent="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indent="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indent="0">
              <a:spcBef>
                <a:spcPts val="400"/>
              </a:spcBef>
              <a:spcAft>
                <a:spcPts val="400"/>
              </a:spcAft>
            </a:pPr>
            <a:endParaRPr lang="en-US" sz="1600">
              <a:solidFill>
                <a:schemeClr val="bg1"/>
              </a:solidFill>
              <a:latin typeface="Arial" panose="020B0604020202020204" pitchFamily="34" charset="0"/>
              <a:cs typeface="Arial" panose="020B0604020202020204" pitchFamily="34" charset="0"/>
            </a:endParaRPr>
          </a:p>
          <a:p>
            <a:pPr marL="177800" lvl="1" indent="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a:p>
            <a:pPr marL="177800" lvl="1" indent="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702972"/>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B709-2586-C296-4A6E-134060AB22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4CA43D-EAF2-CEE6-9DCF-6F2D56E047F4}"/>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INSIGHTS, ADVISOR, &amp; COPILOT</a:t>
            </a:r>
            <a:endParaRPr lang="en-US"/>
          </a:p>
        </p:txBody>
      </p:sp>
      <p:sp>
        <p:nvSpPr>
          <p:cNvPr id="3" name="Text Placeholder 2">
            <a:extLst>
              <a:ext uri="{FF2B5EF4-FFF2-40B4-BE49-F238E27FC236}">
                <a16:creationId xmlns:a16="http://schemas.microsoft.com/office/drawing/2014/main" id="{FD44F84A-428D-8824-E148-06CAD03E70CE}"/>
              </a:ext>
            </a:extLst>
          </p:cNvPr>
          <p:cNvSpPr>
            <a:spLocks noGrp="1"/>
          </p:cNvSpPr>
          <p:nvPr>
            <p:ph type="body" sz="quarter" idx="11"/>
          </p:nvPr>
        </p:nvSpPr>
        <p:spPr/>
        <p:txBody>
          <a:bodyPr lIns="91440" tIns="45720" rIns="91440" bIns="45720" anchor="ctr"/>
          <a:lstStyle/>
          <a:p>
            <a:r>
              <a:rPr lang="en-US" err="1">
                <a:latin typeface="Arial"/>
                <a:cs typeface="Arial"/>
              </a:rPr>
              <a:t>Nerdio</a:t>
            </a:r>
            <a:r>
              <a:rPr lang="en-US">
                <a:latin typeface="Arial"/>
                <a:cs typeface="Arial"/>
              </a:rPr>
              <a:t> Copilot updates</a:t>
            </a:r>
            <a:endParaRPr lang="en-US"/>
          </a:p>
        </p:txBody>
      </p:sp>
      <p:sp>
        <p:nvSpPr>
          <p:cNvPr id="4" name="Text Placeholder 3">
            <a:extLst>
              <a:ext uri="{FF2B5EF4-FFF2-40B4-BE49-F238E27FC236}">
                <a16:creationId xmlns:a16="http://schemas.microsoft.com/office/drawing/2014/main" id="{CF628D0B-A396-0513-3A12-E7C87CD04A27}"/>
              </a:ext>
            </a:extLst>
          </p:cNvPr>
          <p:cNvSpPr>
            <a:spLocks noGrp="1"/>
          </p:cNvSpPr>
          <p:nvPr>
            <p:ph type="body" sz="quarter" idx="12"/>
          </p:nvPr>
        </p:nvSpPr>
        <p:spPr>
          <a:xfrm>
            <a:off x="656631" y="1685974"/>
            <a:ext cx="5832660" cy="4816426"/>
          </a:xfrm>
        </p:spPr>
        <p:txBody>
          <a:bodyPr lIns="91440" tIns="45720" rIns="91440" bIns="45720" anchor="t"/>
          <a:lstStyle/>
          <a:p>
            <a:pPr>
              <a:lnSpc>
                <a:spcPct val="100000"/>
              </a:lnSpc>
            </a:pPr>
            <a:r>
              <a:rPr lang="en-US"/>
              <a:t>Completely refactored and redesigned</a:t>
            </a:r>
          </a:p>
          <a:p>
            <a:pPr>
              <a:lnSpc>
                <a:spcPct val="100000"/>
              </a:lnSpc>
            </a:pPr>
            <a:r>
              <a:rPr lang="en-US">
                <a:latin typeface="Arial"/>
                <a:cs typeface="Arial"/>
              </a:rPr>
              <a:t>Azure footprint reduced from over 20 separate resources down to 1</a:t>
            </a:r>
          </a:p>
          <a:p>
            <a:pPr>
              <a:lnSpc>
                <a:spcPct val="100000"/>
              </a:lnSpc>
            </a:pPr>
            <a:r>
              <a:rPr lang="en-US">
                <a:latin typeface="Arial"/>
                <a:cs typeface="Arial"/>
              </a:rPr>
              <a:t>NO standing cost.</a:t>
            </a:r>
          </a:p>
          <a:p>
            <a:pPr>
              <a:lnSpc>
                <a:spcPct val="100000"/>
              </a:lnSpc>
            </a:pPr>
            <a:r>
              <a:rPr lang="en-US"/>
              <a:t>Persistent personal chat history</a:t>
            </a:r>
          </a:p>
          <a:p>
            <a:pPr>
              <a:lnSpc>
                <a:spcPct val="100000"/>
              </a:lnSpc>
            </a:pPr>
            <a:r>
              <a:rPr lang="en-US">
                <a:latin typeface="Arial"/>
                <a:cs typeface="Arial"/>
              </a:rPr>
              <a:t>Search all KBs, write Scripted actions, and KQL queries</a:t>
            </a:r>
          </a:p>
          <a:p>
            <a:pPr>
              <a:lnSpc>
                <a:spcPct val="100000"/>
              </a:lnSpc>
            </a:pPr>
            <a:r>
              <a:rPr lang="en-US"/>
              <a:t>Coming soon….</a:t>
            </a:r>
          </a:p>
          <a:p>
            <a:pPr lvl="1">
              <a:lnSpc>
                <a:spcPct val="100000"/>
              </a:lnSpc>
            </a:pPr>
            <a:r>
              <a:rPr lang="en-US" sz="2000">
                <a:solidFill>
                  <a:schemeClr val="bg1"/>
                </a:solidFill>
              </a:rPr>
              <a:t>Smart Actions</a:t>
            </a:r>
          </a:p>
          <a:p>
            <a:pPr lvl="1">
              <a:lnSpc>
                <a:spcPct val="100000"/>
              </a:lnSpc>
            </a:pPr>
            <a:r>
              <a:rPr lang="en-US" sz="2000">
                <a:solidFill>
                  <a:schemeClr val="bg1"/>
                </a:solidFill>
              </a:rPr>
              <a:t>MCP Server</a:t>
            </a:r>
          </a:p>
          <a:p>
            <a:pPr>
              <a:lnSpc>
                <a:spcPct val="100000"/>
              </a:lnSpc>
            </a:pPr>
            <a:endParaRPr lang="en-US"/>
          </a:p>
          <a:p>
            <a:endParaRPr lang="en-US"/>
          </a:p>
        </p:txBody>
      </p:sp>
      <p:pic>
        <p:nvPicPr>
          <p:cNvPr id="6" name="Picture 5">
            <a:extLst>
              <a:ext uri="{FF2B5EF4-FFF2-40B4-BE49-F238E27FC236}">
                <a16:creationId xmlns:a16="http://schemas.microsoft.com/office/drawing/2014/main" id="{BE24BFC9-E973-4A0A-102D-35194E956D75}"/>
              </a:ext>
            </a:extLst>
          </p:cNvPr>
          <p:cNvPicPr>
            <a:picLocks noChangeAspect="1"/>
          </p:cNvPicPr>
          <p:nvPr/>
        </p:nvPicPr>
        <p:blipFill>
          <a:blip r:embed="rId2"/>
          <a:stretch>
            <a:fillRect/>
          </a:stretch>
        </p:blipFill>
        <p:spPr>
          <a:xfrm>
            <a:off x="7513671" y="904568"/>
            <a:ext cx="3370640" cy="1548844"/>
          </a:xfrm>
          <a:prstGeom prst="rect">
            <a:avLst/>
          </a:prstGeom>
        </p:spPr>
      </p:pic>
      <p:pic>
        <p:nvPicPr>
          <p:cNvPr id="8" name="Picture 7">
            <a:extLst>
              <a:ext uri="{FF2B5EF4-FFF2-40B4-BE49-F238E27FC236}">
                <a16:creationId xmlns:a16="http://schemas.microsoft.com/office/drawing/2014/main" id="{3457D409-F5DC-C999-4747-CF914B5E174A}"/>
              </a:ext>
            </a:extLst>
          </p:cNvPr>
          <p:cNvPicPr>
            <a:picLocks noChangeAspect="1"/>
          </p:cNvPicPr>
          <p:nvPr/>
        </p:nvPicPr>
        <p:blipFill>
          <a:blip r:embed="rId3"/>
          <a:stretch>
            <a:fillRect/>
          </a:stretch>
        </p:blipFill>
        <p:spPr>
          <a:xfrm>
            <a:off x="7513667" y="2569607"/>
            <a:ext cx="3370641" cy="2220294"/>
          </a:xfrm>
          <a:prstGeom prst="rect">
            <a:avLst/>
          </a:prstGeom>
        </p:spPr>
      </p:pic>
      <p:pic>
        <p:nvPicPr>
          <p:cNvPr id="10" name="Picture 9">
            <a:extLst>
              <a:ext uri="{FF2B5EF4-FFF2-40B4-BE49-F238E27FC236}">
                <a16:creationId xmlns:a16="http://schemas.microsoft.com/office/drawing/2014/main" id="{8CCEDA52-B8D6-403E-C134-FC6EC6421C75}"/>
              </a:ext>
            </a:extLst>
          </p:cNvPr>
          <p:cNvPicPr>
            <a:picLocks noChangeAspect="1"/>
          </p:cNvPicPr>
          <p:nvPr/>
        </p:nvPicPr>
        <p:blipFill>
          <a:blip r:embed="rId4"/>
          <a:stretch>
            <a:fillRect/>
          </a:stretch>
        </p:blipFill>
        <p:spPr>
          <a:xfrm>
            <a:off x="7513666" y="4906096"/>
            <a:ext cx="3370642" cy="1182240"/>
          </a:xfrm>
          <a:prstGeom prst="rect">
            <a:avLst/>
          </a:prstGeom>
        </p:spPr>
      </p:pic>
    </p:spTree>
    <p:extLst>
      <p:ext uri="{BB962C8B-B14F-4D97-AF65-F5344CB8AC3E}">
        <p14:creationId xmlns:p14="http://schemas.microsoft.com/office/powerpoint/2010/main" val="1807848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BAE25-E918-E889-847D-850E158664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2E5A08-DF9F-A47E-5791-EB09B3F5D196}"/>
              </a:ext>
            </a:extLst>
          </p:cNvPr>
          <p:cNvSpPr>
            <a:spLocks noGrp="1"/>
          </p:cNvSpPr>
          <p:nvPr>
            <p:ph type="body" sz="quarter" idx="10"/>
          </p:nvPr>
        </p:nvSpPr>
        <p:spPr/>
        <p:txBody>
          <a:bodyPr lIns="91440" tIns="45720" rIns="91440" bIns="45720" anchor="ctr"/>
          <a:lstStyle/>
          <a:p>
            <a:pPr marL="0" indent="0"/>
            <a:r>
              <a:rPr lang="en-US">
                <a:latin typeface="Arial"/>
                <a:ea typeface="Verdana"/>
                <a:cs typeface="Arial"/>
              </a:rPr>
              <a:t>ROADMAP: INSIGHTS, ADVISOR, &amp; COPILOT</a:t>
            </a:r>
            <a:endParaRPr lang="en-US"/>
          </a:p>
        </p:txBody>
      </p:sp>
      <p:sp>
        <p:nvSpPr>
          <p:cNvPr id="3" name="Text Placeholder 2">
            <a:extLst>
              <a:ext uri="{FF2B5EF4-FFF2-40B4-BE49-F238E27FC236}">
                <a16:creationId xmlns:a16="http://schemas.microsoft.com/office/drawing/2014/main" id="{0E1C4D5E-43E4-36C2-6702-627CC0F2646F}"/>
              </a:ext>
            </a:extLst>
          </p:cNvPr>
          <p:cNvSpPr>
            <a:spLocks noGrp="1"/>
          </p:cNvSpPr>
          <p:nvPr>
            <p:ph type="body" sz="quarter" idx="11"/>
          </p:nvPr>
        </p:nvSpPr>
        <p:spPr/>
        <p:txBody>
          <a:bodyPr lIns="91440" tIns="45720" rIns="91440" bIns="45720" anchor="ctr"/>
          <a:lstStyle/>
          <a:p>
            <a:r>
              <a:rPr lang="en-US">
                <a:latin typeface="Arial"/>
                <a:cs typeface="Arial"/>
              </a:rPr>
              <a:t>Intune Insights updates</a:t>
            </a:r>
            <a:endParaRPr lang="en-US"/>
          </a:p>
        </p:txBody>
      </p:sp>
      <p:sp>
        <p:nvSpPr>
          <p:cNvPr id="4" name="Text Placeholder 3">
            <a:extLst>
              <a:ext uri="{FF2B5EF4-FFF2-40B4-BE49-F238E27FC236}">
                <a16:creationId xmlns:a16="http://schemas.microsoft.com/office/drawing/2014/main" id="{1D73F419-0CBD-8846-0753-4A3D1EC8FA2C}"/>
              </a:ext>
            </a:extLst>
          </p:cNvPr>
          <p:cNvSpPr>
            <a:spLocks noGrp="1"/>
          </p:cNvSpPr>
          <p:nvPr>
            <p:ph type="body" sz="quarter" idx="12"/>
          </p:nvPr>
        </p:nvSpPr>
        <p:spPr>
          <a:xfrm>
            <a:off x="656631" y="1685974"/>
            <a:ext cx="5223060" cy="3973513"/>
          </a:xfrm>
        </p:spPr>
        <p:txBody>
          <a:bodyPr/>
          <a:lstStyle/>
          <a:p>
            <a:r>
              <a:rPr lang="en-US"/>
              <a:t>Cross-tenant support</a:t>
            </a:r>
          </a:p>
          <a:p>
            <a:r>
              <a:rPr lang="en-US"/>
              <a:t>Application metering</a:t>
            </a:r>
          </a:p>
          <a:p>
            <a:r>
              <a:rPr lang="en-US"/>
              <a:t>Diagnostic page</a:t>
            </a:r>
          </a:p>
          <a:p>
            <a:r>
              <a:rPr lang="en-US"/>
              <a:t>Improved scalability to 20k endpoints</a:t>
            </a:r>
          </a:p>
          <a:p>
            <a:r>
              <a:rPr lang="en-US"/>
              <a:t>Windows hot patch support</a:t>
            </a:r>
          </a:p>
          <a:p>
            <a:endParaRPr lang="en-US"/>
          </a:p>
        </p:txBody>
      </p:sp>
      <p:pic>
        <p:nvPicPr>
          <p:cNvPr id="6" name="Picture 5">
            <a:extLst>
              <a:ext uri="{FF2B5EF4-FFF2-40B4-BE49-F238E27FC236}">
                <a16:creationId xmlns:a16="http://schemas.microsoft.com/office/drawing/2014/main" id="{9C96886D-F7A6-0D4A-4F24-D81FEFA1F04A}"/>
              </a:ext>
            </a:extLst>
          </p:cNvPr>
          <p:cNvPicPr>
            <a:picLocks noChangeAspect="1"/>
          </p:cNvPicPr>
          <p:nvPr/>
        </p:nvPicPr>
        <p:blipFill>
          <a:blip r:embed="rId2"/>
          <a:stretch>
            <a:fillRect/>
          </a:stretch>
        </p:blipFill>
        <p:spPr>
          <a:xfrm>
            <a:off x="6096000" y="1938857"/>
            <a:ext cx="5080781" cy="2980285"/>
          </a:xfrm>
          <a:prstGeom prst="rect">
            <a:avLst/>
          </a:prstGeom>
        </p:spPr>
      </p:pic>
    </p:spTree>
    <p:extLst>
      <p:ext uri="{BB962C8B-B14F-4D97-AF65-F5344CB8AC3E}">
        <p14:creationId xmlns:p14="http://schemas.microsoft.com/office/powerpoint/2010/main" val="2253536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3F65F-C47A-353A-D843-D4FD457FE1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230E641-52CB-2212-5D24-D1340C66408F}"/>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INSIGHTS, ADVISOR, &amp; COPILOT</a:t>
            </a:r>
            <a:endParaRPr lang="en-US"/>
          </a:p>
        </p:txBody>
      </p:sp>
      <p:sp>
        <p:nvSpPr>
          <p:cNvPr id="3" name="Text Placeholder 2">
            <a:extLst>
              <a:ext uri="{FF2B5EF4-FFF2-40B4-BE49-F238E27FC236}">
                <a16:creationId xmlns:a16="http://schemas.microsoft.com/office/drawing/2014/main" id="{F8C478EA-11E2-FE65-556C-D03E815EE7B6}"/>
              </a:ext>
            </a:extLst>
          </p:cNvPr>
          <p:cNvSpPr>
            <a:spLocks noGrp="1"/>
          </p:cNvSpPr>
          <p:nvPr>
            <p:ph type="body" sz="quarter" idx="11"/>
          </p:nvPr>
        </p:nvSpPr>
        <p:spPr/>
        <p:txBody>
          <a:bodyPr lIns="91440" tIns="45720" rIns="91440" bIns="45720" anchor="ctr"/>
          <a:lstStyle/>
          <a:p>
            <a:r>
              <a:rPr lang="en-US">
                <a:latin typeface="Arial"/>
                <a:cs typeface="Arial"/>
              </a:rPr>
              <a:t>Real-Time Insights updates</a:t>
            </a:r>
            <a:endParaRPr lang="en-US"/>
          </a:p>
        </p:txBody>
      </p:sp>
      <p:sp>
        <p:nvSpPr>
          <p:cNvPr id="4" name="Text Placeholder 3">
            <a:extLst>
              <a:ext uri="{FF2B5EF4-FFF2-40B4-BE49-F238E27FC236}">
                <a16:creationId xmlns:a16="http://schemas.microsoft.com/office/drawing/2014/main" id="{7E2E5355-AFD5-21EC-00DF-9ABEFF042425}"/>
              </a:ext>
            </a:extLst>
          </p:cNvPr>
          <p:cNvSpPr>
            <a:spLocks noGrp="1"/>
          </p:cNvSpPr>
          <p:nvPr>
            <p:ph type="body" sz="quarter" idx="12"/>
          </p:nvPr>
        </p:nvSpPr>
        <p:spPr>
          <a:xfrm>
            <a:off x="656630" y="1685974"/>
            <a:ext cx="5114905" cy="3973513"/>
          </a:xfrm>
        </p:spPr>
        <p:txBody>
          <a:bodyPr lIns="91440" tIns="45720" rIns="91440" bIns="45720" anchor="t"/>
          <a:lstStyle/>
          <a:p>
            <a:r>
              <a:rPr lang="en-US">
                <a:latin typeface="Arial"/>
                <a:cs typeface="Arial"/>
              </a:rPr>
              <a:t>Intune endpoints now observable</a:t>
            </a:r>
          </a:p>
          <a:p>
            <a:r>
              <a:rPr lang="en-US"/>
              <a:t>Logon metrics </a:t>
            </a:r>
          </a:p>
          <a:p>
            <a:r>
              <a:rPr lang="en-US"/>
              <a:t>Local network insights</a:t>
            </a:r>
          </a:p>
          <a:p>
            <a:r>
              <a:rPr lang="en-US"/>
              <a:t>Configurable thresholds</a:t>
            </a:r>
          </a:p>
          <a:p>
            <a:r>
              <a:rPr lang="en-US">
                <a:latin typeface="Arial"/>
                <a:cs typeface="Arial"/>
              </a:rPr>
              <a:t>Clearer pricing estimates and resource re-use</a:t>
            </a:r>
          </a:p>
        </p:txBody>
      </p:sp>
      <p:pic>
        <p:nvPicPr>
          <p:cNvPr id="6" name="Picture 5">
            <a:extLst>
              <a:ext uri="{FF2B5EF4-FFF2-40B4-BE49-F238E27FC236}">
                <a16:creationId xmlns:a16="http://schemas.microsoft.com/office/drawing/2014/main" id="{592A42B8-E50B-E4F9-3C85-12BC1534C28D}"/>
              </a:ext>
            </a:extLst>
          </p:cNvPr>
          <p:cNvPicPr>
            <a:picLocks noChangeAspect="1"/>
          </p:cNvPicPr>
          <p:nvPr/>
        </p:nvPicPr>
        <p:blipFill>
          <a:blip r:embed="rId3"/>
          <a:stretch>
            <a:fillRect/>
          </a:stretch>
        </p:blipFill>
        <p:spPr>
          <a:xfrm>
            <a:off x="7532544" y="1815232"/>
            <a:ext cx="4266769" cy="1857498"/>
          </a:xfrm>
          <a:prstGeom prst="rect">
            <a:avLst/>
          </a:prstGeom>
        </p:spPr>
      </p:pic>
      <p:pic>
        <p:nvPicPr>
          <p:cNvPr id="8" name="Picture 7">
            <a:extLst>
              <a:ext uri="{FF2B5EF4-FFF2-40B4-BE49-F238E27FC236}">
                <a16:creationId xmlns:a16="http://schemas.microsoft.com/office/drawing/2014/main" id="{A73A807C-11E7-EABA-544F-75D7CBD7A997}"/>
              </a:ext>
            </a:extLst>
          </p:cNvPr>
          <p:cNvPicPr>
            <a:picLocks noChangeAspect="1"/>
          </p:cNvPicPr>
          <p:nvPr/>
        </p:nvPicPr>
        <p:blipFill>
          <a:blip r:embed="rId4"/>
          <a:stretch>
            <a:fillRect/>
          </a:stretch>
        </p:blipFill>
        <p:spPr>
          <a:xfrm>
            <a:off x="7529853" y="3789860"/>
            <a:ext cx="4264960" cy="2259154"/>
          </a:xfrm>
          <a:prstGeom prst="rect">
            <a:avLst/>
          </a:prstGeom>
        </p:spPr>
      </p:pic>
    </p:spTree>
    <p:extLst>
      <p:ext uri="{BB962C8B-B14F-4D97-AF65-F5344CB8AC3E}">
        <p14:creationId xmlns:p14="http://schemas.microsoft.com/office/powerpoint/2010/main" val="186772913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B6D9-E722-6B0D-7010-C91C71FCFB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6AB4A4-C317-8316-3D19-9F5E185AA841}"/>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INSIGHTS, ADVISOR, &amp; COPILOT</a:t>
            </a:r>
            <a:endParaRPr lang="en-US"/>
          </a:p>
        </p:txBody>
      </p:sp>
      <p:sp>
        <p:nvSpPr>
          <p:cNvPr id="3" name="Text Placeholder 2">
            <a:extLst>
              <a:ext uri="{FF2B5EF4-FFF2-40B4-BE49-F238E27FC236}">
                <a16:creationId xmlns:a16="http://schemas.microsoft.com/office/drawing/2014/main" id="{43B66A9B-D4AB-EA97-7081-8735908F89F9}"/>
              </a:ext>
            </a:extLst>
          </p:cNvPr>
          <p:cNvSpPr>
            <a:spLocks noGrp="1"/>
          </p:cNvSpPr>
          <p:nvPr>
            <p:ph type="body" sz="quarter" idx="11"/>
          </p:nvPr>
        </p:nvSpPr>
        <p:spPr/>
        <p:txBody>
          <a:bodyPr lIns="91440" tIns="45720" rIns="91440" bIns="45720" anchor="ctr"/>
          <a:lstStyle/>
          <a:p>
            <a:r>
              <a:rPr lang="en-US">
                <a:latin typeface="Arial"/>
                <a:cs typeface="Arial"/>
              </a:rPr>
              <a:t>Advisor updates</a:t>
            </a:r>
            <a:endParaRPr lang="en-US"/>
          </a:p>
        </p:txBody>
      </p:sp>
      <p:sp>
        <p:nvSpPr>
          <p:cNvPr id="4" name="Text Placeholder 3">
            <a:extLst>
              <a:ext uri="{FF2B5EF4-FFF2-40B4-BE49-F238E27FC236}">
                <a16:creationId xmlns:a16="http://schemas.microsoft.com/office/drawing/2014/main" id="{00686195-2426-6523-B834-F98AA0A8B01E}"/>
              </a:ext>
            </a:extLst>
          </p:cNvPr>
          <p:cNvSpPr>
            <a:spLocks noGrp="1"/>
          </p:cNvSpPr>
          <p:nvPr>
            <p:ph type="body" sz="quarter" idx="12"/>
          </p:nvPr>
        </p:nvSpPr>
        <p:spPr>
          <a:xfrm>
            <a:off x="656631" y="1685974"/>
            <a:ext cx="4248744" cy="3973513"/>
          </a:xfrm>
        </p:spPr>
        <p:txBody>
          <a:bodyPr lIns="91440" tIns="45720" rIns="91440" bIns="45720" anchor="t"/>
          <a:lstStyle/>
          <a:p>
            <a:r>
              <a:rPr lang="en-US" sz="1800"/>
              <a:t>Redesigned landing page</a:t>
            </a:r>
          </a:p>
          <a:p>
            <a:r>
              <a:rPr lang="en-US" sz="1800"/>
              <a:t>See all recommendations and potential savings instantly</a:t>
            </a:r>
          </a:p>
          <a:p>
            <a:r>
              <a:rPr lang="en-US" sz="1800">
                <a:latin typeface="Arial"/>
                <a:cs typeface="Arial"/>
              </a:rPr>
              <a:t>1-click remediation </a:t>
            </a:r>
          </a:p>
          <a:p>
            <a:r>
              <a:rPr lang="en-US" sz="1800"/>
              <a:t>Bulk right-sizing for AVD</a:t>
            </a:r>
          </a:p>
          <a:p>
            <a:r>
              <a:rPr lang="en-US" sz="1800"/>
              <a:t>Coming soon….</a:t>
            </a:r>
          </a:p>
          <a:p>
            <a:pPr lvl="1"/>
            <a:r>
              <a:rPr lang="en-US" sz="1800">
                <a:solidFill>
                  <a:schemeClr val="bg1"/>
                </a:solidFill>
              </a:rPr>
              <a:t>Smart actions </a:t>
            </a:r>
          </a:p>
          <a:p>
            <a:pPr lvl="1"/>
            <a:r>
              <a:rPr lang="en-US" sz="1800">
                <a:solidFill>
                  <a:schemeClr val="bg1"/>
                </a:solidFill>
              </a:rPr>
              <a:t>Smarter recommendations</a:t>
            </a:r>
          </a:p>
          <a:p>
            <a:pPr lvl="1"/>
            <a:r>
              <a:rPr lang="en-US" sz="1800">
                <a:solidFill>
                  <a:schemeClr val="bg1"/>
                </a:solidFill>
              </a:rPr>
              <a:t>Improved Modeler </a:t>
            </a:r>
          </a:p>
          <a:p>
            <a:endParaRPr lang="en-US"/>
          </a:p>
        </p:txBody>
      </p:sp>
      <p:pic>
        <p:nvPicPr>
          <p:cNvPr id="10" name="Picture 9">
            <a:extLst>
              <a:ext uri="{FF2B5EF4-FFF2-40B4-BE49-F238E27FC236}">
                <a16:creationId xmlns:a16="http://schemas.microsoft.com/office/drawing/2014/main" id="{704D5ECF-C7B7-E48F-7FF8-3828EBA969D2}"/>
              </a:ext>
            </a:extLst>
          </p:cNvPr>
          <p:cNvPicPr>
            <a:picLocks noChangeAspect="1"/>
          </p:cNvPicPr>
          <p:nvPr/>
        </p:nvPicPr>
        <p:blipFill>
          <a:blip r:embed="rId3"/>
          <a:stretch>
            <a:fillRect/>
          </a:stretch>
        </p:blipFill>
        <p:spPr>
          <a:xfrm>
            <a:off x="5319712" y="3296398"/>
            <a:ext cx="6696074" cy="1353743"/>
          </a:xfrm>
          <a:prstGeom prst="rect">
            <a:avLst/>
          </a:prstGeom>
        </p:spPr>
      </p:pic>
      <p:pic>
        <p:nvPicPr>
          <p:cNvPr id="12" name="Picture 11">
            <a:extLst>
              <a:ext uri="{FF2B5EF4-FFF2-40B4-BE49-F238E27FC236}">
                <a16:creationId xmlns:a16="http://schemas.microsoft.com/office/drawing/2014/main" id="{E804E054-DC81-1A9B-07A7-AD666F81DED2}"/>
              </a:ext>
            </a:extLst>
          </p:cNvPr>
          <p:cNvPicPr>
            <a:picLocks noChangeAspect="1"/>
          </p:cNvPicPr>
          <p:nvPr/>
        </p:nvPicPr>
        <p:blipFill>
          <a:blip r:embed="rId4"/>
          <a:stretch>
            <a:fillRect/>
          </a:stretch>
        </p:blipFill>
        <p:spPr>
          <a:xfrm>
            <a:off x="5319712" y="4816353"/>
            <a:ext cx="6696074" cy="1433510"/>
          </a:xfrm>
          <a:prstGeom prst="rect">
            <a:avLst/>
          </a:prstGeom>
        </p:spPr>
      </p:pic>
      <p:pic>
        <p:nvPicPr>
          <p:cNvPr id="14" name="Picture 13">
            <a:extLst>
              <a:ext uri="{FF2B5EF4-FFF2-40B4-BE49-F238E27FC236}">
                <a16:creationId xmlns:a16="http://schemas.microsoft.com/office/drawing/2014/main" id="{A3893FB9-31B4-46C0-0108-7EFD9C61F806}"/>
              </a:ext>
            </a:extLst>
          </p:cNvPr>
          <p:cNvPicPr>
            <a:picLocks noChangeAspect="1"/>
          </p:cNvPicPr>
          <p:nvPr/>
        </p:nvPicPr>
        <p:blipFill>
          <a:blip r:embed="rId5"/>
          <a:stretch>
            <a:fillRect/>
          </a:stretch>
        </p:blipFill>
        <p:spPr>
          <a:xfrm>
            <a:off x="5319712" y="730174"/>
            <a:ext cx="6696075" cy="2400012"/>
          </a:xfrm>
          <a:prstGeom prst="rect">
            <a:avLst/>
          </a:prstGeom>
        </p:spPr>
      </p:pic>
    </p:spTree>
    <p:extLst>
      <p:ext uri="{BB962C8B-B14F-4D97-AF65-F5344CB8AC3E}">
        <p14:creationId xmlns:p14="http://schemas.microsoft.com/office/powerpoint/2010/main" val="1748673723"/>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66D23-D5BA-4B61-2F82-772D6F6855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506ABE-055E-5ADD-ECE7-5246427506E0}"/>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INSIGHTS, ADVISOR, &amp; COPILOT</a:t>
            </a:r>
            <a:endParaRPr lang="en-US"/>
          </a:p>
        </p:txBody>
      </p:sp>
      <p:sp>
        <p:nvSpPr>
          <p:cNvPr id="3" name="Text Placeholder 2">
            <a:extLst>
              <a:ext uri="{FF2B5EF4-FFF2-40B4-BE49-F238E27FC236}">
                <a16:creationId xmlns:a16="http://schemas.microsoft.com/office/drawing/2014/main" id="{6E0625F6-8781-A3C2-07CD-1BC6F805AD87}"/>
              </a:ext>
            </a:extLst>
          </p:cNvPr>
          <p:cNvSpPr>
            <a:spLocks noGrp="1"/>
          </p:cNvSpPr>
          <p:nvPr>
            <p:ph type="body" sz="quarter" idx="11"/>
          </p:nvPr>
        </p:nvSpPr>
        <p:spPr/>
        <p:txBody>
          <a:bodyPr/>
          <a:lstStyle/>
          <a:p>
            <a:r>
              <a:rPr lang="en-US"/>
              <a:t>Context-Based Search</a:t>
            </a:r>
          </a:p>
        </p:txBody>
      </p:sp>
      <p:sp>
        <p:nvSpPr>
          <p:cNvPr id="4" name="Text Placeholder 3">
            <a:extLst>
              <a:ext uri="{FF2B5EF4-FFF2-40B4-BE49-F238E27FC236}">
                <a16:creationId xmlns:a16="http://schemas.microsoft.com/office/drawing/2014/main" id="{28B31C6C-6A9D-8D63-B86E-E3BC577F8F68}"/>
              </a:ext>
            </a:extLst>
          </p:cNvPr>
          <p:cNvSpPr>
            <a:spLocks noGrp="1"/>
          </p:cNvSpPr>
          <p:nvPr>
            <p:ph type="body" sz="quarter" idx="12"/>
          </p:nvPr>
        </p:nvSpPr>
        <p:spPr>
          <a:xfrm>
            <a:off x="656631" y="1700351"/>
            <a:ext cx="7109753" cy="4581916"/>
          </a:xfrm>
        </p:spPr>
        <p:txBody>
          <a:bodyPr lIns="91440" tIns="45720" rIns="91440" bIns="45720" anchor="t"/>
          <a:lstStyle/>
          <a:p>
            <a:pPr>
              <a:lnSpc>
                <a:spcPct val="100000"/>
              </a:lnSpc>
            </a:pPr>
            <a:r>
              <a:rPr lang="en-US"/>
              <a:t>Intelligently analyze the subject and bring focused search results.</a:t>
            </a:r>
          </a:p>
          <a:p>
            <a:pPr>
              <a:lnSpc>
                <a:spcPct val="100000"/>
              </a:lnSpc>
            </a:pPr>
            <a:r>
              <a:rPr lang="en-US">
                <a:latin typeface="Arial"/>
                <a:cs typeface="Arial"/>
              </a:rPr>
              <a:t>Categorize results into relevant areas.</a:t>
            </a:r>
            <a:endParaRPr lang="en-US"/>
          </a:p>
          <a:p>
            <a:pPr>
              <a:lnSpc>
                <a:spcPct val="100000"/>
              </a:lnSpc>
            </a:pPr>
            <a:r>
              <a:rPr lang="en-US">
                <a:latin typeface="Arial"/>
                <a:cs typeface="Arial"/>
              </a:rPr>
              <a:t>Make all of Nerdio Manager searchable.</a:t>
            </a:r>
          </a:p>
          <a:p>
            <a:pPr>
              <a:lnSpc>
                <a:spcPct val="100000"/>
              </a:lnSpc>
            </a:pPr>
            <a:r>
              <a:rPr lang="en-US"/>
              <a:t>Add connected Azure and Intune resources to results.</a:t>
            </a:r>
          </a:p>
          <a:p>
            <a:pPr>
              <a:lnSpc>
                <a:spcPct val="100000"/>
              </a:lnSpc>
            </a:pPr>
            <a:endParaRPr lang="en-US"/>
          </a:p>
          <a:p>
            <a:pPr>
              <a:lnSpc>
                <a:spcPct val="100000"/>
              </a:lnSpc>
            </a:pPr>
            <a:r>
              <a:rPr lang="en-US"/>
              <a:t>Coming soon…</a:t>
            </a:r>
          </a:p>
          <a:p>
            <a:pPr lvl="1">
              <a:lnSpc>
                <a:spcPct val="100000"/>
              </a:lnSpc>
            </a:pPr>
            <a:r>
              <a:rPr lang="en-US" sz="2000">
                <a:solidFill>
                  <a:schemeClr val="bg1"/>
                </a:solidFill>
                <a:latin typeface="Arial"/>
                <a:cs typeface="Arial"/>
              </a:rPr>
              <a:t> Support for additional objects to search by </a:t>
            </a:r>
          </a:p>
          <a:p>
            <a:pPr lvl="1">
              <a:lnSpc>
                <a:spcPct val="100000"/>
              </a:lnSpc>
            </a:pPr>
            <a:r>
              <a:rPr lang="en-US" sz="2000">
                <a:solidFill>
                  <a:schemeClr val="bg1"/>
                </a:solidFill>
                <a:latin typeface="Arial"/>
                <a:cs typeface="Arial"/>
              </a:rPr>
              <a:t> Integration with Nerdio Copilot</a:t>
            </a:r>
          </a:p>
        </p:txBody>
      </p:sp>
      <p:pic>
        <p:nvPicPr>
          <p:cNvPr id="8" name="Picture 7">
            <a:extLst>
              <a:ext uri="{FF2B5EF4-FFF2-40B4-BE49-F238E27FC236}">
                <a16:creationId xmlns:a16="http://schemas.microsoft.com/office/drawing/2014/main" id="{5054C165-8D71-A5CE-BDAB-A1E3824DD5B0}"/>
              </a:ext>
            </a:extLst>
          </p:cNvPr>
          <p:cNvPicPr>
            <a:picLocks noChangeAspect="1"/>
          </p:cNvPicPr>
          <p:nvPr/>
        </p:nvPicPr>
        <p:blipFill>
          <a:blip r:embed="rId3"/>
          <a:stretch>
            <a:fillRect/>
          </a:stretch>
        </p:blipFill>
        <p:spPr>
          <a:xfrm>
            <a:off x="8388483" y="129582"/>
            <a:ext cx="2689092" cy="3952375"/>
          </a:xfrm>
          <a:prstGeom prst="rect">
            <a:avLst/>
          </a:prstGeom>
        </p:spPr>
      </p:pic>
      <p:pic>
        <p:nvPicPr>
          <p:cNvPr id="10" name="Picture 9">
            <a:extLst>
              <a:ext uri="{FF2B5EF4-FFF2-40B4-BE49-F238E27FC236}">
                <a16:creationId xmlns:a16="http://schemas.microsoft.com/office/drawing/2014/main" id="{F1D7C1FA-1E58-6F6A-2ACF-93467EEC05AF}"/>
              </a:ext>
            </a:extLst>
          </p:cNvPr>
          <p:cNvPicPr>
            <a:picLocks noChangeAspect="1"/>
          </p:cNvPicPr>
          <p:nvPr/>
        </p:nvPicPr>
        <p:blipFill>
          <a:blip r:embed="rId4"/>
          <a:stretch>
            <a:fillRect/>
          </a:stretch>
        </p:blipFill>
        <p:spPr>
          <a:xfrm>
            <a:off x="8388482" y="4231478"/>
            <a:ext cx="2689093" cy="1969062"/>
          </a:xfrm>
          <a:prstGeom prst="rect">
            <a:avLst/>
          </a:prstGeom>
        </p:spPr>
      </p:pic>
    </p:spTree>
    <p:extLst>
      <p:ext uri="{BB962C8B-B14F-4D97-AF65-F5344CB8AC3E}">
        <p14:creationId xmlns:p14="http://schemas.microsoft.com/office/powerpoint/2010/main" val="73526786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DB53F-DD65-B0A1-0924-7EFDC8B30886}"/>
              </a:ext>
            </a:extLst>
          </p:cNvPr>
          <p:cNvSpPr>
            <a:spLocks noGrp="1"/>
          </p:cNvSpPr>
          <p:nvPr>
            <p:ph type="body" sz="quarter" idx="10"/>
          </p:nvPr>
        </p:nvSpPr>
        <p:spPr/>
        <p:txBody>
          <a:bodyPr lIns="91440" tIns="45720" rIns="91440" bIns="45720" anchor="t"/>
          <a:lstStyle/>
          <a:p>
            <a:r>
              <a:rPr lang="en-US">
                <a:latin typeface="Arial"/>
                <a:cs typeface="Arial"/>
              </a:rPr>
              <a:t> </a:t>
            </a:r>
            <a:r>
              <a:rPr lang="en-US" err="1">
                <a:latin typeface="Arial"/>
                <a:cs typeface="Arial"/>
              </a:rPr>
              <a:t>Nerdio</a:t>
            </a:r>
            <a:r>
              <a:rPr lang="en-US">
                <a:latin typeface="Arial"/>
                <a:cs typeface="Arial"/>
              </a:rPr>
              <a:t> Manager for Enterprise overview</a:t>
            </a:r>
          </a:p>
          <a:p>
            <a:r>
              <a:rPr lang="en-US">
                <a:latin typeface="Arial"/>
                <a:cs typeface="Arial"/>
              </a:rPr>
              <a:t> Platform roadmap</a:t>
            </a:r>
          </a:p>
          <a:p>
            <a:r>
              <a:rPr lang="en-US">
                <a:latin typeface="Arial"/>
                <a:cs typeface="Arial"/>
              </a:rPr>
              <a:t> Azure Virtual Desktop roadmap</a:t>
            </a:r>
          </a:p>
          <a:p>
            <a:r>
              <a:rPr lang="en-US">
                <a:latin typeface="Arial"/>
                <a:cs typeface="Arial"/>
              </a:rPr>
              <a:t> Windows 365, Intune, &amp; UAM roadmap</a:t>
            </a:r>
          </a:p>
          <a:p>
            <a:r>
              <a:rPr lang="en-US">
                <a:latin typeface="Arial"/>
                <a:cs typeface="Arial"/>
              </a:rPr>
              <a:t> Insights, Advisor, &amp; Copilot roadmap</a:t>
            </a:r>
          </a:p>
        </p:txBody>
      </p:sp>
    </p:spTree>
    <p:extLst>
      <p:ext uri="{BB962C8B-B14F-4D97-AF65-F5344CB8AC3E}">
        <p14:creationId xmlns:p14="http://schemas.microsoft.com/office/powerpoint/2010/main" val="3539186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A578B-36A2-C084-F406-59EE711C35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F13735-09EC-EF75-33A7-1FE6EEA760F4}"/>
              </a:ext>
            </a:extLst>
          </p:cNvPr>
          <p:cNvSpPr>
            <a:spLocks noGrp="1"/>
          </p:cNvSpPr>
          <p:nvPr>
            <p:ph type="body" sz="quarter" idx="10"/>
          </p:nvPr>
        </p:nvSpPr>
        <p:spPr/>
        <p:txBody>
          <a:bodyPr lIns="91440" tIns="45720" rIns="91440" bIns="45720" anchor="ctr"/>
          <a:lstStyle/>
          <a:p>
            <a:r>
              <a:rPr lang="en-US">
                <a:latin typeface="Arial"/>
                <a:ea typeface="Verdana"/>
                <a:cs typeface="Arial"/>
              </a:rPr>
              <a:t>ROADMAP: INSIGHTS, ADVISOR, &amp; COPILOT</a:t>
            </a:r>
            <a:endParaRPr lang="en-US"/>
          </a:p>
        </p:txBody>
      </p:sp>
      <p:sp>
        <p:nvSpPr>
          <p:cNvPr id="3" name="Text Placeholder 2">
            <a:extLst>
              <a:ext uri="{FF2B5EF4-FFF2-40B4-BE49-F238E27FC236}">
                <a16:creationId xmlns:a16="http://schemas.microsoft.com/office/drawing/2014/main" id="{D2EF8BDC-B452-8727-6D9A-A82B094B7B2D}"/>
              </a:ext>
            </a:extLst>
          </p:cNvPr>
          <p:cNvSpPr>
            <a:spLocks noGrp="1"/>
          </p:cNvSpPr>
          <p:nvPr>
            <p:ph type="body" sz="quarter" idx="11"/>
          </p:nvPr>
        </p:nvSpPr>
        <p:spPr/>
        <p:txBody>
          <a:bodyPr lIns="91440" tIns="45720" rIns="91440" bIns="45720" anchor="ctr"/>
          <a:lstStyle/>
          <a:p>
            <a:r>
              <a:rPr lang="en-US">
                <a:latin typeface="Arial"/>
                <a:cs typeface="Arial"/>
              </a:rPr>
              <a:t>Reporting (Targeting: NME 8.1)</a:t>
            </a:r>
          </a:p>
        </p:txBody>
      </p:sp>
      <p:sp>
        <p:nvSpPr>
          <p:cNvPr id="4" name="Text Placeholder 3">
            <a:extLst>
              <a:ext uri="{FF2B5EF4-FFF2-40B4-BE49-F238E27FC236}">
                <a16:creationId xmlns:a16="http://schemas.microsoft.com/office/drawing/2014/main" id="{AFBB2AC2-1A82-E75A-0A48-285FFAB504E8}"/>
              </a:ext>
            </a:extLst>
          </p:cNvPr>
          <p:cNvSpPr>
            <a:spLocks noGrp="1"/>
          </p:cNvSpPr>
          <p:nvPr>
            <p:ph type="body" sz="quarter" idx="12"/>
          </p:nvPr>
        </p:nvSpPr>
        <p:spPr>
          <a:xfrm>
            <a:off x="656631" y="1693162"/>
            <a:ext cx="5360295" cy="4579819"/>
          </a:xfrm>
        </p:spPr>
        <p:txBody>
          <a:bodyPr lIns="91440" tIns="45720" rIns="91440" bIns="45720" anchor="t"/>
          <a:lstStyle/>
          <a:p>
            <a:pPr>
              <a:lnSpc>
                <a:spcPct val="100000"/>
              </a:lnSpc>
            </a:pPr>
            <a:r>
              <a:rPr lang="en-US">
                <a:latin typeface="Arial"/>
                <a:cs typeface="Arial"/>
              </a:rPr>
              <a:t>Initial set of built-in reports</a:t>
            </a:r>
          </a:p>
          <a:p>
            <a:pPr lvl="1">
              <a:lnSpc>
                <a:spcPct val="100000"/>
              </a:lnSpc>
            </a:pPr>
            <a:r>
              <a:rPr lang="en-US" sz="2000">
                <a:solidFill>
                  <a:schemeClr val="bg1"/>
                </a:solidFill>
                <a:latin typeface="Arial"/>
                <a:cs typeface="Arial"/>
              </a:rPr>
              <a:t> Usage overview</a:t>
            </a:r>
            <a:endParaRPr lang="en-US" sz="2000">
              <a:solidFill>
                <a:schemeClr val="bg1"/>
              </a:solidFill>
              <a:cs typeface="Arial"/>
            </a:endParaRPr>
          </a:p>
          <a:p>
            <a:pPr lvl="1">
              <a:lnSpc>
                <a:spcPct val="100000"/>
              </a:lnSpc>
            </a:pPr>
            <a:r>
              <a:rPr lang="en-US" sz="2000">
                <a:solidFill>
                  <a:schemeClr val="bg1"/>
                </a:solidFill>
                <a:latin typeface="Arial"/>
                <a:cs typeface="Arial"/>
              </a:rPr>
              <a:t> </a:t>
            </a:r>
            <a:r>
              <a:rPr lang="en-US" sz="2000" err="1">
                <a:solidFill>
                  <a:schemeClr val="bg1"/>
                </a:solidFill>
                <a:latin typeface="Arial"/>
                <a:cs typeface="Arial"/>
              </a:rPr>
              <a:t>Nerdio</a:t>
            </a:r>
            <a:r>
              <a:rPr lang="en-US" sz="2000">
                <a:solidFill>
                  <a:schemeClr val="bg1"/>
                </a:solidFill>
                <a:latin typeface="Arial"/>
                <a:cs typeface="Arial"/>
              </a:rPr>
              <a:t> Manager changes</a:t>
            </a:r>
          </a:p>
          <a:p>
            <a:pPr lvl="1">
              <a:lnSpc>
                <a:spcPct val="100000"/>
              </a:lnSpc>
            </a:pPr>
            <a:r>
              <a:rPr lang="en-US" sz="2000">
                <a:solidFill>
                  <a:schemeClr val="bg1"/>
                </a:solidFill>
              </a:rPr>
              <a:t> Compliance report</a:t>
            </a:r>
          </a:p>
          <a:p>
            <a:pPr lvl="1">
              <a:lnSpc>
                <a:spcPct val="100000"/>
              </a:lnSpc>
            </a:pPr>
            <a:r>
              <a:rPr lang="en-US" sz="2000">
                <a:solidFill>
                  <a:schemeClr val="bg1"/>
                </a:solidFill>
              </a:rPr>
              <a:t> Stale Resources</a:t>
            </a:r>
          </a:p>
          <a:p>
            <a:pPr lvl="1">
              <a:lnSpc>
                <a:spcPct val="100000"/>
              </a:lnSpc>
            </a:pPr>
            <a:r>
              <a:rPr lang="en-US" sz="2000">
                <a:solidFill>
                  <a:schemeClr val="bg1"/>
                </a:solidFill>
                <a:latin typeface="Arial"/>
                <a:cs typeface="Arial"/>
              </a:rPr>
              <a:t> </a:t>
            </a:r>
            <a:r>
              <a:rPr lang="en-US" sz="2000" err="1">
                <a:solidFill>
                  <a:schemeClr val="bg1"/>
                </a:solidFill>
                <a:latin typeface="Arial"/>
                <a:cs typeface="Arial"/>
              </a:rPr>
              <a:t>Nerdio</a:t>
            </a:r>
            <a:r>
              <a:rPr lang="en-US" sz="2000">
                <a:solidFill>
                  <a:schemeClr val="bg1"/>
                </a:solidFill>
                <a:latin typeface="Arial"/>
                <a:cs typeface="Arial"/>
              </a:rPr>
              <a:t> Manager license usage</a:t>
            </a:r>
          </a:p>
          <a:p>
            <a:pPr>
              <a:lnSpc>
                <a:spcPct val="100000"/>
              </a:lnSpc>
            </a:pPr>
            <a:r>
              <a:rPr lang="en-US"/>
              <a:t>Custom reporting for business specific requirements</a:t>
            </a:r>
          </a:p>
          <a:p>
            <a:pPr>
              <a:lnSpc>
                <a:spcPct val="100000"/>
              </a:lnSpc>
            </a:pPr>
            <a:r>
              <a:rPr lang="en-US"/>
              <a:t>What reports do you need?</a:t>
            </a:r>
          </a:p>
          <a:p>
            <a:pPr marL="457200" lvl="1" indent="0">
              <a:lnSpc>
                <a:spcPct val="100000"/>
              </a:lnSpc>
              <a:buNone/>
            </a:pPr>
            <a:endParaRPr lang="en-US">
              <a:solidFill>
                <a:schemeClr val="bg1"/>
              </a:solidFill>
            </a:endParaRPr>
          </a:p>
        </p:txBody>
      </p:sp>
      <p:pic>
        <p:nvPicPr>
          <p:cNvPr id="6" name="Picture 5">
            <a:extLst>
              <a:ext uri="{FF2B5EF4-FFF2-40B4-BE49-F238E27FC236}">
                <a16:creationId xmlns:a16="http://schemas.microsoft.com/office/drawing/2014/main" id="{B4D617EB-3ADD-C44F-2B3C-12BEE514BF58}"/>
              </a:ext>
            </a:extLst>
          </p:cNvPr>
          <p:cNvPicPr>
            <a:picLocks noChangeAspect="1"/>
          </p:cNvPicPr>
          <p:nvPr/>
        </p:nvPicPr>
        <p:blipFill>
          <a:blip r:embed="rId3"/>
          <a:stretch>
            <a:fillRect/>
          </a:stretch>
        </p:blipFill>
        <p:spPr>
          <a:xfrm>
            <a:off x="6014307" y="1718495"/>
            <a:ext cx="5835160" cy="3712482"/>
          </a:xfrm>
          <a:prstGeom prst="rect">
            <a:avLst/>
          </a:prstGeom>
          <a:ln w="6350">
            <a:solidFill>
              <a:schemeClr val="accent4"/>
            </a:solidFill>
          </a:ln>
        </p:spPr>
      </p:pic>
    </p:spTree>
    <p:extLst>
      <p:ext uri="{BB962C8B-B14F-4D97-AF65-F5344CB8AC3E}">
        <p14:creationId xmlns:p14="http://schemas.microsoft.com/office/powerpoint/2010/main" val="2035542488"/>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50625-A92E-E7F8-4516-D892CBC978B2}"/>
            </a:ext>
          </a:extLst>
        </p:cNvPr>
        <p:cNvGrpSpPr/>
        <p:nvPr/>
      </p:nvGrpSpPr>
      <p:grpSpPr>
        <a:xfrm>
          <a:off x="0" y="0"/>
          <a:ext cx="0" cy="0"/>
          <a:chOff x="0" y="0"/>
          <a:chExt cx="0" cy="0"/>
        </a:xfrm>
      </p:grpSpPr>
    </p:spTree>
    <p:extLst>
      <p:ext uri="{BB962C8B-B14F-4D97-AF65-F5344CB8AC3E}">
        <p14:creationId xmlns:p14="http://schemas.microsoft.com/office/powerpoint/2010/main" val="4228409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09044-112D-39CC-04FE-B589D5230E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400E3C-36C8-1FC6-F115-A1D0D319F3C3}"/>
              </a:ext>
            </a:extLst>
          </p:cNvPr>
          <p:cNvSpPr txBox="1"/>
          <p:nvPr/>
        </p:nvSpPr>
        <p:spPr>
          <a:xfrm>
            <a:off x="2336865" y="4597751"/>
            <a:ext cx="7516729" cy="369332"/>
          </a:xfrm>
          <a:prstGeom prst="rect">
            <a:avLst/>
          </a:prstGeom>
          <a:noFill/>
        </p:spPr>
        <p:txBody>
          <a:bodyPr wrap="square">
            <a:spAutoFit/>
          </a:bodyPr>
          <a:lstStyle/>
          <a:p>
            <a:pPr algn="ctr"/>
            <a:r>
              <a:rPr lang="en-US" sz="1800">
                <a:solidFill>
                  <a:schemeClr val="bg1"/>
                </a:solidFill>
                <a:latin typeface="Arial"/>
                <a:ea typeface="+mn-lt"/>
                <a:cs typeface="Arial"/>
              </a:rPr>
              <a:t>Please remember to fill out the post-breakout survey in the app.</a:t>
            </a:r>
            <a:endParaRPr lang="en-US" sz="1800">
              <a:solidFill>
                <a:srgbClr val="000000"/>
              </a:solidFill>
              <a:latin typeface="Arial"/>
              <a:ea typeface="+mn-lt"/>
              <a:cs typeface="Arial"/>
            </a:endParaRPr>
          </a:p>
        </p:txBody>
      </p:sp>
    </p:spTree>
    <p:extLst>
      <p:ext uri="{BB962C8B-B14F-4D97-AF65-F5344CB8AC3E}">
        <p14:creationId xmlns:p14="http://schemas.microsoft.com/office/powerpoint/2010/main" val="3810312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8D0C-F1D9-95DB-563D-2D5A8EE8F340}"/>
            </a:ext>
          </a:extLst>
        </p:cNvPr>
        <p:cNvGrpSpPr/>
        <p:nvPr/>
      </p:nvGrpSpPr>
      <p:grpSpPr>
        <a:xfrm>
          <a:off x="0" y="0"/>
          <a:ext cx="0" cy="0"/>
          <a:chOff x="0" y="0"/>
          <a:chExt cx="0" cy="0"/>
        </a:xfrm>
      </p:grpSpPr>
      <p:sp>
        <p:nvSpPr>
          <p:cNvPr id="62" name="Rectangle: Rounded Corners 9">
            <a:extLst>
              <a:ext uri="{FF2B5EF4-FFF2-40B4-BE49-F238E27FC236}">
                <a16:creationId xmlns:a16="http://schemas.microsoft.com/office/drawing/2014/main" id="{5BE248DB-9AE4-949D-A766-92EF4C79291C}"/>
              </a:ext>
            </a:extLst>
          </p:cNvPr>
          <p:cNvSpPr/>
          <p:nvPr/>
        </p:nvSpPr>
        <p:spPr>
          <a:xfrm>
            <a:off x="1174866" y="346195"/>
            <a:ext cx="9836295" cy="761222"/>
          </a:xfrm>
          <a:prstGeom prst="roundRect">
            <a:avLst>
              <a:gd name="adj" fmla="val 6945"/>
            </a:avLst>
          </a:prstGeom>
          <a:noFill/>
          <a:ln w="25400" cap="flat" cmpd="sng" algn="ctr">
            <a:noFill/>
            <a:prstDash val="solid"/>
          </a:ln>
          <a:effectLst/>
        </p:spPr>
        <p:txBody>
          <a:bodyPr wrap="square" lIns="182880" tIns="182880" rIns="182880" bIns="182880" rtlCol="0" anchor="ctr">
            <a:noAutofit/>
          </a:bodyPr>
          <a:lstStyle/>
          <a:p>
            <a:pPr marL="0" marR="0" lvl="0" indent="0" algn="ctr" defTabSz="914400" eaLnBrk="1" fontAlgn="auto" latinLnBrk="0" hangingPunct="1">
              <a:lnSpc>
                <a:spcPct val="100000"/>
              </a:lnSpc>
              <a:spcBef>
                <a:spcPts val="0"/>
              </a:spcBef>
              <a:spcAft>
                <a:spcPts val="0"/>
              </a:spcAft>
              <a:buClr>
                <a:srgbClr val="1D9CB8"/>
              </a:buClr>
              <a:buSzTx/>
              <a:buFontTx/>
              <a:buNone/>
              <a:tabLst/>
              <a:defRPr/>
            </a:pPr>
            <a:r>
              <a:rPr kumimoji="0" lang="en-US" sz="2400" b="1" i="0" u="none" strike="noStrike" kern="0" cap="none" spc="0" normalizeH="0" baseline="0" noProof="0">
                <a:ln>
                  <a:noFill/>
                </a:ln>
                <a:solidFill>
                  <a:srgbClr val="FFFFFF"/>
                </a:solidFill>
                <a:effectLst/>
                <a:uLnTx/>
                <a:uFillTx/>
                <a:latin typeface="Arial"/>
                <a:cs typeface="Arial"/>
              </a:rPr>
              <a:t>Unified </a:t>
            </a:r>
            <a:r>
              <a:rPr lang="en-US" sz="2400" b="1" kern="0">
                <a:solidFill>
                  <a:srgbClr val="FFFFFF"/>
                </a:solidFill>
                <a:latin typeface="Arial"/>
                <a:cs typeface="Arial"/>
              </a:rPr>
              <a:t>management</a:t>
            </a:r>
            <a:r>
              <a:rPr kumimoji="0" lang="en-US" sz="2400" b="1" i="0" u="none" strike="noStrike" kern="0" cap="none" spc="0" normalizeH="0" baseline="0" noProof="0">
                <a:ln>
                  <a:noFill/>
                </a:ln>
                <a:solidFill>
                  <a:srgbClr val="FFFFFF"/>
                </a:solidFill>
                <a:effectLst/>
                <a:uLnTx/>
                <a:uFillTx/>
                <a:latin typeface="Arial"/>
                <a:cs typeface="Arial"/>
              </a:rPr>
              <a:t> for Microsoft EUC</a:t>
            </a:r>
          </a:p>
          <a:p>
            <a:pPr marL="0" marR="0" lvl="0" indent="0" algn="ctr" defTabSz="914400" eaLnBrk="1" fontAlgn="auto" latinLnBrk="0" hangingPunct="1">
              <a:lnSpc>
                <a:spcPct val="100000"/>
              </a:lnSpc>
              <a:spcBef>
                <a:spcPts val="600"/>
              </a:spcBef>
              <a:spcAft>
                <a:spcPts val="0"/>
              </a:spcAft>
              <a:buClr>
                <a:srgbClr val="1D9CB8"/>
              </a:buClr>
              <a:buSzTx/>
              <a:buFontTx/>
              <a:buNone/>
              <a:tabLst/>
              <a:defRPr/>
            </a:pPr>
            <a:r>
              <a:rPr kumimoji="0" lang="en-US" sz="1400" b="0" i="0" u="none" strike="noStrike" kern="0" cap="none" spc="0" normalizeH="0" baseline="0" noProof="0">
                <a:ln>
                  <a:noFill/>
                </a:ln>
                <a:solidFill>
                  <a:srgbClr val="1D9DB8"/>
                </a:solidFill>
                <a:effectLst/>
                <a:uLnTx/>
                <a:uFillTx/>
                <a:latin typeface="Arial"/>
                <a:cs typeface="Arial"/>
              </a:rPr>
              <a:t>Granular RBAC | REST API | Logging | Alerting | Integrations</a:t>
            </a:r>
            <a:endParaRPr lang="en-US" sz="1400" b="0" i="0" u="none" strike="noStrike" kern="0" cap="none" spc="0" normalizeH="0" baseline="0" noProof="0">
              <a:ln>
                <a:noFill/>
              </a:ln>
              <a:solidFill>
                <a:srgbClr val="1D9DB8"/>
              </a:solidFill>
              <a:effectLst/>
              <a:uLnTx/>
              <a:uFillTx/>
              <a:latin typeface="Arial"/>
              <a:cs typeface="Arial"/>
            </a:endParaRPr>
          </a:p>
        </p:txBody>
      </p:sp>
      <p:sp>
        <p:nvSpPr>
          <p:cNvPr id="63" name="Rectangle: Rounded Corners 12">
            <a:extLst>
              <a:ext uri="{FF2B5EF4-FFF2-40B4-BE49-F238E27FC236}">
                <a16:creationId xmlns:a16="http://schemas.microsoft.com/office/drawing/2014/main" id="{CFF3B2F5-A4FA-DFB1-F7BC-E386D7096E26}"/>
              </a:ext>
            </a:extLst>
          </p:cNvPr>
          <p:cNvSpPr/>
          <p:nvPr/>
        </p:nvSpPr>
        <p:spPr>
          <a:xfrm>
            <a:off x="1174866" y="1735600"/>
            <a:ext cx="9836296" cy="324752"/>
          </a:xfrm>
          <a:prstGeom prst="roundRect">
            <a:avLst>
              <a:gd name="adj" fmla="val 8505"/>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cs typeface="Arial"/>
              </a:rPr>
              <a:t>Nerdio Advisor: </a:t>
            </a:r>
            <a:r>
              <a:rPr kumimoji="0" lang="en-US" sz="1400" b="0" i="0" u="none" strike="noStrike" kern="0" cap="none" spc="0" normalizeH="0" baseline="0" noProof="0">
                <a:ln>
                  <a:noFill/>
                </a:ln>
                <a:solidFill>
                  <a:srgbClr val="FFFFFF"/>
                </a:solidFill>
                <a:effectLst/>
                <a:uLnTx/>
                <a:uFillTx/>
                <a:latin typeface="Arial"/>
                <a:cs typeface="Arial"/>
              </a:rPr>
              <a:t>Pre-Deploy Planning &amp; Post-Deploy Optimization</a:t>
            </a:r>
          </a:p>
        </p:txBody>
      </p:sp>
      <p:sp>
        <p:nvSpPr>
          <p:cNvPr id="64" name="Rectangle: Rounded Corners 225">
            <a:extLst>
              <a:ext uri="{FF2B5EF4-FFF2-40B4-BE49-F238E27FC236}">
                <a16:creationId xmlns:a16="http://schemas.microsoft.com/office/drawing/2014/main" id="{A655F4BC-C11A-7DAC-14E2-2983FCDA02C5}"/>
              </a:ext>
            </a:extLst>
          </p:cNvPr>
          <p:cNvSpPr/>
          <p:nvPr/>
        </p:nvSpPr>
        <p:spPr>
          <a:xfrm>
            <a:off x="1174866" y="2170135"/>
            <a:ext cx="9836296" cy="324752"/>
          </a:xfrm>
          <a:prstGeom prst="roundRect">
            <a:avLst>
              <a:gd name="adj" fmla="val 8357"/>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cs typeface="Arial"/>
              </a:rPr>
              <a:t>Nerdio Copilot:</a:t>
            </a:r>
            <a:r>
              <a:rPr kumimoji="0" lang="en-US" sz="1400" b="0" i="0" u="none" strike="noStrike" kern="0" cap="none" spc="0" normalizeH="0" baseline="0" noProof="0">
                <a:ln>
                  <a:noFill/>
                </a:ln>
                <a:solidFill>
                  <a:srgbClr val="FFFFFF"/>
                </a:solidFill>
                <a:effectLst/>
                <a:uLnTx/>
                <a:uFillTx/>
                <a:latin typeface="Arial"/>
                <a:cs typeface="Arial"/>
              </a:rPr>
              <a:t> AI-Augmented Administration   </a:t>
            </a:r>
          </a:p>
        </p:txBody>
      </p:sp>
      <p:sp>
        <p:nvSpPr>
          <p:cNvPr id="65" name="Rectangle: Rounded Corners 2">
            <a:extLst>
              <a:ext uri="{FF2B5EF4-FFF2-40B4-BE49-F238E27FC236}">
                <a16:creationId xmlns:a16="http://schemas.microsoft.com/office/drawing/2014/main" id="{3FAAF7DD-64D0-0255-6F87-C2698C84CC31}"/>
              </a:ext>
            </a:extLst>
          </p:cNvPr>
          <p:cNvSpPr/>
          <p:nvPr/>
        </p:nvSpPr>
        <p:spPr>
          <a:xfrm>
            <a:off x="1174866" y="1233051"/>
            <a:ext cx="9836296" cy="387800"/>
          </a:xfrm>
          <a:prstGeom prst="roundRect">
            <a:avLst>
              <a:gd name="adj" fmla="val 8755"/>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cs typeface="Arial"/>
              </a:rPr>
              <a:t>Nerdio Insights: </a:t>
            </a:r>
            <a:r>
              <a:rPr kumimoji="0" lang="en-US" sz="1400" b="0" i="0" u="none" strike="noStrike" kern="0" cap="none" spc="0" normalizeH="0" baseline="0" noProof="0">
                <a:ln>
                  <a:noFill/>
                </a:ln>
                <a:solidFill>
                  <a:srgbClr val="FFFFFF"/>
                </a:solidFill>
                <a:effectLst/>
                <a:uLnTx/>
                <a:uFillTx/>
                <a:latin typeface="Arial"/>
                <a:cs typeface="Arial"/>
              </a:rPr>
              <a:t>Real-Time</a:t>
            </a:r>
            <a:r>
              <a:rPr kumimoji="0" lang="en-US" sz="1400" b="1" i="0" u="none" strike="noStrike" kern="0" cap="none" spc="0" normalizeH="0" baseline="0" noProof="0">
                <a:ln>
                  <a:noFill/>
                </a:ln>
                <a:solidFill>
                  <a:srgbClr val="FFFFFF"/>
                </a:solidFill>
                <a:effectLst/>
                <a:uLnTx/>
                <a:uFillTx/>
                <a:latin typeface="Arial"/>
                <a:cs typeface="Arial"/>
              </a:rPr>
              <a:t> </a:t>
            </a:r>
            <a:r>
              <a:rPr kumimoji="0" lang="en-US" sz="1400" b="0" i="0" u="none" strike="noStrike" kern="0" cap="none" spc="0" normalizeH="0" baseline="0" noProof="0">
                <a:ln>
                  <a:noFill/>
                </a:ln>
                <a:solidFill>
                  <a:srgbClr val="FFFFFF"/>
                </a:solidFill>
                <a:effectLst/>
                <a:uLnTx/>
                <a:uFillTx/>
                <a:latin typeface="Arial"/>
                <a:cs typeface="Arial"/>
              </a:rPr>
              <a:t>Monitoring, Deep Analytics, &amp; Universal Search</a:t>
            </a:r>
          </a:p>
        </p:txBody>
      </p:sp>
      <p:pic>
        <p:nvPicPr>
          <p:cNvPr id="66" name="Picture 65">
            <a:extLst>
              <a:ext uri="{FF2B5EF4-FFF2-40B4-BE49-F238E27FC236}">
                <a16:creationId xmlns:a16="http://schemas.microsoft.com/office/drawing/2014/main" id="{A434EAA3-4329-27D4-C143-3C9299D78FFD}"/>
              </a:ext>
            </a:extLst>
          </p:cNvPr>
          <p:cNvPicPr>
            <a:picLocks noChangeAspect="1"/>
          </p:cNvPicPr>
          <p:nvPr/>
        </p:nvPicPr>
        <p:blipFill>
          <a:blip r:embed="rId3"/>
          <a:srcRect l="7797" t="32347" r="7797" b="35564"/>
          <a:stretch>
            <a:fillRect/>
          </a:stretch>
        </p:blipFill>
        <p:spPr>
          <a:xfrm>
            <a:off x="1184879" y="380163"/>
            <a:ext cx="1864972" cy="400952"/>
          </a:xfrm>
          <a:prstGeom prst="rect">
            <a:avLst/>
          </a:prstGeom>
        </p:spPr>
      </p:pic>
      <p:grpSp>
        <p:nvGrpSpPr>
          <p:cNvPr id="67" name="Group 66">
            <a:extLst>
              <a:ext uri="{FF2B5EF4-FFF2-40B4-BE49-F238E27FC236}">
                <a16:creationId xmlns:a16="http://schemas.microsoft.com/office/drawing/2014/main" id="{E7C0A21B-5A4F-DCA6-62DB-1691F5AFE088}"/>
              </a:ext>
            </a:extLst>
          </p:cNvPr>
          <p:cNvGrpSpPr/>
          <p:nvPr/>
        </p:nvGrpSpPr>
        <p:grpSpPr>
          <a:xfrm>
            <a:off x="5199461" y="4962140"/>
            <a:ext cx="1787103" cy="1038933"/>
            <a:chOff x="5181780" y="1760404"/>
            <a:chExt cx="1787103" cy="1038933"/>
          </a:xfrm>
        </p:grpSpPr>
        <p:grpSp>
          <p:nvGrpSpPr>
            <p:cNvPr id="68" name="Group 67">
              <a:extLst>
                <a:ext uri="{FF2B5EF4-FFF2-40B4-BE49-F238E27FC236}">
                  <a16:creationId xmlns:a16="http://schemas.microsoft.com/office/drawing/2014/main" id="{E2BC016A-A241-E5EC-6C9D-E3F488F10DA2}"/>
                </a:ext>
              </a:extLst>
            </p:cNvPr>
            <p:cNvGrpSpPr/>
            <p:nvPr/>
          </p:nvGrpSpPr>
          <p:grpSpPr>
            <a:xfrm>
              <a:off x="5708312" y="1760404"/>
              <a:ext cx="734041" cy="721463"/>
              <a:chOff x="5863403" y="1858183"/>
              <a:chExt cx="1097280" cy="1097280"/>
            </a:xfrm>
          </p:grpSpPr>
          <p:sp>
            <p:nvSpPr>
              <p:cNvPr id="70" name="Oval 69">
                <a:extLst>
                  <a:ext uri="{FF2B5EF4-FFF2-40B4-BE49-F238E27FC236}">
                    <a16:creationId xmlns:a16="http://schemas.microsoft.com/office/drawing/2014/main" id="{BE168FD4-7D2A-D055-468C-8BF51A74CBE3}"/>
                  </a:ext>
                </a:extLst>
              </p:cNvPr>
              <p:cNvSpPr>
                <a:spLocks noChangeAspect="1"/>
              </p:cNvSpPr>
              <p:nvPr/>
            </p:nvSpPr>
            <p:spPr>
              <a:xfrm>
                <a:off x="5863403" y="1858183"/>
                <a:ext cx="1097280" cy="1097280"/>
              </a:xfrm>
              <a:prstGeom prst="ellipse">
                <a:avLst/>
              </a:prstGeom>
              <a:solidFill>
                <a:srgbClr val="FFFFFF">
                  <a:lumMod val="9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cs typeface="Arial"/>
                </a:endParaRPr>
              </a:p>
            </p:txBody>
          </p:sp>
          <p:pic>
            <p:nvPicPr>
              <p:cNvPr id="71" name="Picture 70" descr="A blue square with white square and white square on it&#10;&#10;Description automatically generated">
                <a:extLst>
                  <a:ext uri="{FF2B5EF4-FFF2-40B4-BE49-F238E27FC236}">
                    <a16:creationId xmlns:a16="http://schemas.microsoft.com/office/drawing/2014/main" id="{FBF46FC5-0212-0B37-E6FC-4DB430DC6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5949" y="2117428"/>
                <a:ext cx="548641" cy="548641"/>
              </a:xfrm>
              <a:prstGeom prst="rect">
                <a:avLst/>
              </a:prstGeom>
            </p:spPr>
          </p:pic>
        </p:grpSp>
        <p:sp>
          <p:nvSpPr>
            <p:cNvPr id="69" name="TextBox 68">
              <a:extLst>
                <a:ext uri="{FF2B5EF4-FFF2-40B4-BE49-F238E27FC236}">
                  <a16:creationId xmlns:a16="http://schemas.microsoft.com/office/drawing/2014/main" id="{108D482E-4DE6-5767-21BB-5D55844F70A5}"/>
                </a:ext>
              </a:extLst>
            </p:cNvPr>
            <p:cNvSpPr txBox="1"/>
            <p:nvPr/>
          </p:nvSpPr>
          <p:spPr>
            <a:xfrm>
              <a:off x="5181780" y="2594986"/>
              <a:ext cx="1787103" cy="204351"/>
            </a:xfrm>
            <a:prstGeom prst="rect">
              <a:avLst/>
            </a:prstGeom>
            <a:noFill/>
          </p:spPr>
          <p:txBody>
            <a:bodyPr wrap="square" lIns="0" tIns="0" rIns="0" bIns="0" rtlCol="0" anchor="t">
              <a:spAutoFit/>
            </a:bodyPr>
            <a:lstStyle/>
            <a:p>
              <a:pPr marL="0" marR="0" lvl="0" indent="0" algn="ctr" defTabSz="914400" eaLnBrk="1" fontAlgn="auto" latinLnBrk="0" hangingPunct="1">
                <a:lnSpc>
                  <a:spcPts val="1700"/>
                </a:lnSpc>
                <a:spcBef>
                  <a:spcPts val="0"/>
                </a:spcBef>
                <a:spcAft>
                  <a:spcPts val="1125"/>
                </a:spcAft>
                <a:buClr>
                  <a:srgbClr val="1D9CB8"/>
                </a:buClr>
                <a:buSzTx/>
                <a:buFontTx/>
                <a:buNone/>
                <a:tabLst/>
                <a:defRPr/>
              </a:pPr>
              <a:r>
                <a:rPr kumimoji="0" lang="en-US" sz="1400" b="1" i="0" u="none" strike="noStrike" kern="0" cap="none" spc="0" normalizeH="0" baseline="0" noProof="0">
                  <a:ln>
                    <a:noFill/>
                  </a:ln>
                  <a:solidFill>
                    <a:srgbClr val="FFFFFF"/>
                  </a:solidFill>
                  <a:effectLst/>
                  <a:uLnTx/>
                  <a:uFillTx/>
                  <a:latin typeface="Arial"/>
                  <a:cs typeface="Arial"/>
                </a:rPr>
                <a:t>Windows 365</a:t>
              </a:r>
              <a:endParaRPr lang="en-US" sz="1400" b="1" i="0" u="none" strike="noStrike" kern="0" cap="none" spc="0" normalizeH="0" baseline="0" noProof="0">
                <a:ln>
                  <a:noFill/>
                </a:ln>
                <a:solidFill>
                  <a:srgbClr val="FFFFFF"/>
                </a:solidFill>
                <a:effectLst/>
                <a:uLnTx/>
                <a:uFillTx/>
                <a:latin typeface="Arial"/>
                <a:cs typeface="Arial"/>
              </a:endParaRPr>
            </a:p>
          </p:txBody>
        </p:sp>
      </p:grpSp>
      <p:grpSp>
        <p:nvGrpSpPr>
          <p:cNvPr id="72" name="Group 71">
            <a:extLst>
              <a:ext uri="{FF2B5EF4-FFF2-40B4-BE49-F238E27FC236}">
                <a16:creationId xmlns:a16="http://schemas.microsoft.com/office/drawing/2014/main" id="{EAF900DF-3EF1-0100-A563-FA721377097D}"/>
              </a:ext>
            </a:extLst>
          </p:cNvPr>
          <p:cNvGrpSpPr/>
          <p:nvPr/>
        </p:nvGrpSpPr>
        <p:grpSpPr>
          <a:xfrm>
            <a:off x="8944040" y="4966616"/>
            <a:ext cx="886207" cy="1034024"/>
            <a:chOff x="8687337" y="1907760"/>
            <a:chExt cx="886207" cy="1034024"/>
          </a:xfrm>
        </p:grpSpPr>
        <p:sp>
          <p:nvSpPr>
            <p:cNvPr id="75" name="Oval 74">
              <a:extLst>
                <a:ext uri="{FF2B5EF4-FFF2-40B4-BE49-F238E27FC236}">
                  <a16:creationId xmlns:a16="http://schemas.microsoft.com/office/drawing/2014/main" id="{49B471E7-108D-5FAE-45E7-8085DE51AB82}"/>
                </a:ext>
              </a:extLst>
            </p:cNvPr>
            <p:cNvSpPr>
              <a:spLocks noChangeAspect="1"/>
            </p:cNvSpPr>
            <p:nvPr/>
          </p:nvSpPr>
          <p:spPr>
            <a:xfrm>
              <a:off x="8763421" y="1907760"/>
              <a:ext cx="734040" cy="715445"/>
            </a:xfrm>
            <a:prstGeom prst="ellipse">
              <a:avLst/>
            </a:prstGeom>
            <a:solidFill>
              <a:srgbClr val="ECECEC"/>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cs typeface="Arial"/>
              </a:endParaRPr>
            </a:p>
          </p:txBody>
        </p:sp>
        <p:sp>
          <p:nvSpPr>
            <p:cNvPr id="74" name="TextBox 73">
              <a:extLst>
                <a:ext uri="{FF2B5EF4-FFF2-40B4-BE49-F238E27FC236}">
                  <a16:creationId xmlns:a16="http://schemas.microsoft.com/office/drawing/2014/main" id="{B1E2C4A9-E515-C370-E48F-C98B4D75D0E8}"/>
                </a:ext>
              </a:extLst>
            </p:cNvPr>
            <p:cNvSpPr txBox="1"/>
            <p:nvPr/>
          </p:nvSpPr>
          <p:spPr>
            <a:xfrm>
              <a:off x="8687337" y="2737433"/>
              <a:ext cx="886207" cy="204351"/>
            </a:xfrm>
            <a:prstGeom prst="rect">
              <a:avLst/>
            </a:prstGeom>
            <a:noFill/>
          </p:spPr>
          <p:txBody>
            <a:bodyPr wrap="square" lIns="0" tIns="0" rIns="0" bIns="0" rtlCol="0" anchor="t">
              <a:spAutoFit/>
            </a:bodyPr>
            <a:lstStyle/>
            <a:p>
              <a:pPr marL="0" marR="0" lvl="0" indent="0" algn="ctr" defTabSz="914400" eaLnBrk="1" fontAlgn="auto" latinLnBrk="0" hangingPunct="1">
                <a:lnSpc>
                  <a:spcPts val="1700"/>
                </a:lnSpc>
                <a:spcBef>
                  <a:spcPts val="0"/>
                </a:spcBef>
                <a:spcAft>
                  <a:spcPts val="1125"/>
                </a:spcAft>
                <a:buClr>
                  <a:srgbClr val="1D9CB8"/>
                </a:buClr>
                <a:buSzTx/>
                <a:buFontTx/>
                <a:buNone/>
                <a:tabLst/>
                <a:defRPr/>
              </a:pPr>
              <a:r>
                <a:rPr kumimoji="0" lang="en-US" sz="1400" b="1" i="0" u="none" strike="noStrike" kern="0" cap="none" spc="0" normalizeH="0" baseline="0" noProof="0">
                  <a:ln>
                    <a:noFill/>
                  </a:ln>
                  <a:solidFill>
                    <a:srgbClr val="FFFFFF"/>
                  </a:solidFill>
                  <a:effectLst/>
                  <a:uLnTx/>
                  <a:uFillTx/>
                  <a:latin typeface="Arial"/>
                  <a:cs typeface="Arial"/>
                </a:rPr>
                <a:t>Intune</a:t>
              </a:r>
              <a:endParaRPr lang="en-US" sz="1400" b="1" i="0" u="none" strike="noStrike" kern="0" cap="none" spc="0" normalizeH="0" baseline="0" noProof="0">
                <a:ln>
                  <a:noFill/>
                </a:ln>
                <a:solidFill>
                  <a:srgbClr val="FFFFFF"/>
                </a:solidFill>
                <a:effectLst/>
                <a:uLnTx/>
                <a:uFillTx/>
                <a:latin typeface="Arial"/>
                <a:cs typeface="Arial"/>
              </a:endParaRPr>
            </a:p>
          </p:txBody>
        </p:sp>
      </p:grpSp>
      <p:grpSp>
        <p:nvGrpSpPr>
          <p:cNvPr id="77" name="Group 76">
            <a:extLst>
              <a:ext uri="{FF2B5EF4-FFF2-40B4-BE49-F238E27FC236}">
                <a16:creationId xmlns:a16="http://schemas.microsoft.com/office/drawing/2014/main" id="{1EEEE9E4-79B8-0195-8316-C0F1400D9D66}"/>
              </a:ext>
            </a:extLst>
          </p:cNvPr>
          <p:cNvGrpSpPr/>
          <p:nvPr/>
        </p:nvGrpSpPr>
        <p:grpSpPr>
          <a:xfrm>
            <a:off x="1580884" y="4959628"/>
            <a:ext cx="2477928" cy="1035065"/>
            <a:chOff x="1183751" y="1907760"/>
            <a:chExt cx="2477928" cy="1035065"/>
          </a:xfrm>
        </p:grpSpPr>
        <p:sp>
          <p:nvSpPr>
            <p:cNvPr id="78" name="TextBox 77">
              <a:extLst>
                <a:ext uri="{FF2B5EF4-FFF2-40B4-BE49-F238E27FC236}">
                  <a16:creationId xmlns:a16="http://schemas.microsoft.com/office/drawing/2014/main" id="{5D837CE1-22CB-F220-7740-6C8904A994EA}"/>
                </a:ext>
              </a:extLst>
            </p:cNvPr>
            <p:cNvSpPr txBox="1"/>
            <p:nvPr/>
          </p:nvSpPr>
          <p:spPr>
            <a:xfrm>
              <a:off x="1183751" y="2738474"/>
              <a:ext cx="2477928" cy="204351"/>
            </a:xfrm>
            <a:prstGeom prst="rect">
              <a:avLst/>
            </a:prstGeom>
            <a:noFill/>
          </p:spPr>
          <p:txBody>
            <a:bodyPr wrap="square" lIns="0" tIns="0" rIns="0" bIns="0" rtlCol="0" anchor="t">
              <a:spAutoFit/>
            </a:bodyPr>
            <a:lstStyle/>
            <a:p>
              <a:pPr marL="0" marR="0" lvl="0" indent="0" algn="ctr" defTabSz="914400" eaLnBrk="1" fontAlgn="auto" latinLnBrk="0" hangingPunct="1">
                <a:lnSpc>
                  <a:spcPts val="1700"/>
                </a:lnSpc>
                <a:spcBef>
                  <a:spcPts val="0"/>
                </a:spcBef>
                <a:spcAft>
                  <a:spcPts val="1125"/>
                </a:spcAft>
                <a:buClr>
                  <a:srgbClr val="1D9CB8"/>
                </a:buClr>
                <a:buSzTx/>
                <a:buFontTx/>
                <a:buNone/>
                <a:tabLst/>
                <a:defRPr/>
              </a:pPr>
              <a:r>
                <a:rPr kumimoji="0" lang="en-US" sz="1400" b="1" i="0" u="none" strike="noStrike" kern="0" cap="none" spc="0" normalizeH="0" baseline="0" noProof="0">
                  <a:ln>
                    <a:noFill/>
                  </a:ln>
                  <a:solidFill>
                    <a:srgbClr val="FFFFFF"/>
                  </a:solidFill>
                  <a:effectLst/>
                  <a:uLnTx/>
                  <a:uFillTx/>
                  <a:latin typeface="Arial"/>
                  <a:cs typeface="Arial"/>
                </a:rPr>
                <a:t>Azure Virtual Desktop</a:t>
              </a:r>
              <a:endParaRPr lang="en-US" sz="1400" b="1" i="0" u="none" strike="noStrike" kern="0" cap="none" spc="0" normalizeH="0" baseline="0" noProof="0">
                <a:ln>
                  <a:noFill/>
                </a:ln>
                <a:solidFill>
                  <a:srgbClr val="FFFFFF"/>
                </a:solidFill>
                <a:effectLst/>
                <a:uLnTx/>
                <a:uFillTx/>
                <a:latin typeface="Arial"/>
                <a:cs typeface="Arial"/>
              </a:endParaRPr>
            </a:p>
          </p:txBody>
        </p:sp>
        <p:grpSp>
          <p:nvGrpSpPr>
            <p:cNvPr id="79" name="Group 78">
              <a:extLst>
                <a:ext uri="{FF2B5EF4-FFF2-40B4-BE49-F238E27FC236}">
                  <a16:creationId xmlns:a16="http://schemas.microsoft.com/office/drawing/2014/main" id="{24E06F5B-EFEE-0196-6441-8C79D716731E}"/>
                </a:ext>
              </a:extLst>
            </p:cNvPr>
            <p:cNvGrpSpPr/>
            <p:nvPr/>
          </p:nvGrpSpPr>
          <p:grpSpPr>
            <a:xfrm>
              <a:off x="2046399" y="1907760"/>
              <a:ext cx="734040" cy="715445"/>
              <a:chOff x="2046399" y="1907760"/>
              <a:chExt cx="734040" cy="715445"/>
            </a:xfrm>
          </p:grpSpPr>
          <p:sp>
            <p:nvSpPr>
              <p:cNvPr id="80" name="Oval 79">
                <a:extLst>
                  <a:ext uri="{FF2B5EF4-FFF2-40B4-BE49-F238E27FC236}">
                    <a16:creationId xmlns:a16="http://schemas.microsoft.com/office/drawing/2014/main" id="{F85CDFBA-8FCA-2331-F954-A928F9E91677}"/>
                  </a:ext>
                </a:extLst>
              </p:cNvPr>
              <p:cNvSpPr>
                <a:spLocks noChangeAspect="1"/>
              </p:cNvSpPr>
              <p:nvPr/>
            </p:nvSpPr>
            <p:spPr>
              <a:xfrm>
                <a:off x="2046399" y="1907760"/>
                <a:ext cx="734040" cy="715445"/>
              </a:xfrm>
              <a:prstGeom prst="ellipse">
                <a:avLst/>
              </a:prstGeom>
              <a:solidFill>
                <a:schemeClr val="bg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cs typeface="Arial"/>
                </a:endParaRPr>
              </a:p>
            </p:txBody>
          </p:sp>
          <p:pic>
            <p:nvPicPr>
              <p:cNvPr id="81" name="Picture 6" descr="Azure Virtual Desktop Pricing | Microsoft Azure">
                <a:extLst>
                  <a:ext uri="{FF2B5EF4-FFF2-40B4-BE49-F238E27FC236}">
                    <a16:creationId xmlns:a16="http://schemas.microsoft.com/office/drawing/2014/main" id="{69B62A80-A804-7FBC-29A3-1B4341C164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30" r="15730"/>
              <a:stretch>
                <a:fillRect/>
              </a:stretch>
            </p:blipFill>
            <p:spPr bwMode="auto">
              <a:xfrm>
                <a:off x="2195358" y="2098640"/>
                <a:ext cx="428843" cy="32848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a:extLst>
              <a:ext uri="{FF2B5EF4-FFF2-40B4-BE49-F238E27FC236}">
                <a16:creationId xmlns:a16="http://schemas.microsoft.com/office/drawing/2014/main" id="{C1EA52AD-A8A7-E673-1C6C-14F3E7D32791}"/>
              </a:ext>
            </a:extLst>
          </p:cNvPr>
          <p:cNvGrpSpPr/>
          <p:nvPr/>
        </p:nvGrpSpPr>
        <p:grpSpPr>
          <a:xfrm>
            <a:off x="4495802" y="2680921"/>
            <a:ext cx="3297446" cy="1935311"/>
            <a:chOff x="4495802" y="2680921"/>
            <a:chExt cx="3297446" cy="1935311"/>
          </a:xfrm>
        </p:grpSpPr>
        <p:sp>
          <p:nvSpPr>
            <p:cNvPr id="83" name="Rectangle: Rounded Corners 13">
              <a:extLst>
                <a:ext uri="{FF2B5EF4-FFF2-40B4-BE49-F238E27FC236}">
                  <a16:creationId xmlns:a16="http://schemas.microsoft.com/office/drawing/2014/main" id="{75F519BE-EBED-19B2-AE7B-35B69E588A77}"/>
                </a:ext>
              </a:extLst>
            </p:cNvPr>
            <p:cNvSpPr/>
            <p:nvPr/>
          </p:nvSpPr>
          <p:spPr>
            <a:xfrm>
              <a:off x="4495802" y="2680921"/>
              <a:ext cx="3200400" cy="1618437"/>
            </a:xfrm>
            <a:prstGeom prst="roundRect">
              <a:avLst>
                <a:gd name="adj" fmla="val 2532"/>
              </a:avLst>
            </a:prstGeom>
            <a:noFill/>
            <a:ln w="6350" cap="flat" cmpd="sng" algn="ctr">
              <a:solidFill>
                <a:srgbClr val="1D9DB8"/>
              </a:solidFill>
              <a:prstDash val="solid"/>
            </a:ln>
            <a:effectLst/>
          </p:spPr>
          <p:txBody>
            <a:bodyPr wrap="square" lIns="182880" tIns="1097280" rIns="182880" bIns="182880" rtlCol="0" anchor="t">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2400" b="1" i="0" u="none" strike="noStrike" kern="0" cap="none" spc="0" normalizeH="0" baseline="0" noProof="0">
                <a:ln>
                  <a:noFill/>
                </a:ln>
                <a:solidFill>
                  <a:srgbClr val="CCFF4D"/>
                </a:solidFill>
                <a:effectLst/>
                <a:uLnTx/>
                <a:uFillTx/>
                <a:latin typeface="Arial"/>
                <a:cs typeface="Arial"/>
              </a:endParaRPr>
            </a:p>
          </p:txBody>
        </p:sp>
        <p:sp>
          <p:nvSpPr>
            <p:cNvPr id="84" name="Rectangle: Rounded Corners 10">
              <a:extLst>
                <a:ext uri="{FF2B5EF4-FFF2-40B4-BE49-F238E27FC236}">
                  <a16:creationId xmlns:a16="http://schemas.microsoft.com/office/drawing/2014/main" id="{E4960825-BEF0-80C4-410A-F3067933E870}"/>
                </a:ext>
              </a:extLst>
            </p:cNvPr>
            <p:cNvSpPr/>
            <p:nvPr/>
          </p:nvSpPr>
          <p:spPr>
            <a:xfrm>
              <a:off x="4495802" y="2683199"/>
              <a:ext cx="3200400" cy="376917"/>
            </a:xfrm>
            <a:prstGeom prst="roundRect">
              <a:avLst>
                <a:gd name="adj" fmla="val 11839"/>
              </a:avLst>
            </a:prstGeom>
            <a:solidFill>
              <a:srgbClr val="1D9CB8"/>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rPr>
                <a:t>Multi-Cloud Orchestration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CCFF4D"/>
                </a:solidFill>
                <a:effectLst/>
                <a:uLnTx/>
                <a:uFillTx/>
                <a:latin typeface="Arial"/>
                <a:cs typeface="Arial"/>
              </a:endParaRPr>
            </a:p>
          </p:txBody>
        </p:sp>
        <p:grpSp>
          <p:nvGrpSpPr>
            <p:cNvPr id="89" name="Group 88">
              <a:extLst>
                <a:ext uri="{FF2B5EF4-FFF2-40B4-BE49-F238E27FC236}">
                  <a16:creationId xmlns:a16="http://schemas.microsoft.com/office/drawing/2014/main" id="{801E59E4-6A05-BA63-8684-A2D7D53B307A}"/>
                </a:ext>
              </a:extLst>
            </p:cNvPr>
            <p:cNvGrpSpPr/>
            <p:nvPr/>
          </p:nvGrpSpPr>
          <p:grpSpPr>
            <a:xfrm>
              <a:off x="4499178" y="4379933"/>
              <a:ext cx="457562" cy="227807"/>
              <a:chOff x="1161031" y="4764022"/>
              <a:chExt cx="457562" cy="227807"/>
            </a:xfrm>
          </p:grpSpPr>
          <p:sp>
            <p:nvSpPr>
              <p:cNvPr id="96" name="Rectangle: Rounded Corners 10">
                <a:extLst>
                  <a:ext uri="{FF2B5EF4-FFF2-40B4-BE49-F238E27FC236}">
                    <a16:creationId xmlns:a16="http://schemas.microsoft.com/office/drawing/2014/main" id="{8E537C24-CD23-ECA4-476B-CF4642FA41F1}"/>
                  </a:ext>
                </a:extLst>
              </p:cNvPr>
              <p:cNvSpPr/>
              <p:nvPr/>
            </p:nvSpPr>
            <p:spPr>
              <a:xfrm>
                <a:off x="1161032" y="4764022"/>
                <a:ext cx="457561" cy="227807"/>
              </a:xfrm>
              <a:prstGeom prst="roundRect">
                <a:avLst>
                  <a:gd name="adj" fmla="val 11839"/>
                </a:avLst>
              </a:prstGeom>
              <a:solidFill>
                <a:srgbClr val="1D9CB8">
                  <a:alpha val="34118"/>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CCFF4D"/>
                  </a:solidFill>
                  <a:effectLst/>
                  <a:uLnTx/>
                  <a:uFillTx/>
                  <a:latin typeface="Arial"/>
                  <a:cs typeface="Arial"/>
                </a:endParaRPr>
              </a:p>
            </p:txBody>
          </p:sp>
          <p:sp>
            <p:nvSpPr>
              <p:cNvPr id="97" name="TextBox 96">
                <a:extLst>
                  <a:ext uri="{FF2B5EF4-FFF2-40B4-BE49-F238E27FC236}">
                    <a16:creationId xmlns:a16="http://schemas.microsoft.com/office/drawing/2014/main" id="{5D588EB3-8E6D-DE30-62AE-BB53AA058450}"/>
                  </a:ext>
                </a:extLst>
              </p:cNvPr>
              <p:cNvSpPr txBox="1"/>
              <p:nvPr/>
            </p:nvSpPr>
            <p:spPr>
              <a:xfrm>
                <a:off x="1161031" y="4798200"/>
                <a:ext cx="457561" cy="16158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
                    <a:srgbClr val="1D9CB8"/>
                  </a:buClr>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Azure</a:t>
                </a:r>
              </a:p>
            </p:txBody>
          </p:sp>
        </p:grpSp>
        <p:sp>
          <p:nvSpPr>
            <p:cNvPr id="85" name="TextBox 84">
              <a:extLst>
                <a:ext uri="{FF2B5EF4-FFF2-40B4-BE49-F238E27FC236}">
                  <a16:creationId xmlns:a16="http://schemas.microsoft.com/office/drawing/2014/main" id="{056F62C2-73DD-6B0B-30FB-8C55C2D0A3B2}"/>
                </a:ext>
              </a:extLst>
            </p:cNvPr>
            <p:cNvSpPr txBox="1"/>
            <p:nvPr/>
          </p:nvSpPr>
          <p:spPr>
            <a:xfrm>
              <a:off x="4690978" y="3174139"/>
              <a:ext cx="2830952" cy="198581"/>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VM Lifecycle Management</a:t>
              </a:r>
              <a:endParaRPr lang="en-US" sz="1200" b="0" i="0" u="none" strike="noStrike" kern="0" cap="none" spc="0" normalizeH="0" baseline="0" noProof="0">
                <a:ln>
                  <a:noFill/>
                </a:ln>
                <a:solidFill>
                  <a:srgbClr val="042838"/>
                </a:solidFill>
                <a:effectLst/>
                <a:uLnTx/>
                <a:uFillTx/>
                <a:latin typeface="Arial"/>
                <a:cs typeface="Arial"/>
              </a:endParaRPr>
            </a:p>
          </p:txBody>
        </p:sp>
        <p:sp>
          <p:nvSpPr>
            <p:cNvPr id="86" name="TextBox 85">
              <a:extLst>
                <a:ext uri="{FF2B5EF4-FFF2-40B4-BE49-F238E27FC236}">
                  <a16:creationId xmlns:a16="http://schemas.microsoft.com/office/drawing/2014/main" id="{6D993B8A-F92C-254B-90F2-678082FCCBCF}"/>
                </a:ext>
              </a:extLst>
            </p:cNvPr>
            <p:cNvSpPr txBox="1"/>
            <p:nvPr/>
          </p:nvSpPr>
          <p:spPr>
            <a:xfrm>
              <a:off x="4688181" y="3462194"/>
              <a:ext cx="2753299"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Compute &amp; Storage </a:t>
              </a:r>
              <a:r>
                <a:rPr lang="en-US" sz="1200" kern="0">
                  <a:solidFill>
                    <a:srgbClr val="FFFFFF"/>
                  </a:solidFill>
                  <a:latin typeface="Arial"/>
                  <a:cs typeface="Arial"/>
                </a:rPr>
                <a:t>Auto-Scaling</a:t>
              </a:r>
              <a:endParaRPr lang="en-US"/>
            </a:p>
          </p:txBody>
        </p:sp>
        <p:sp>
          <p:nvSpPr>
            <p:cNvPr id="87" name="TextBox 86">
              <a:extLst>
                <a:ext uri="{FF2B5EF4-FFF2-40B4-BE49-F238E27FC236}">
                  <a16:creationId xmlns:a16="http://schemas.microsoft.com/office/drawing/2014/main" id="{6979C847-3AF0-D5B0-6ACB-19E19C2C6541}"/>
                </a:ext>
              </a:extLst>
            </p:cNvPr>
            <p:cNvSpPr txBox="1"/>
            <p:nvPr/>
          </p:nvSpPr>
          <p:spPr>
            <a:xfrm>
              <a:off x="4690979" y="3729571"/>
              <a:ext cx="2480864"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Network Management</a:t>
              </a:r>
              <a:endParaRPr lang="en-US"/>
            </a:p>
          </p:txBody>
        </p:sp>
        <p:sp>
          <p:nvSpPr>
            <p:cNvPr id="88" name="TextBox 87">
              <a:extLst>
                <a:ext uri="{FF2B5EF4-FFF2-40B4-BE49-F238E27FC236}">
                  <a16:creationId xmlns:a16="http://schemas.microsoft.com/office/drawing/2014/main" id="{F1A6836C-A8C0-9E4F-3414-9E705572B751}"/>
                </a:ext>
              </a:extLst>
            </p:cNvPr>
            <p:cNvSpPr txBox="1"/>
            <p:nvPr/>
          </p:nvSpPr>
          <p:spPr>
            <a:xfrm>
              <a:off x="4672461" y="3997550"/>
              <a:ext cx="3120787"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High-Availability &amp; Disaster Recovery</a:t>
              </a:r>
              <a:endParaRPr lang="en-US"/>
            </a:p>
          </p:txBody>
        </p:sp>
        <p:grpSp>
          <p:nvGrpSpPr>
            <p:cNvPr id="90" name="Group 89">
              <a:extLst>
                <a:ext uri="{FF2B5EF4-FFF2-40B4-BE49-F238E27FC236}">
                  <a16:creationId xmlns:a16="http://schemas.microsoft.com/office/drawing/2014/main" id="{B824EC3D-2591-B51D-F989-E1B5CABDAB3F}"/>
                </a:ext>
              </a:extLst>
            </p:cNvPr>
            <p:cNvGrpSpPr/>
            <p:nvPr/>
          </p:nvGrpSpPr>
          <p:grpSpPr>
            <a:xfrm>
              <a:off x="5023346" y="4379935"/>
              <a:ext cx="738591" cy="227807"/>
              <a:chOff x="1810168" y="4764022"/>
              <a:chExt cx="738591" cy="227807"/>
            </a:xfrm>
          </p:grpSpPr>
          <p:sp>
            <p:nvSpPr>
              <p:cNvPr id="94" name="Rectangle: Rounded Corners 10">
                <a:extLst>
                  <a:ext uri="{FF2B5EF4-FFF2-40B4-BE49-F238E27FC236}">
                    <a16:creationId xmlns:a16="http://schemas.microsoft.com/office/drawing/2014/main" id="{BE80B063-EF4B-AB13-6FB2-28840A9B91B3}"/>
                  </a:ext>
                </a:extLst>
              </p:cNvPr>
              <p:cNvSpPr/>
              <p:nvPr/>
            </p:nvSpPr>
            <p:spPr>
              <a:xfrm>
                <a:off x="1810169" y="4764022"/>
                <a:ext cx="738590" cy="227807"/>
              </a:xfrm>
              <a:prstGeom prst="roundRect">
                <a:avLst>
                  <a:gd name="adj" fmla="val 11839"/>
                </a:avLst>
              </a:prstGeom>
              <a:solidFill>
                <a:srgbClr val="1D9CB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CCFF4D"/>
                  </a:solidFill>
                  <a:effectLst/>
                  <a:uLnTx/>
                  <a:uFillTx/>
                  <a:latin typeface="Arial"/>
                  <a:cs typeface="Arial"/>
                </a:endParaRPr>
              </a:p>
            </p:txBody>
          </p:sp>
          <p:sp>
            <p:nvSpPr>
              <p:cNvPr id="95" name="TextBox 94">
                <a:extLst>
                  <a:ext uri="{FF2B5EF4-FFF2-40B4-BE49-F238E27FC236}">
                    <a16:creationId xmlns:a16="http://schemas.microsoft.com/office/drawing/2014/main" id="{C7C40F8F-6175-EDA5-0662-4A4AC797BE03}"/>
                  </a:ext>
                </a:extLst>
              </p:cNvPr>
              <p:cNvSpPr txBox="1"/>
              <p:nvPr/>
            </p:nvSpPr>
            <p:spPr>
              <a:xfrm>
                <a:off x="1810168" y="4799897"/>
                <a:ext cx="738590" cy="16158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
                    <a:srgbClr val="1D9CB8"/>
                  </a:buClr>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Azure Gov</a:t>
                </a:r>
              </a:p>
            </p:txBody>
          </p:sp>
        </p:grpSp>
        <p:grpSp>
          <p:nvGrpSpPr>
            <p:cNvPr id="91" name="Group 90">
              <a:extLst>
                <a:ext uri="{FF2B5EF4-FFF2-40B4-BE49-F238E27FC236}">
                  <a16:creationId xmlns:a16="http://schemas.microsoft.com/office/drawing/2014/main" id="{40021172-74E6-F260-70B3-3C2DB7169AEB}"/>
                </a:ext>
              </a:extLst>
            </p:cNvPr>
            <p:cNvGrpSpPr/>
            <p:nvPr/>
          </p:nvGrpSpPr>
          <p:grpSpPr>
            <a:xfrm>
              <a:off x="5828543" y="4380730"/>
              <a:ext cx="866253" cy="227807"/>
              <a:chOff x="2675733" y="4764022"/>
              <a:chExt cx="866253" cy="227807"/>
            </a:xfrm>
          </p:grpSpPr>
          <p:sp>
            <p:nvSpPr>
              <p:cNvPr id="92" name="Rectangle: Rounded Corners 10">
                <a:extLst>
                  <a:ext uri="{FF2B5EF4-FFF2-40B4-BE49-F238E27FC236}">
                    <a16:creationId xmlns:a16="http://schemas.microsoft.com/office/drawing/2014/main" id="{4D21DC84-46BE-0F03-F55C-EB79CD908202}"/>
                  </a:ext>
                </a:extLst>
              </p:cNvPr>
              <p:cNvSpPr/>
              <p:nvPr/>
            </p:nvSpPr>
            <p:spPr>
              <a:xfrm>
                <a:off x="2675733" y="4764022"/>
                <a:ext cx="866253" cy="227807"/>
              </a:xfrm>
              <a:prstGeom prst="roundRect">
                <a:avLst>
                  <a:gd name="adj" fmla="val 11839"/>
                </a:avLst>
              </a:prstGeom>
              <a:solidFill>
                <a:srgbClr val="94CFD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CCFF4D"/>
                  </a:solidFill>
                  <a:effectLst/>
                  <a:uLnTx/>
                  <a:uFillTx/>
                  <a:latin typeface="Arial"/>
                  <a:cs typeface="Arial"/>
                </a:endParaRPr>
              </a:p>
            </p:txBody>
          </p:sp>
          <p:sp>
            <p:nvSpPr>
              <p:cNvPr id="93" name="TextBox 92">
                <a:extLst>
                  <a:ext uri="{FF2B5EF4-FFF2-40B4-BE49-F238E27FC236}">
                    <a16:creationId xmlns:a16="http://schemas.microsoft.com/office/drawing/2014/main" id="{27560E32-9589-D44F-4E06-A19B161FBE33}"/>
                  </a:ext>
                </a:extLst>
              </p:cNvPr>
              <p:cNvSpPr txBox="1"/>
              <p:nvPr/>
            </p:nvSpPr>
            <p:spPr>
              <a:xfrm>
                <a:off x="2675733" y="4799897"/>
                <a:ext cx="866253" cy="16158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
                    <a:srgbClr val="1D9CB8"/>
                  </a:buClr>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Azure Local</a:t>
                </a:r>
              </a:p>
            </p:txBody>
          </p:sp>
        </p:grpSp>
        <p:grpSp>
          <p:nvGrpSpPr>
            <p:cNvPr id="98" name="Group 97">
              <a:extLst>
                <a:ext uri="{FF2B5EF4-FFF2-40B4-BE49-F238E27FC236}">
                  <a16:creationId xmlns:a16="http://schemas.microsoft.com/office/drawing/2014/main" id="{94FB5B41-CD3C-A49C-4CCD-506588C160A6}"/>
                </a:ext>
              </a:extLst>
            </p:cNvPr>
            <p:cNvGrpSpPr/>
            <p:nvPr/>
          </p:nvGrpSpPr>
          <p:grpSpPr>
            <a:xfrm>
              <a:off x="6761402" y="4388425"/>
              <a:ext cx="934797" cy="227807"/>
              <a:chOff x="2675733" y="4764022"/>
              <a:chExt cx="934797" cy="227807"/>
            </a:xfrm>
          </p:grpSpPr>
          <p:sp>
            <p:nvSpPr>
              <p:cNvPr id="99" name="Rectangle: Rounded Corners 10">
                <a:extLst>
                  <a:ext uri="{FF2B5EF4-FFF2-40B4-BE49-F238E27FC236}">
                    <a16:creationId xmlns:a16="http://schemas.microsoft.com/office/drawing/2014/main" id="{F712DBE9-0E18-0F47-01A5-6C6B1AA555EE}"/>
                  </a:ext>
                </a:extLst>
              </p:cNvPr>
              <p:cNvSpPr/>
              <p:nvPr/>
            </p:nvSpPr>
            <p:spPr>
              <a:xfrm>
                <a:off x="2675733" y="4764022"/>
                <a:ext cx="934797" cy="227807"/>
              </a:xfrm>
              <a:prstGeom prst="roundRect">
                <a:avLst>
                  <a:gd name="adj" fmla="val 11839"/>
                </a:avLst>
              </a:prstGeom>
              <a:solidFill>
                <a:srgbClr val="A795C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CCFF4D"/>
                  </a:solidFill>
                  <a:effectLst/>
                  <a:uLnTx/>
                  <a:uFillTx/>
                  <a:latin typeface="Arial"/>
                  <a:cs typeface="Arial"/>
                </a:endParaRPr>
              </a:p>
            </p:txBody>
          </p:sp>
          <p:sp>
            <p:nvSpPr>
              <p:cNvPr id="100" name="TextBox 99">
                <a:extLst>
                  <a:ext uri="{FF2B5EF4-FFF2-40B4-BE49-F238E27FC236}">
                    <a16:creationId xmlns:a16="http://schemas.microsoft.com/office/drawing/2014/main" id="{B87CB6F3-6F9E-4BB9-33A8-F872C17A6B39}"/>
                  </a:ext>
                </a:extLst>
              </p:cNvPr>
              <p:cNvSpPr txBox="1"/>
              <p:nvPr/>
            </p:nvSpPr>
            <p:spPr>
              <a:xfrm>
                <a:off x="2675733" y="4799897"/>
                <a:ext cx="934547" cy="16158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
                    <a:srgbClr val="1D9CB8"/>
                  </a:buClr>
                  <a:buSzTx/>
                  <a:buFontTx/>
                  <a:buNone/>
                  <a:tabLst/>
                  <a:defRPr/>
                </a:pPr>
                <a:r>
                  <a:rPr kumimoji="0" lang="en-US" sz="105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Nutanix AHV</a:t>
                </a:r>
              </a:p>
            </p:txBody>
          </p:sp>
        </p:grpSp>
      </p:grpSp>
      <p:grpSp>
        <p:nvGrpSpPr>
          <p:cNvPr id="4" name="Group 3">
            <a:extLst>
              <a:ext uri="{FF2B5EF4-FFF2-40B4-BE49-F238E27FC236}">
                <a16:creationId xmlns:a16="http://schemas.microsoft.com/office/drawing/2014/main" id="{133F4B1F-8B91-DE59-0924-84DA526800C5}"/>
              </a:ext>
            </a:extLst>
          </p:cNvPr>
          <p:cNvGrpSpPr/>
          <p:nvPr/>
        </p:nvGrpSpPr>
        <p:grpSpPr>
          <a:xfrm>
            <a:off x="7805851" y="2680920"/>
            <a:ext cx="3919015" cy="2074818"/>
            <a:chOff x="7805851" y="2680920"/>
            <a:chExt cx="3919015" cy="2074818"/>
          </a:xfrm>
        </p:grpSpPr>
        <p:sp>
          <p:nvSpPr>
            <p:cNvPr id="103" name="Rectangle: Rounded Corners 10">
              <a:extLst>
                <a:ext uri="{FF2B5EF4-FFF2-40B4-BE49-F238E27FC236}">
                  <a16:creationId xmlns:a16="http://schemas.microsoft.com/office/drawing/2014/main" id="{BFA9451C-1842-8AA6-4BBC-477AFA6772DB}"/>
                </a:ext>
              </a:extLst>
            </p:cNvPr>
            <p:cNvSpPr/>
            <p:nvPr/>
          </p:nvSpPr>
          <p:spPr>
            <a:xfrm>
              <a:off x="7805851" y="2683114"/>
              <a:ext cx="3209312" cy="359093"/>
            </a:xfrm>
            <a:prstGeom prst="roundRect">
              <a:avLst>
                <a:gd name="adj" fmla="val 11839"/>
              </a:avLst>
            </a:prstGeom>
            <a:solidFill>
              <a:srgbClr val="1D9CB8"/>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rPr>
                <a:t>Endpoint Management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CCFF4D"/>
                </a:solidFill>
                <a:effectLst/>
                <a:uLnTx/>
                <a:uFillTx/>
                <a:latin typeface="Arial"/>
                <a:cs typeface="Arial"/>
              </a:endParaRPr>
            </a:p>
          </p:txBody>
        </p:sp>
        <p:sp>
          <p:nvSpPr>
            <p:cNvPr id="102" name="Rectangle: Rounded Corners 13">
              <a:extLst>
                <a:ext uri="{FF2B5EF4-FFF2-40B4-BE49-F238E27FC236}">
                  <a16:creationId xmlns:a16="http://schemas.microsoft.com/office/drawing/2014/main" id="{AE750C38-3B15-117C-EAC2-C1FDAC1355B7}"/>
                </a:ext>
              </a:extLst>
            </p:cNvPr>
            <p:cNvSpPr/>
            <p:nvPr/>
          </p:nvSpPr>
          <p:spPr>
            <a:xfrm>
              <a:off x="7816736" y="2680920"/>
              <a:ext cx="3200400" cy="2074818"/>
            </a:xfrm>
            <a:prstGeom prst="roundRect">
              <a:avLst>
                <a:gd name="adj" fmla="val 2532"/>
              </a:avLst>
            </a:prstGeom>
            <a:noFill/>
            <a:ln w="6350" cap="flat" cmpd="sng" algn="ctr">
              <a:solidFill>
                <a:srgbClr val="1D9DB8"/>
              </a:solidFill>
              <a:prstDash val="solid"/>
            </a:ln>
            <a:effectLst/>
          </p:spPr>
          <p:txBody>
            <a:bodyPr wrap="square" lIns="182880" tIns="1097280" rIns="182880" bIns="182880" rtlCol="0" anchor="t">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2400" b="1" i="0" u="none" strike="noStrike" kern="0" cap="none" spc="0" normalizeH="0" baseline="0" noProof="0">
                <a:ln>
                  <a:noFill/>
                </a:ln>
                <a:solidFill>
                  <a:srgbClr val="CCFF4D"/>
                </a:solidFill>
                <a:effectLst/>
                <a:uLnTx/>
                <a:uFillTx/>
                <a:latin typeface="Arial"/>
                <a:cs typeface="Arial"/>
              </a:endParaRPr>
            </a:p>
          </p:txBody>
        </p:sp>
        <p:sp>
          <p:nvSpPr>
            <p:cNvPr id="104" name="TextBox 103">
              <a:extLst>
                <a:ext uri="{FF2B5EF4-FFF2-40B4-BE49-F238E27FC236}">
                  <a16:creationId xmlns:a16="http://schemas.microsoft.com/office/drawing/2014/main" id="{BC5BD36A-69C1-DAF8-3415-6993C1BFD9F9}"/>
                </a:ext>
              </a:extLst>
            </p:cNvPr>
            <p:cNvSpPr txBox="1"/>
            <p:nvPr/>
          </p:nvSpPr>
          <p:spPr>
            <a:xfrm>
              <a:off x="7973356" y="3122468"/>
              <a:ext cx="3732444" cy="198581"/>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Device Lifecycle Management</a:t>
              </a:r>
              <a:endParaRPr lang="en-US" sz="1200" b="0" i="0" u="none" strike="noStrike" kern="0" cap="none" spc="0" normalizeH="0" baseline="0" noProof="0">
                <a:ln>
                  <a:noFill/>
                </a:ln>
                <a:solidFill>
                  <a:srgbClr val="042838"/>
                </a:solidFill>
                <a:effectLst/>
                <a:uLnTx/>
                <a:uFillTx/>
                <a:latin typeface="Arial"/>
                <a:cs typeface="Arial"/>
              </a:endParaRPr>
            </a:p>
          </p:txBody>
        </p:sp>
        <p:sp>
          <p:nvSpPr>
            <p:cNvPr id="105" name="TextBox 104">
              <a:extLst>
                <a:ext uri="{FF2B5EF4-FFF2-40B4-BE49-F238E27FC236}">
                  <a16:creationId xmlns:a16="http://schemas.microsoft.com/office/drawing/2014/main" id="{DAEC118A-609F-1371-7A27-DC7115ADC771}"/>
                </a:ext>
              </a:extLst>
            </p:cNvPr>
            <p:cNvSpPr txBox="1"/>
            <p:nvPr/>
          </p:nvSpPr>
          <p:spPr>
            <a:xfrm>
              <a:off x="7973356" y="3672335"/>
              <a:ext cx="2275192" cy="198581"/>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Application Management</a:t>
              </a:r>
              <a:endParaRPr lang="en-US" sz="1200" b="0" i="0" u="none" strike="noStrike" kern="0" cap="none" spc="0" normalizeH="0" baseline="0" noProof="0">
                <a:ln>
                  <a:noFill/>
                </a:ln>
                <a:solidFill>
                  <a:srgbClr val="042838"/>
                </a:solidFill>
                <a:effectLst/>
                <a:uLnTx/>
                <a:uFillTx/>
                <a:latin typeface="Arial"/>
                <a:cs typeface="Arial"/>
              </a:endParaRPr>
            </a:p>
          </p:txBody>
        </p:sp>
        <p:sp>
          <p:nvSpPr>
            <p:cNvPr id="106" name="TextBox 105">
              <a:extLst>
                <a:ext uri="{FF2B5EF4-FFF2-40B4-BE49-F238E27FC236}">
                  <a16:creationId xmlns:a16="http://schemas.microsoft.com/office/drawing/2014/main" id="{9EA44B6B-E740-45D4-8AAF-6B9B5C548DD8}"/>
                </a:ext>
              </a:extLst>
            </p:cNvPr>
            <p:cNvSpPr txBox="1"/>
            <p:nvPr/>
          </p:nvSpPr>
          <p:spPr>
            <a:xfrm>
              <a:off x="7978235" y="3391972"/>
              <a:ext cx="2779554"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Configuration &amp; Compliance</a:t>
              </a:r>
              <a:endParaRPr lang="en-US"/>
            </a:p>
          </p:txBody>
        </p:sp>
        <p:sp>
          <p:nvSpPr>
            <p:cNvPr id="107" name="TextBox 106">
              <a:extLst>
                <a:ext uri="{FF2B5EF4-FFF2-40B4-BE49-F238E27FC236}">
                  <a16:creationId xmlns:a16="http://schemas.microsoft.com/office/drawing/2014/main" id="{972539DB-1E1D-13CF-5611-2E2DDDCC83C2}"/>
                </a:ext>
              </a:extLst>
            </p:cNvPr>
            <p:cNvSpPr txBox="1"/>
            <p:nvPr/>
          </p:nvSpPr>
          <p:spPr>
            <a:xfrm>
              <a:off x="7972230" y="3965723"/>
              <a:ext cx="2035288"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Workflow Automations</a:t>
              </a:r>
              <a:endParaRPr lang="en-US"/>
            </a:p>
          </p:txBody>
        </p:sp>
        <p:sp>
          <p:nvSpPr>
            <p:cNvPr id="108" name="TextBox 107">
              <a:extLst>
                <a:ext uri="{FF2B5EF4-FFF2-40B4-BE49-F238E27FC236}">
                  <a16:creationId xmlns:a16="http://schemas.microsoft.com/office/drawing/2014/main" id="{CB8881C7-CBC0-FF50-4F6B-37EDE5FEC37E}"/>
                </a:ext>
              </a:extLst>
            </p:cNvPr>
            <p:cNvSpPr txBox="1"/>
            <p:nvPr/>
          </p:nvSpPr>
          <p:spPr>
            <a:xfrm>
              <a:off x="7978171" y="4213397"/>
              <a:ext cx="3746695" cy="198581"/>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Multi-Tenant Support</a:t>
              </a:r>
              <a:endParaRPr lang="en-US" sz="1200" b="0" i="0" u="none" strike="noStrike" kern="0" cap="none" spc="0" normalizeH="0" baseline="0" noProof="0">
                <a:ln>
                  <a:noFill/>
                </a:ln>
                <a:solidFill>
                  <a:srgbClr val="042838"/>
                </a:solidFill>
                <a:effectLst/>
                <a:uLnTx/>
                <a:uFillTx/>
                <a:latin typeface="Arial"/>
                <a:cs typeface="Arial"/>
              </a:endParaRPr>
            </a:p>
          </p:txBody>
        </p:sp>
        <p:sp>
          <p:nvSpPr>
            <p:cNvPr id="109" name="TextBox 108">
              <a:extLst>
                <a:ext uri="{FF2B5EF4-FFF2-40B4-BE49-F238E27FC236}">
                  <a16:creationId xmlns:a16="http://schemas.microsoft.com/office/drawing/2014/main" id="{CE4EF3AA-0098-161D-3360-56417A9A38DD}"/>
                </a:ext>
              </a:extLst>
            </p:cNvPr>
            <p:cNvSpPr txBox="1"/>
            <p:nvPr/>
          </p:nvSpPr>
          <p:spPr>
            <a:xfrm>
              <a:off x="7978099" y="4488702"/>
              <a:ext cx="2297248"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Remote Assist &amp; Control</a:t>
              </a:r>
              <a:endParaRPr lang="en-US"/>
            </a:p>
          </p:txBody>
        </p:sp>
      </p:grpSp>
      <p:grpSp>
        <p:nvGrpSpPr>
          <p:cNvPr id="2" name="Group 1">
            <a:extLst>
              <a:ext uri="{FF2B5EF4-FFF2-40B4-BE49-F238E27FC236}">
                <a16:creationId xmlns:a16="http://schemas.microsoft.com/office/drawing/2014/main" id="{B1B4275F-53B8-718F-7972-0ECCF2BBF6FF}"/>
              </a:ext>
            </a:extLst>
          </p:cNvPr>
          <p:cNvGrpSpPr/>
          <p:nvPr/>
        </p:nvGrpSpPr>
        <p:grpSpPr>
          <a:xfrm>
            <a:off x="1174866" y="2657257"/>
            <a:ext cx="3200400" cy="2101758"/>
            <a:chOff x="1174866" y="2657257"/>
            <a:chExt cx="3200400" cy="2101758"/>
          </a:xfrm>
        </p:grpSpPr>
        <p:sp>
          <p:nvSpPr>
            <p:cNvPr id="113" name="TextBox 112">
              <a:extLst>
                <a:ext uri="{FF2B5EF4-FFF2-40B4-BE49-F238E27FC236}">
                  <a16:creationId xmlns:a16="http://schemas.microsoft.com/office/drawing/2014/main" id="{A758F50F-5BE4-621B-01F6-C27FCBF771C1}"/>
                </a:ext>
              </a:extLst>
            </p:cNvPr>
            <p:cNvSpPr txBox="1"/>
            <p:nvPr/>
          </p:nvSpPr>
          <p:spPr>
            <a:xfrm>
              <a:off x="1325255" y="3151038"/>
              <a:ext cx="2496066"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Operational Control</a:t>
              </a:r>
              <a:endParaRPr lang="en-US"/>
            </a:p>
          </p:txBody>
        </p:sp>
        <p:sp>
          <p:nvSpPr>
            <p:cNvPr id="114" name="TextBox 113">
              <a:extLst>
                <a:ext uri="{FF2B5EF4-FFF2-40B4-BE49-F238E27FC236}">
                  <a16:creationId xmlns:a16="http://schemas.microsoft.com/office/drawing/2014/main" id="{66C8713E-8AEB-5ACE-2DB3-F196106D4357}"/>
                </a:ext>
              </a:extLst>
            </p:cNvPr>
            <p:cNvSpPr txBox="1"/>
            <p:nvPr/>
          </p:nvSpPr>
          <p:spPr>
            <a:xfrm>
              <a:off x="1327724" y="3427101"/>
              <a:ext cx="1988578"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Enterprise Scalability </a:t>
              </a:r>
              <a:endParaRPr lang="en-US"/>
            </a:p>
          </p:txBody>
        </p:sp>
        <p:sp>
          <p:nvSpPr>
            <p:cNvPr id="112" name="Rectangle: Rounded Corners 11">
              <a:extLst>
                <a:ext uri="{FF2B5EF4-FFF2-40B4-BE49-F238E27FC236}">
                  <a16:creationId xmlns:a16="http://schemas.microsoft.com/office/drawing/2014/main" id="{6AC1C97E-C4F3-CFA1-2DB6-77409EBBCBA5}"/>
                </a:ext>
              </a:extLst>
            </p:cNvPr>
            <p:cNvSpPr/>
            <p:nvPr/>
          </p:nvSpPr>
          <p:spPr>
            <a:xfrm>
              <a:off x="1174866" y="2657257"/>
              <a:ext cx="3200400" cy="379507"/>
            </a:xfrm>
            <a:prstGeom prst="roundRect">
              <a:avLst>
                <a:gd name="adj" fmla="val 13277"/>
              </a:avLst>
            </a:prstGeom>
            <a:solidFill>
              <a:srgbClr val="1D9CB8"/>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cs typeface="Arial"/>
                </a:rPr>
                <a:t>Windows Cloud Delivery</a:t>
              </a:r>
            </a:p>
          </p:txBody>
        </p:sp>
        <p:sp>
          <p:nvSpPr>
            <p:cNvPr id="115" name="TextBox 114">
              <a:extLst>
                <a:ext uri="{FF2B5EF4-FFF2-40B4-BE49-F238E27FC236}">
                  <a16:creationId xmlns:a16="http://schemas.microsoft.com/office/drawing/2014/main" id="{73E83A99-700E-6872-616B-44D674F0C232}"/>
                </a:ext>
              </a:extLst>
            </p:cNvPr>
            <p:cNvSpPr txBox="1"/>
            <p:nvPr/>
          </p:nvSpPr>
          <p:spPr>
            <a:xfrm>
              <a:off x="1319645" y="3681338"/>
              <a:ext cx="1822537"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Image Management</a:t>
              </a:r>
              <a:endParaRPr lang="en-US"/>
            </a:p>
          </p:txBody>
        </p:sp>
        <p:sp>
          <p:nvSpPr>
            <p:cNvPr id="116" name="TextBox 115">
              <a:extLst>
                <a:ext uri="{FF2B5EF4-FFF2-40B4-BE49-F238E27FC236}">
                  <a16:creationId xmlns:a16="http://schemas.microsoft.com/office/drawing/2014/main" id="{771A3696-E4C6-B956-29A8-A47FC9703305}"/>
                </a:ext>
              </a:extLst>
            </p:cNvPr>
            <p:cNvSpPr txBox="1"/>
            <p:nvPr/>
          </p:nvSpPr>
          <p:spPr>
            <a:xfrm>
              <a:off x="1327043" y="3949450"/>
              <a:ext cx="1988578"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Seamless Migrations</a:t>
              </a:r>
              <a:endParaRPr lang="en-US"/>
            </a:p>
          </p:txBody>
        </p:sp>
        <p:sp>
          <p:nvSpPr>
            <p:cNvPr id="117" name="TextBox 116">
              <a:extLst>
                <a:ext uri="{FF2B5EF4-FFF2-40B4-BE49-F238E27FC236}">
                  <a16:creationId xmlns:a16="http://schemas.microsoft.com/office/drawing/2014/main" id="{CCB2DE6C-42C3-9965-AE5D-44DD03D987AB}"/>
                </a:ext>
              </a:extLst>
            </p:cNvPr>
            <p:cNvSpPr txBox="1"/>
            <p:nvPr/>
          </p:nvSpPr>
          <p:spPr>
            <a:xfrm>
              <a:off x="1327043" y="4490389"/>
              <a:ext cx="2380092"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User Self-Service Portal</a:t>
              </a:r>
              <a:endParaRPr lang="en-US"/>
            </a:p>
          </p:txBody>
        </p:sp>
        <p:sp>
          <p:nvSpPr>
            <p:cNvPr id="111" name="Rectangle: Rounded Corners 15">
              <a:extLst>
                <a:ext uri="{FF2B5EF4-FFF2-40B4-BE49-F238E27FC236}">
                  <a16:creationId xmlns:a16="http://schemas.microsoft.com/office/drawing/2014/main" id="{B259AF67-2B67-0E44-7459-9FC6071B2400}"/>
                </a:ext>
              </a:extLst>
            </p:cNvPr>
            <p:cNvSpPr/>
            <p:nvPr/>
          </p:nvSpPr>
          <p:spPr>
            <a:xfrm>
              <a:off x="1174866" y="2659130"/>
              <a:ext cx="3200400" cy="2099885"/>
            </a:xfrm>
            <a:prstGeom prst="roundRect">
              <a:avLst>
                <a:gd name="adj" fmla="val 2497"/>
              </a:avLst>
            </a:prstGeom>
            <a:noFill/>
            <a:ln w="6350" cap="flat" cmpd="sng" algn="ctr">
              <a:solidFill>
                <a:srgbClr val="1D9DB8"/>
              </a:solidFill>
              <a:prstDash val="solid"/>
            </a:ln>
            <a:effectLst/>
          </p:spPr>
          <p:txBody>
            <a:bodyPr wrap="square" lIns="182880" tIns="1097280" rIns="182880" bIns="182880" rtlCol="0" anchor="t">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2400" b="1" i="0" u="none" strike="noStrike" kern="0" cap="none" spc="0" normalizeH="0" baseline="0" noProof="0">
                <a:ln>
                  <a:noFill/>
                </a:ln>
                <a:solidFill>
                  <a:srgbClr val="CCFF4D"/>
                </a:solidFill>
                <a:effectLst/>
                <a:uLnTx/>
                <a:uFillTx/>
                <a:latin typeface="Arial"/>
                <a:cs typeface="Arial"/>
              </a:endParaRPr>
            </a:p>
          </p:txBody>
        </p:sp>
        <p:sp>
          <p:nvSpPr>
            <p:cNvPr id="118" name="TextBox 117">
              <a:extLst>
                <a:ext uri="{FF2B5EF4-FFF2-40B4-BE49-F238E27FC236}">
                  <a16:creationId xmlns:a16="http://schemas.microsoft.com/office/drawing/2014/main" id="{0A049AFA-68CA-B8E4-A016-C6C786044ED7}"/>
                </a:ext>
              </a:extLst>
            </p:cNvPr>
            <p:cNvSpPr txBox="1"/>
            <p:nvPr/>
          </p:nvSpPr>
          <p:spPr>
            <a:xfrm>
              <a:off x="1330348" y="4224258"/>
              <a:ext cx="1822537" cy="204415"/>
            </a:xfrm>
            <a:prstGeom prst="rect">
              <a:avLst/>
            </a:prstGeom>
            <a:noFill/>
          </p:spPr>
          <p:txBody>
            <a:bodyPr wrap="square" lIns="0" tIns="0" rIns="0" bIns="0" rtlCol="0" anchor="t">
              <a:spAutoFit/>
            </a:bodyPr>
            <a:lstStyle/>
            <a:p>
              <a:pPr marL="171450" marR="0" lvl="0" indent="-171450" defTabSz="914400" eaLnBrk="1" fontAlgn="auto" latinLnBrk="0" hangingPunct="1">
                <a:lnSpc>
                  <a:spcPts val="1700"/>
                </a:lnSpc>
                <a:spcBef>
                  <a:spcPts val="0"/>
                </a:spcBef>
                <a:spcAft>
                  <a:spcPts val="1125"/>
                </a:spcAft>
                <a:buClr>
                  <a:srgbClr val="1D9CB8"/>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a:cs typeface="Arial"/>
                </a:rPr>
                <a:t>Profile Management</a:t>
              </a:r>
              <a:endParaRPr lang="en-US"/>
            </a:p>
          </p:txBody>
        </p:sp>
      </p:grpSp>
      <p:pic>
        <p:nvPicPr>
          <p:cNvPr id="5" name="Graphic 4">
            <a:extLst>
              <a:ext uri="{FF2B5EF4-FFF2-40B4-BE49-F238E27FC236}">
                <a16:creationId xmlns:a16="http://schemas.microsoft.com/office/drawing/2014/main" id="{C9C9BFED-7253-5E6D-30D6-201A869DA9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176488" y="5134944"/>
            <a:ext cx="426574" cy="402789"/>
          </a:xfrm>
          <a:prstGeom prst="rect">
            <a:avLst/>
          </a:prstGeom>
        </p:spPr>
      </p:pic>
    </p:spTree>
    <p:extLst>
      <p:ext uri="{BB962C8B-B14F-4D97-AF65-F5344CB8AC3E}">
        <p14:creationId xmlns:p14="http://schemas.microsoft.com/office/powerpoint/2010/main" val="214108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up)">
                                      <p:cBhvr>
                                        <p:cTn id="20" dur="1000"/>
                                        <p:tgtEl>
                                          <p:spTgt spid="65"/>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1000"/>
                                        <p:tgtEl>
                                          <p:spTgt spid="63"/>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up)">
                                      <p:cBhvr>
                                        <p:cTn id="28"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4D573-FB57-0D4E-7E4D-803E37125431}"/>
            </a:ext>
          </a:extLst>
        </p:cNvPr>
        <p:cNvGrpSpPr/>
        <p:nvPr/>
      </p:nvGrpSpPr>
      <p:grpSpPr>
        <a:xfrm>
          <a:off x="0" y="0"/>
          <a:ext cx="0" cy="0"/>
          <a:chOff x="0" y="0"/>
          <a:chExt cx="0" cy="0"/>
        </a:xfrm>
      </p:grpSpPr>
      <p:sp>
        <p:nvSpPr>
          <p:cNvPr id="19" name="Rectangle: Rounded Corners 11">
            <a:extLst>
              <a:ext uri="{FF2B5EF4-FFF2-40B4-BE49-F238E27FC236}">
                <a16:creationId xmlns:a16="http://schemas.microsoft.com/office/drawing/2014/main" id="{AAD28635-640A-7D4D-25AA-D3DD0C6D9835}"/>
              </a:ext>
            </a:extLst>
          </p:cNvPr>
          <p:cNvSpPr/>
          <p:nvPr/>
        </p:nvSpPr>
        <p:spPr>
          <a:xfrm>
            <a:off x="1827598" y="3611352"/>
            <a:ext cx="3859819" cy="681432"/>
          </a:xfrm>
          <a:prstGeom prst="roundRect">
            <a:avLst>
              <a:gd name="adj" fmla="val 13277"/>
            </a:avLst>
          </a:prstGeom>
          <a:solidFill>
            <a:schemeClr val="accent1"/>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20" name="Rectangle: Rounded Corners 11">
            <a:extLst>
              <a:ext uri="{FF2B5EF4-FFF2-40B4-BE49-F238E27FC236}">
                <a16:creationId xmlns:a16="http://schemas.microsoft.com/office/drawing/2014/main" id="{A8A2229D-C9D4-586D-EAF7-1185F2428DBA}"/>
              </a:ext>
            </a:extLst>
          </p:cNvPr>
          <p:cNvSpPr/>
          <p:nvPr/>
        </p:nvSpPr>
        <p:spPr>
          <a:xfrm>
            <a:off x="6063916" y="1391612"/>
            <a:ext cx="4026034" cy="681432"/>
          </a:xfrm>
          <a:prstGeom prst="roundRect">
            <a:avLst>
              <a:gd name="adj" fmla="val 13277"/>
            </a:avLst>
          </a:prstGeom>
          <a:solidFill>
            <a:schemeClr val="accent5"/>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8" name="Rectangle: Rounded Corners 11">
            <a:extLst>
              <a:ext uri="{FF2B5EF4-FFF2-40B4-BE49-F238E27FC236}">
                <a16:creationId xmlns:a16="http://schemas.microsoft.com/office/drawing/2014/main" id="{3D87185F-D726-986B-9FE8-AC3C60289D46}"/>
              </a:ext>
            </a:extLst>
          </p:cNvPr>
          <p:cNvSpPr/>
          <p:nvPr/>
        </p:nvSpPr>
        <p:spPr>
          <a:xfrm>
            <a:off x="1831411" y="1372296"/>
            <a:ext cx="3859819" cy="681432"/>
          </a:xfrm>
          <a:prstGeom prst="roundRect">
            <a:avLst>
              <a:gd name="adj" fmla="val 13277"/>
            </a:avLst>
          </a:prstGeom>
          <a:solidFill>
            <a:schemeClr val="accent3"/>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2" name="Text Placeholder 1">
            <a:extLst>
              <a:ext uri="{FF2B5EF4-FFF2-40B4-BE49-F238E27FC236}">
                <a16:creationId xmlns:a16="http://schemas.microsoft.com/office/drawing/2014/main" id="{F672229F-CCDD-46A5-EB74-7C1ACF32C9F8}"/>
              </a:ext>
            </a:extLst>
          </p:cNvPr>
          <p:cNvSpPr>
            <a:spLocks noGrp="1"/>
          </p:cNvSpPr>
          <p:nvPr>
            <p:ph type="body" sz="quarter" idx="10"/>
          </p:nvPr>
        </p:nvSpPr>
        <p:spPr>
          <a:xfrm>
            <a:off x="378095" y="143959"/>
            <a:ext cx="11518989" cy="285888"/>
          </a:xfrm>
        </p:spPr>
        <p:txBody>
          <a:bodyPr lIns="91440" tIns="45720" rIns="91440" bIns="45720" anchor="ctr"/>
          <a:lstStyle/>
          <a:p>
            <a:r>
              <a:rPr lang="en-US">
                <a:latin typeface="Arial"/>
                <a:ea typeface="Verdana"/>
                <a:cs typeface="Arial"/>
              </a:rPr>
              <a:t>ROADMAP: </a:t>
            </a:r>
            <a:r>
              <a:rPr lang="en-US" err="1">
                <a:latin typeface="Arial"/>
                <a:ea typeface="Verdana"/>
                <a:cs typeface="Arial"/>
              </a:rPr>
              <a:t>Nerdio</a:t>
            </a:r>
            <a:r>
              <a:rPr lang="en-US">
                <a:latin typeface="Arial"/>
                <a:ea typeface="Verdana"/>
                <a:cs typeface="Arial"/>
              </a:rPr>
              <a:t> Manager for Enterprise</a:t>
            </a:r>
          </a:p>
        </p:txBody>
      </p:sp>
      <p:sp>
        <p:nvSpPr>
          <p:cNvPr id="6" name="Rectangle: Rounded Corners 18">
            <a:extLst>
              <a:ext uri="{FF2B5EF4-FFF2-40B4-BE49-F238E27FC236}">
                <a16:creationId xmlns:a16="http://schemas.microsoft.com/office/drawing/2014/main" id="{CF4216E3-B615-335C-4545-32C143DE68E2}"/>
              </a:ext>
            </a:extLst>
          </p:cNvPr>
          <p:cNvSpPr/>
          <p:nvPr/>
        </p:nvSpPr>
        <p:spPr>
          <a:xfrm>
            <a:off x="1829414" y="1439417"/>
            <a:ext cx="3843130" cy="4343400"/>
          </a:xfrm>
          <a:prstGeom prst="roundRect">
            <a:avLst>
              <a:gd name="adj" fmla="val 3199"/>
            </a:avLst>
          </a:prstGeom>
          <a:noFill/>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sz="1400" b="1">
              <a:solidFill>
                <a:schemeClr val="accent2"/>
              </a:solidFill>
              <a:latin typeface="Arial" panose="020B0604020202020204" pitchFamily="34" charset="0"/>
              <a:cs typeface="Arial" panose="020B0604020202020204" pitchFamily="34" charset="0"/>
            </a:endParaRPr>
          </a:p>
        </p:txBody>
      </p:sp>
      <p:sp>
        <p:nvSpPr>
          <p:cNvPr id="7" name="Text Placeholder 5">
            <a:extLst>
              <a:ext uri="{FF2B5EF4-FFF2-40B4-BE49-F238E27FC236}">
                <a16:creationId xmlns:a16="http://schemas.microsoft.com/office/drawing/2014/main" id="{505CC613-075A-9075-AB97-185B55604AF8}"/>
              </a:ext>
            </a:extLst>
          </p:cNvPr>
          <p:cNvSpPr txBox="1">
            <a:spLocks/>
          </p:cNvSpPr>
          <p:nvPr/>
        </p:nvSpPr>
        <p:spPr>
          <a:xfrm>
            <a:off x="1880766" y="2318507"/>
            <a:ext cx="3740426" cy="1217576"/>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200">
                <a:solidFill>
                  <a:schemeClr val="bg1"/>
                </a:solidFill>
                <a:cs typeface="Arial"/>
              </a:rPr>
              <a:t>Menu layout refresh</a:t>
            </a:r>
          </a:p>
          <a:p>
            <a:pPr marL="177800" indent="-177800">
              <a:spcBef>
                <a:spcPts val="400"/>
              </a:spcBef>
              <a:spcAft>
                <a:spcPts val="400"/>
              </a:spcAft>
            </a:pPr>
            <a:r>
              <a:rPr lang="en-US" sz="1200">
                <a:solidFill>
                  <a:schemeClr val="bg1"/>
                </a:solidFill>
                <a:cs typeface="Arial"/>
              </a:rPr>
              <a:t>All Features page</a:t>
            </a:r>
          </a:p>
          <a:p>
            <a:pPr marL="177800" indent="-177800">
              <a:spcBef>
                <a:spcPts val="400"/>
              </a:spcBef>
              <a:spcAft>
                <a:spcPts val="400"/>
              </a:spcAft>
            </a:pPr>
            <a:r>
              <a:rPr lang="en-US" sz="1200">
                <a:solidFill>
                  <a:schemeClr val="bg1"/>
                </a:solidFill>
                <a:cs typeface="Arial"/>
              </a:rPr>
              <a:t>Internationalization and Japanese localization</a:t>
            </a:r>
            <a:endParaRPr lang="en-US" sz="12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B0A60F-53D5-149D-3BB2-C8060C840D9C}"/>
              </a:ext>
            </a:extLst>
          </p:cNvPr>
          <p:cNvSpPr txBox="1"/>
          <p:nvPr/>
        </p:nvSpPr>
        <p:spPr>
          <a:xfrm>
            <a:off x="1829414" y="1546928"/>
            <a:ext cx="3843130" cy="369332"/>
          </a:xfrm>
          <a:prstGeom prst="rect">
            <a:avLst/>
          </a:prstGeom>
          <a:noFill/>
        </p:spPr>
        <p:txBody>
          <a:bodyPr wrap="square" lIns="91440" tIns="45720" rIns="91440" bIns="45720" anchor="t">
            <a:spAutoFit/>
          </a:bodyPr>
          <a:lstStyle/>
          <a:p>
            <a:pPr algn="ctr"/>
            <a:r>
              <a:rPr lang="en-US" b="1">
                <a:solidFill>
                  <a:schemeClr val="tx2"/>
                </a:solidFill>
                <a:latin typeface="Arial"/>
                <a:cs typeface="Arial"/>
              </a:rPr>
              <a:t>User Interface and experience</a:t>
            </a:r>
          </a:p>
        </p:txBody>
      </p:sp>
      <p:sp>
        <p:nvSpPr>
          <p:cNvPr id="12" name="Rounded Rectangle 11">
            <a:extLst>
              <a:ext uri="{FF2B5EF4-FFF2-40B4-BE49-F238E27FC236}">
                <a16:creationId xmlns:a16="http://schemas.microsoft.com/office/drawing/2014/main" id="{43EB0D46-19D2-210B-B1B0-33939C825F76}"/>
              </a:ext>
            </a:extLst>
          </p:cNvPr>
          <p:cNvSpPr/>
          <p:nvPr/>
        </p:nvSpPr>
        <p:spPr>
          <a:xfrm>
            <a:off x="6088759" y="1439418"/>
            <a:ext cx="4002156" cy="4343400"/>
          </a:xfrm>
          <a:prstGeom prst="roundRect">
            <a:avLst>
              <a:gd name="adj" fmla="val 4658"/>
            </a:avLst>
          </a:prstGeom>
          <a:noFill/>
          <a:ln w="28575">
            <a:solidFill>
              <a:srgbClr val="1D9DB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F39BDE6-226E-A9B4-7F0E-15997EC97BD0}"/>
              </a:ext>
            </a:extLst>
          </p:cNvPr>
          <p:cNvSpPr txBox="1"/>
          <p:nvPr/>
        </p:nvSpPr>
        <p:spPr>
          <a:xfrm>
            <a:off x="6088759" y="1546928"/>
            <a:ext cx="4002156" cy="369332"/>
          </a:xfrm>
          <a:prstGeom prst="rect">
            <a:avLst/>
          </a:prstGeom>
          <a:noFill/>
        </p:spPr>
        <p:txBody>
          <a:bodyPr wrap="square" lIns="91440" tIns="45720" rIns="91440" bIns="45720" anchor="t">
            <a:spAutoFit/>
          </a:bodyPr>
          <a:lstStyle/>
          <a:p>
            <a:pPr algn="ctr"/>
            <a:r>
              <a:rPr lang="en-US" b="1">
                <a:solidFill>
                  <a:srgbClr val="120936"/>
                </a:solidFill>
                <a:latin typeface="Arial"/>
                <a:cs typeface="Arial"/>
              </a:rPr>
              <a:t>Workflows</a:t>
            </a:r>
          </a:p>
        </p:txBody>
      </p:sp>
      <p:sp>
        <p:nvSpPr>
          <p:cNvPr id="15" name="Text Placeholder 5">
            <a:extLst>
              <a:ext uri="{FF2B5EF4-FFF2-40B4-BE49-F238E27FC236}">
                <a16:creationId xmlns:a16="http://schemas.microsoft.com/office/drawing/2014/main" id="{0D5A07CA-9125-28F1-CAC6-0CDAE1315468}"/>
              </a:ext>
            </a:extLst>
          </p:cNvPr>
          <p:cNvSpPr txBox="1">
            <a:spLocks/>
          </p:cNvSpPr>
          <p:nvPr/>
        </p:nvSpPr>
        <p:spPr>
          <a:xfrm>
            <a:off x="6162813" y="2318507"/>
            <a:ext cx="3830368" cy="3231906"/>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200">
                <a:solidFill>
                  <a:schemeClr val="bg1"/>
                </a:solidFill>
                <a:cs typeface="Arial"/>
              </a:rPr>
              <a:t>Global Pools Announcement</a:t>
            </a:r>
          </a:p>
          <a:p>
            <a:pPr marL="177800" indent="-177800">
              <a:spcBef>
                <a:spcPts val="400"/>
              </a:spcBef>
              <a:spcAft>
                <a:spcPts val="400"/>
              </a:spcAft>
            </a:pPr>
            <a:r>
              <a:rPr lang="en-US" sz="1200">
                <a:solidFill>
                  <a:schemeClr val="bg1"/>
                </a:solidFill>
                <a:cs typeface="Arial"/>
              </a:rPr>
              <a:t>AVD Hybrid on Nutanix (Public Preview)</a:t>
            </a:r>
          </a:p>
          <a:p>
            <a:pPr marL="177800" indent="-177800">
              <a:spcBef>
                <a:spcPts val="400"/>
              </a:spcBef>
              <a:spcAft>
                <a:spcPts val="400"/>
              </a:spcAft>
            </a:pPr>
            <a:r>
              <a:rPr lang="en-US" sz="1200">
                <a:solidFill>
                  <a:schemeClr val="bg1"/>
                </a:solidFill>
                <a:cs typeface="Arial"/>
              </a:rPr>
              <a:t>Intune Policy Studio (Public Preview)</a:t>
            </a:r>
          </a:p>
          <a:p>
            <a:pPr marL="177800" indent="-177800">
              <a:spcBef>
                <a:spcPts val="400"/>
              </a:spcBef>
              <a:spcAft>
                <a:spcPts val="400"/>
              </a:spcAft>
            </a:pPr>
            <a:r>
              <a:rPr lang="en-US" sz="1200">
                <a:solidFill>
                  <a:schemeClr val="bg1"/>
                </a:solidFill>
                <a:cs typeface="Arial"/>
              </a:rPr>
              <a:t>Scripted Sequences: </a:t>
            </a:r>
            <a:endParaRPr lang="en-US">
              <a:solidFill>
                <a:schemeClr val="bg1"/>
              </a:solidFill>
              <a:cs typeface="Arial"/>
            </a:endParaRPr>
          </a:p>
          <a:p>
            <a:pPr lvl="1">
              <a:spcBef>
                <a:spcPts val="400"/>
              </a:spcBef>
              <a:spcAft>
                <a:spcPts val="400"/>
              </a:spcAft>
            </a:pPr>
            <a:r>
              <a:rPr lang="en-US" sz="1050">
                <a:solidFill>
                  <a:schemeClr val="bg1"/>
                </a:solidFill>
                <a:cs typeface="Arial"/>
              </a:rPr>
              <a:t>Cross-tenant support</a:t>
            </a:r>
          </a:p>
          <a:p>
            <a:pPr lvl="1">
              <a:spcBef>
                <a:spcPts val="400"/>
              </a:spcBef>
              <a:spcAft>
                <a:spcPts val="400"/>
              </a:spcAft>
            </a:pPr>
            <a:r>
              <a:rPr lang="en-US" sz="1050">
                <a:solidFill>
                  <a:schemeClr val="bg1"/>
                </a:solidFill>
                <a:cs typeface="Arial"/>
              </a:rPr>
              <a:t>Scripted Actions</a:t>
            </a:r>
          </a:p>
          <a:p>
            <a:pPr marL="177800" indent="-177800">
              <a:spcBef>
                <a:spcPts val="400"/>
              </a:spcBef>
              <a:spcAft>
                <a:spcPts val="400"/>
              </a:spcAft>
            </a:pPr>
            <a:r>
              <a:rPr lang="en-US" sz="1200">
                <a:solidFill>
                  <a:schemeClr val="bg1"/>
                </a:solidFill>
                <a:cs typeface="Arial"/>
              </a:rPr>
              <a:t>Migrate: </a:t>
            </a:r>
            <a:endParaRPr lang="en-US">
              <a:solidFill>
                <a:schemeClr val="bg1"/>
              </a:solidFill>
              <a:cs typeface="Arial"/>
            </a:endParaRPr>
          </a:p>
          <a:p>
            <a:pPr lvl="1">
              <a:spcBef>
                <a:spcPts val="400"/>
              </a:spcBef>
              <a:spcAft>
                <a:spcPts val="400"/>
              </a:spcAft>
            </a:pPr>
            <a:r>
              <a:rPr lang="en-US" sz="1050">
                <a:solidFill>
                  <a:schemeClr val="bg1"/>
                </a:solidFill>
                <a:cs typeface="Arial"/>
              </a:rPr>
              <a:t>Citrix/Horizon/W365 Ent --&gt; W365 FLD</a:t>
            </a:r>
          </a:p>
          <a:p>
            <a:pPr marL="177800" indent="-177800">
              <a:spcBef>
                <a:spcPts val="400"/>
              </a:spcBef>
              <a:spcAft>
                <a:spcPts val="400"/>
              </a:spcAft>
            </a:pPr>
            <a:r>
              <a:rPr lang="en-US" sz="1200">
                <a:solidFill>
                  <a:schemeClr val="bg1"/>
                </a:solidFill>
                <a:cs typeface="Arial"/>
              </a:rPr>
              <a:t>Console Connect:</a:t>
            </a:r>
          </a:p>
          <a:p>
            <a:pPr marL="577850" lvl="2" indent="-177800">
              <a:spcBef>
                <a:spcPts val="400"/>
              </a:spcBef>
              <a:spcAft>
                <a:spcPts val="400"/>
              </a:spcAft>
              <a:buFont typeface="Courier New,monospace" panose="020B0604020202020204" pitchFamily="34" charset="0"/>
              <a:buChar char="o"/>
            </a:pPr>
            <a:r>
              <a:rPr lang="en-US" sz="1100">
                <a:solidFill>
                  <a:schemeClr val="bg1"/>
                </a:solidFill>
                <a:cs typeface="Arial"/>
              </a:rPr>
              <a:t>UK Region support and more logs!</a:t>
            </a:r>
            <a:endParaRPr lang="en-US" sz="1100">
              <a:solidFill>
                <a:schemeClr val="bg1"/>
              </a:solidFill>
              <a:latin typeface="Arial" panose="020B0604020202020204" pitchFamily="34" charset="0"/>
              <a:cs typeface="Arial" panose="020B0604020202020204" pitchFamily="34" charset="0"/>
            </a:endParaRPr>
          </a:p>
          <a:p>
            <a:pPr marL="177800" indent="-177800">
              <a:spcBef>
                <a:spcPts val="400"/>
              </a:spcBef>
              <a:spcAft>
                <a:spcPts val="400"/>
              </a:spcAft>
            </a:pPr>
            <a:r>
              <a:rPr lang="en-US" sz="1200">
                <a:solidFill>
                  <a:schemeClr val="bg1"/>
                </a:solidFill>
                <a:cs typeface="Arial"/>
              </a:rPr>
              <a:t>PowerShell Module update</a:t>
            </a:r>
          </a:p>
          <a:p>
            <a:pPr marL="177800" indent="-177800">
              <a:spcBef>
                <a:spcPts val="400"/>
              </a:spcBef>
              <a:spcAft>
                <a:spcPts val="400"/>
              </a:spcAft>
            </a:pPr>
            <a:r>
              <a:rPr lang="en-US" sz="1200">
                <a:solidFill>
                  <a:schemeClr val="bg1"/>
                </a:solidFill>
                <a:cs typeface="Arial"/>
              </a:rPr>
              <a:t>Terraform support for </a:t>
            </a:r>
            <a:r>
              <a:rPr lang="en-US" sz="1200" err="1">
                <a:solidFill>
                  <a:schemeClr val="bg1"/>
                </a:solidFill>
                <a:cs typeface="Arial"/>
              </a:rPr>
              <a:t>Nerdio</a:t>
            </a:r>
            <a:r>
              <a:rPr lang="en-US" sz="1200">
                <a:solidFill>
                  <a:schemeClr val="bg1"/>
                </a:solidFill>
                <a:cs typeface="Arial"/>
              </a:rPr>
              <a:t> installations</a:t>
            </a:r>
          </a:p>
          <a:p>
            <a:pPr marL="177800" lvl="1" indent="-177800">
              <a:spcBef>
                <a:spcPts val="400"/>
              </a:spcBef>
              <a:spcAft>
                <a:spcPts val="400"/>
              </a:spcAft>
            </a:pPr>
            <a:endParaRPr lang="en-US" sz="140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E085107-867D-232A-4235-B53C64F36879}"/>
              </a:ext>
            </a:extLst>
          </p:cNvPr>
          <p:cNvSpPr>
            <a:spLocks noGrp="1"/>
          </p:cNvSpPr>
          <p:nvPr>
            <p:ph type="body" sz="quarter" idx="11"/>
          </p:nvPr>
        </p:nvSpPr>
        <p:spPr>
          <a:xfrm>
            <a:off x="2432422" y="689459"/>
            <a:ext cx="6905042" cy="443134"/>
          </a:xfrm>
        </p:spPr>
        <p:txBody>
          <a:bodyPr lIns="91440" tIns="45720" rIns="91440" bIns="45720" anchor="ctr"/>
          <a:lstStyle/>
          <a:p>
            <a:r>
              <a:rPr lang="en-US" err="1">
                <a:latin typeface="Arial"/>
                <a:cs typeface="Arial"/>
              </a:rPr>
              <a:t>Nerdio</a:t>
            </a:r>
            <a:r>
              <a:rPr lang="en-US">
                <a:latin typeface="Arial"/>
                <a:cs typeface="Arial"/>
              </a:rPr>
              <a:t> Manager 8.0 Highlights</a:t>
            </a:r>
            <a:endParaRPr lang="en-US"/>
          </a:p>
        </p:txBody>
      </p:sp>
      <p:sp>
        <p:nvSpPr>
          <p:cNvPr id="17" name="Text Placeholder 5">
            <a:extLst>
              <a:ext uri="{FF2B5EF4-FFF2-40B4-BE49-F238E27FC236}">
                <a16:creationId xmlns:a16="http://schemas.microsoft.com/office/drawing/2014/main" id="{F56A6090-F1FB-0A61-D4FB-612B2E34F47C}"/>
              </a:ext>
            </a:extLst>
          </p:cNvPr>
          <p:cNvSpPr txBox="1">
            <a:spLocks/>
          </p:cNvSpPr>
          <p:nvPr/>
        </p:nvSpPr>
        <p:spPr>
          <a:xfrm>
            <a:off x="1880765" y="4491862"/>
            <a:ext cx="3740426" cy="1290463"/>
          </a:xfrm>
          <a:prstGeom prst="rect">
            <a:avLst/>
          </a:prstGeom>
        </p:spPr>
        <p:txBody>
          <a:bodyPr lIns="91440" tIns="45720" rIns="91440" bIns="45720" anchor="t"/>
          <a:lstStyle>
            <a:defPPr>
              <a:defRPr lang="en-US"/>
            </a:defPPr>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200">
                <a:solidFill>
                  <a:schemeClr val="bg1"/>
                </a:solidFill>
                <a:cs typeface="Arial"/>
              </a:rPr>
              <a:t>Search 2.0</a:t>
            </a:r>
            <a:endParaRPr lang="en-US"/>
          </a:p>
          <a:p>
            <a:pPr marL="177800" indent="-177800">
              <a:spcBef>
                <a:spcPts val="400"/>
              </a:spcBef>
              <a:spcAft>
                <a:spcPts val="400"/>
              </a:spcAft>
            </a:pPr>
            <a:r>
              <a:rPr lang="en-US" sz="1200">
                <a:solidFill>
                  <a:schemeClr val="bg1"/>
                </a:solidFill>
                <a:cs typeface="Arial"/>
              </a:rPr>
              <a:t>Secure by default for </a:t>
            </a:r>
            <a:r>
              <a:rPr lang="en-US" sz="1200" err="1">
                <a:solidFill>
                  <a:schemeClr val="bg1"/>
                </a:solidFill>
                <a:cs typeface="Arial"/>
              </a:rPr>
              <a:t>Nerdio</a:t>
            </a:r>
            <a:r>
              <a:rPr lang="en-US" sz="1200">
                <a:solidFill>
                  <a:schemeClr val="bg1"/>
                </a:solidFill>
                <a:cs typeface="Arial"/>
              </a:rPr>
              <a:t> Copilot</a:t>
            </a:r>
            <a:endParaRPr lang="en-US" sz="120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21ECD90-FC12-113F-F606-3224D92F1044}"/>
              </a:ext>
            </a:extLst>
          </p:cNvPr>
          <p:cNvSpPr txBox="1"/>
          <p:nvPr/>
        </p:nvSpPr>
        <p:spPr>
          <a:xfrm>
            <a:off x="1882422" y="3746788"/>
            <a:ext cx="3843130" cy="369332"/>
          </a:xfrm>
          <a:prstGeom prst="rect">
            <a:avLst/>
          </a:prstGeom>
          <a:noFill/>
        </p:spPr>
        <p:txBody>
          <a:bodyPr wrap="square" lIns="91440" tIns="45720" rIns="91440" bIns="45720" anchor="t">
            <a:spAutoFit/>
          </a:bodyPr>
          <a:lstStyle/>
          <a:p>
            <a:pPr algn="ctr"/>
            <a:r>
              <a:rPr lang="en-US" b="1">
                <a:solidFill>
                  <a:schemeClr val="tx2"/>
                </a:solidFill>
                <a:latin typeface="Arial"/>
                <a:cs typeface="Arial"/>
              </a:rPr>
              <a:t>Artificial Intelligence</a:t>
            </a:r>
            <a:endParaRPr lang="en-US">
              <a:solidFill>
                <a:schemeClr val="tx2"/>
              </a:solidFill>
            </a:endParaRPr>
          </a:p>
        </p:txBody>
      </p:sp>
    </p:spTree>
    <p:extLst>
      <p:ext uri="{BB962C8B-B14F-4D97-AF65-F5344CB8AC3E}">
        <p14:creationId xmlns:p14="http://schemas.microsoft.com/office/powerpoint/2010/main" val="428949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B0A27-02C0-B5F8-1AB3-83724CC31F58}"/>
              </a:ext>
            </a:extLst>
          </p:cNvPr>
          <p:cNvSpPr>
            <a:spLocks noGrp="1"/>
          </p:cNvSpPr>
          <p:nvPr>
            <p:ph type="body" sz="quarter" idx="10"/>
          </p:nvPr>
        </p:nvSpPr>
        <p:spPr/>
        <p:txBody>
          <a:bodyPr/>
          <a:lstStyle/>
          <a:p>
            <a:r>
              <a:rPr lang="en-US" sz="4800"/>
              <a:t>Platform</a:t>
            </a:r>
          </a:p>
        </p:txBody>
      </p:sp>
      <p:sp>
        <p:nvSpPr>
          <p:cNvPr id="3" name="Text Placeholder 2">
            <a:extLst>
              <a:ext uri="{FF2B5EF4-FFF2-40B4-BE49-F238E27FC236}">
                <a16:creationId xmlns:a16="http://schemas.microsoft.com/office/drawing/2014/main" id="{9C9E1852-0704-DD97-6704-915F0782C9BA}"/>
              </a:ext>
            </a:extLst>
          </p:cNvPr>
          <p:cNvSpPr>
            <a:spLocks noGrp="1"/>
          </p:cNvSpPr>
          <p:nvPr>
            <p:ph type="body" sz="quarter" idx="11"/>
          </p:nvPr>
        </p:nvSpPr>
        <p:spPr/>
        <p:txBody>
          <a:bodyPr/>
          <a:lstStyle/>
          <a:p>
            <a:r>
              <a:rPr lang="en-US"/>
              <a:t>Chad Manzer</a:t>
            </a:r>
          </a:p>
          <a:p>
            <a:r>
              <a:rPr lang="en-US" b="0"/>
              <a:t>Sr. Product Manager</a:t>
            </a:r>
          </a:p>
        </p:txBody>
      </p:sp>
    </p:spTree>
    <p:extLst>
      <p:ext uri="{BB962C8B-B14F-4D97-AF65-F5344CB8AC3E}">
        <p14:creationId xmlns:p14="http://schemas.microsoft.com/office/powerpoint/2010/main" val="78805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6BBF-C326-F924-FB2F-016D3BBA4D06}"/>
            </a:ext>
          </a:extLst>
        </p:cNvPr>
        <p:cNvGrpSpPr/>
        <p:nvPr/>
      </p:nvGrpSpPr>
      <p:grpSpPr>
        <a:xfrm>
          <a:off x="0" y="0"/>
          <a:ext cx="0" cy="0"/>
          <a:chOff x="0" y="0"/>
          <a:chExt cx="0" cy="0"/>
        </a:xfrm>
      </p:grpSpPr>
      <p:sp>
        <p:nvSpPr>
          <p:cNvPr id="20" name="Rectangle: Rounded Corners 11">
            <a:extLst>
              <a:ext uri="{FF2B5EF4-FFF2-40B4-BE49-F238E27FC236}">
                <a16:creationId xmlns:a16="http://schemas.microsoft.com/office/drawing/2014/main" id="{B3521077-A398-9A1E-9BEE-33146057C437}"/>
              </a:ext>
            </a:extLst>
          </p:cNvPr>
          <p:cNvSpPr/>
          <p:nvPr/>
        </p:nvSpPr>
        <p:spPr>
          <a:xfrm>
            <a:off x="8104751" y="1471124"/>
            <a:ext cx="3674852" cy="681432"/>
          </a:xfrm>
          <a:prstGeom prst="roundRect">
            <a:avLst>
              <a:gd name="adj" fmla="val 13277"/>
            </a:avLst>
          </a:prstGeom>
          <a:solidFill>
            <a:schemeClr val="accent5"/>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9" name="Rectangle: Rounded Corners 11">
            <a:extLst>
              <a:ext uri="{FF2B5EF4-FFF2-40B4-BE49-F238E27FC236}">
                <a16:creationId xmlns:a16="http://schemas.microsoft.com/office/drawing/2014/main" id="{BB332AC8-DCA6-2721-316F-8C4DC63339D6}"/>
              </a:ext>
            </a:extLst>
          </p:cNvPr>
          <p:cNvSpPr/>
          <p:nvPr/>
        </p:nvSpPr>
        <p:spPr>
          <a:xfrm>
            <a:off x="4265998" y="1471125"/>
            <a:ext cx="3667663" cy="681432"/>
          </a:xfrm>
          <a:prstGeom prst="roundRect">
            <a:avLst>
              <a:gd name="adj" fmla="val 13277"/>
            </a:avLst>
          </a:prstGeom>
          <a:solidFill>
            <a:schemeClr val="accent1"/>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18" name="Rectangle: Rounded Corners 11">
            <a:extLst>
              <a:ext uri="{FF2B5EF4-FFF2-40B4-BE49-F238E27FC236}">
                <a16:creationId xmlns:a16="http://schemas.microsoft.com/office/drawing/2014/main" id="{7AFDF4EC-3548-0E8C-08F1-7DCCE96F326D}"/>
              </a:ext>
            </a:extLst>
          </p:cNvPr>
          <p:cNvSpPr/>
          <p:nvPr/>
        </p:nvSpPr>
        <p:spPr>
          <a:xfrm>
            <a:off x="420055" y="1478314"/>
            <a:ext cx="3667663" cy="681432"/>
          </a:xfrm>
          <a:prstGeom prst="roundRect">
            <a:avLst>
              <a:gd name="adj" fmla="val 13277"/>
            </a:avLst>
          </a:prstGeom>
          <a:solidFill>
            <a:schemeClr val="accent3"/>
          </a:solidFill>
          <a:ln w="25400" cap="flat" cmpd="sng" algn="ctr">
            <a:noFill/>
            <a:prstDash val="solid"/>
          </a:ln>
          <a:effectLst/>
        </p:spPr>
        <p:txBody>
          <a:bodyPr lIns="91440" tIns="45720" rIns="91440" bIns="4572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i="0" u="none" strike="noStrike" kern="0" cap="none" spc="0" normalizeH="0" baseline="0" noProof="0">
              <a:ln>
                <a:noFill/>
              </a:ln>
              <a:solidFill>
                <a:srgbClr val="FFFFFF"/>
              </a:solidFill>
              <a:effectLst/>
              <a:uLnTx/>
              <a:uFillTx/>
              <a:latin typeface="Arial"/>
              <a:cs typeface="Arial"/>
            </a:endParaRPr>
          </a:p>
        </p:txBody>
      </p:sp>
      <p:sp>
        <p:nvSpPr>
          <p:cNvPr id="2" name="Text Placeholder 1">
            <a:extLst>
              <a:ext uri="{FF2B5EF4-FFF2-40B4-BE49-F238E27FC236}">
                <a16:creationId xmlns:a16="http://schemas.microsoft.com/office/drawing/2014/main" id="{EA446507-E29D-27FB-7772-FDAE7E1BD2BA}"/>
              </a:ext>
            </a:extLst>
          </p:cNvPr>
          <p:cNvSpPr>
            <a:spLocks noGrp="1"/>
          </p:cNvSpPr>
          <p:nvPr>
            <p:ph type="body" sz="quarter" idx="10"/>
          </p:nvPr>
        </p:nvSpPr>
        <p:spPr>
          <a:xfrm>
            <a:off x="378095" y="143959"/>
            <a:ext cx="11518989" cy="285888"/>
          </a:xfrm>
        </p:spPr>
        <p:txBody>
          <a:bodyPr lIns="91440" tIns="45720" rIns="91440" bIns="45720" anchor="ctr"/>
          <a:lstStyle/>
          <a:p>
            <a:r>
              <a:rPr lang="en-US">
                <a:latin typeface="Arial"/>
                <a:ea typeface="Verdana"/>
                <a:cs typeface="Arial"/>
              </a:rPr>
              <a:t>ROADMAP: PLATFORM (CONSOLE CONNECT, MIGRATE, RBAC, UI, INSTALLER, ETC.)</a:t>
            </a:r>
          </a:p>
        </p:txBody>
      </p:sp>
      <p:sp>
        <p:nvSpPr>
          <p:cNvPr id="6" name="Rectangle: Rounded Corners 18">
            <a:extLst>
              <a:ext uri="{FF2B5EF4-FFF2-40B4-BE49-F238E27FC236}">
                <a16:creationId xmlns:a16="http://schemas.microsoft.com/office/drawing/2014/main" id="{9BABA439-74D8-406E-84E8-7B3EB7B4B67B}"/>
              </a:ext>
            </a:extLst>
          </p:cNvPr>
          <p:cNvSpPr/>
          <p:nvPr/>
        </p:nvSpPr>
        <p:spPr>
          <a:xfrm>
            <a:off x="424684" y="1479174"/>
            <a:ext cx="3657600" cy="4343400"/>
          </a:xfrm>
          <a:prstGeom prst="roundRect">
            <a:avLst>
              <a:gd name="adj" fmla="val 3199"/>
            </a:avLst>
          </a:prstGeom>
          <a:noFill/>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sz="1400" b="1">
              <a:solidFill>
                <a:schemeClr val="accent2"/>
              </a:solidFill>
              <a:latin typeface="Arial" panose="020B0604020202020204" pitchFamily="34" charset="0"/>
              <a:cs typeface="Arial" panose="020B0604020202020204" pitchFamily="34" charset="0"/>
            </a:endParaRPr>
          </a:p>
        </p:txBody>
      </p:sp>
      <p:sp>
        <p:nvSpPr>
          <p:cNvPr id="7" name="Text Placeholder 5">
            <a:extLst>
              <a:ext uri="{FF2B5EF4-FFF2-40B4-BE49-F238E27FC236}">
                <a16:creationId xmlns:a16="http://schemas.microsoft.com/office/drawing/2014/main" id="{811B1E0E-E2B2-7390-7CC5-DE0638322807}"/>
              </a:ext>
            </a:extLst>
          </p:cNvPr>
          <p:cNvSpPr txBox="1">
            <a:spLocks/>
          </p:cNvSpPr>
          <p:nvPr/>
        </p:nvSpPr>
        <p:spPr>
          <a:xfrm>
            <a:off x="476036" y="2358264"/>
            <a:ext cx="3554896" cy="3231906"/>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Menu layout refresh</a:t>
            </a:r>
            <a:endParaRPr lang="en-US">
              <a:cs typeface="Arial"/>
            </a:endParaRP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All Features page</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Internationalization</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Japanese localization</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Terraform support for install</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Console Connect: </a:t>
            </a:r>
          </a:p>
          <a:p>
            <a:pPr marL="577850" lvl="2" indent="-177800">
              <a:spcBef>
                <a:spcPts val="400"/>
              </a:spcBef>
              <a:spcAft>
                <a:spcPts val="400"/>
              </a:spcAft>
              <a:buFont typeface="Courier New" panose="02070309020205020404" pitchFamily="49" charset="0"/>
              <a:buChar char="o"/>
            </a:pPr>
            <a:r>
              <a:rPr lang="en-US" sz="1400">
                <a:solidFill>
                  <a:schemeClr val="bg1"/>
                </a:solidFill>
                <a:latin typeface="Arial" panose="020B0604020202020204" pitchFamily="34" charset="0"/>
                <a:cs typeface="Arial" panose="020B0604020202020204" pitchFamily="34" charset="0"/>
              </a:rPr>
              <a:t>UK Region support</a:t>
            </a:r>
          </a:p>
          <a:p>
            <a:pPr marL="577850" lvl="2" indent="-177800">
              <a:spcBef>
                <a:spcPts val="400"/>
              </a:spcBef>
              <a:spcAft>
                <a:spcPts val="400"/>
              </a:spcAft>
              <a:buFont typeface="Courier New" panose="02070309020205020404" pitchFamily="49" charset="0"/>
              <a:buChar char="o"/>
            </a:pPr>
            <a:r>
              <a:rPr lang="en-US" sz="1400">
                <a:solidFill>
                  <a:schemeClr val="bg1"/>
                </a:solidFill>
                <a:latin typeface="Arial" panose="020B0604020202020204" pitchFamily="34" charset="0"/>
                <a:cs typeface="Arial" panose="020B0604020202020204" pitchFamily="34" charset="0"/>
              </a:rPr>
              <a:t>Enhanced logging</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PowerShell Module update</a:t>
            </a:r>
          </a:p>
          <a:p>
            <a:pPr marL="342900" lvl="1" indent="-17780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a:p>
            <a:pPr marL="342900" lvl="1" indent="-17780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1FA3BC-E9A5-4ED3-9495-32DDC07DDCF0}"/>
              </a:ext>
            </a:extLst>
          </p:cNvPr>
          <p:cNvSpPr txBox="1"/>
          <p:nvPr/>
        </p:nvSpPr>
        <p:spPr>
          <a:xfrm>
            <a:off x="424684" y="1586685"/>
            <a:ext cx="3657600" cy="461665"/>
          </a:xfrm>
          <a:prstGeom prst="rect">
            <a:avLst/>
          </a:prstGeom>
          <a:noFill/>
        </p:spPr>
        <p:txBody>
          <a:bodyPr wrap="square" lIns="91440" tIns="45720" rIns="91440" bIns="45720" anchor="t">
            <a:spAutoFit/>
          </a:bodyPr>
          <a:lstStyle/>
          <a:p>
            <a:pPr algn="ctr"/>
            <a:r>
              <a:rPr lang="en-US" sz="2400" b="1">
                <a:solidFill>
                  <a:schemeClr val="tx2"/>
                </a:solidFill>
                <a:latin typeface="Arial"/>
                <a:cs typeface="Arial"/>
              </a:rPr>
              <a:t>Now</a:t>
            </a:r>
          </a:p>
        </p:txBody>
      </p:sp>
      <p:sp>
        <p:nvSpPr>
          <p:cNvPr id="10" name="Rectangle: Rounded Corners 3">
            <a:extLst>
              <a:ext uri="{FF2B5EF4-FFF2-40B4-BE49-F238E27FC236}">
                <a16:creationId xmlns:a16="http://schemas.microsoft.com/office/drawing/2014/main" id="{106E6A50-81EB-138B-44C6-88CD71EE079A}"/>
              </a:ext>
            </a:extLst>
          </p:cNvPr>
          <p:cNvSpPr/>
          <p:nvPr/>
        </p:nvSpPr>
        <p:spPr>
          <a:xfrm>
            <a:off x="4267200" y="1479174"/>
            <a:ext cx="3657600" cy="4343400"/>
          </a:xfrm>
          <a:prstGeom prst="roundRect">
            <a:avLst>
              <a:gd name="adj" fmla="val 3853"/>
            </a:avLst>
          </a:prstGeom>
          <a:noFill/>
          <a:ln w="28575">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1400">
              <a:solidFill>
                <a:srgbClr val="FFFF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61A6557-B0D3-4B85-3D01-C3EF6ED574EA}"/>
              </a:ext>
            </a:extLst>
          </p:cNvPr>
          <p:cNvSpPr txBox="1"/>
          <p:nvPr/>
        </p:nvSpPr>
        <p:spPr>
          <a:xfrm>
            <a:off x="4267200" y="1586685"/>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Next</a:t>
            </a:r>
          </a:p>
        </p:txBody>
      </p:sp>
      <p:sp>
        <p:nvSpPr>
          <p:cNvPr id="12" name="Rounded Rectangle 11">
            <a:extLst>
              <a:ext uri="{FF2B5EF4-FFF2-40B4-BE49-F238E27FC236}">
                <a16:creationId xmlns:a16="http://schemas.microsoft.com/office/drawing/2014/main" id="{3B5B39AC-2722-7032-2857-0BD9EF34D33E}"/>
              </a:ext>
            </a:extLst>
          </p:cNvPr>
          <p:cNvSpPr/>
          <p:nvPr/>
        </p:nvSpPr>
        <p:spPr>
          <a:xfrm>
            <a:off x="8109716" y="1479175"/>
            <a:ext cx="3657600" cy="4343400"/>
          </a:xfrm>
          <a:prstGeom prst="roundRect">
            <a:avLst>
              <a:gd name="adj" fmla="val 4658"/>
            </a:avLst>
          </a:prstGeom>
          <a:noFill/>
          <a:ln w="28575">
            <a:solidFill>
              <a:srgbClr val="1D9DB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053D64-7151-ED79-0104-52EFF5D10B04}"/>
              </a:ext>
            </a:extLst>
          </p:cNvPr>
          <p:cNvSpPr txBox="1"/>
          <p:nvPr/>
        </p:nvSpPr>
        <p:spPr>
          <a:xfrm>
            <a:off x="8109716" y="1586685"/>
            <a:ext cx="3657600" cy="461665"/>
          </a:xfrm>
          <a:prstGeom prst="rect">
            <a:avLst/>
          </a:prstGeom>
          <a:noFill/>
        </p:spPr>
        <p:txBody>
          <a:bodyPr wrap="square" lIns="91440" tIns="45720" rIns="91440" bIns="45720" anchor="t">
            <a:spAutoFit/>
          </a:bodyPr>
          <a:lstStyle/>
          <a:p>
            <a:pPr algn="ctr"/>
            <a:r>
              <a:rPr lang="en-US" sz="2400" b="1">
                <a:solidFill>
                  <a:srgbClr val="120936"/>
                </a:solidFill>
                <a:latin typeface="Arial"/>
                <a:cs typeface="Arial"/>
              </a:rPr>
              <a:t>Later</a:t>
            </a:r>
          </a:p>
        </p:txBody>
      </p:sp>
      <p:sp>
        <p:nvSpPr>
          <p:cNvPr id="14" name="Text Placeholder 5">
            <a:extLst>
              <a:ext uri="{FF2B5EF4-FFF2-40B4-BE49-F238E27FC236}">
                <a16:creationId xmlns:a16="http://schemas.microsoft.com/office/drawing/2014/main" id="{B8CF3C0A-DDA1-1C1B-CEC2-A79DD753B5C8}"/>
              </a:ext>
            </a:extLst>
          </p:cNvPr>
          <p:cNvSpPr txBox="1">
            <a:spLocks/>
          </p:cNvSpPr>
          <p:nvPr/>
        </p:nvSpPr>
        <p:spPr>
          <a:xfrm>
            <a:off x="4356100" y="2358264"/>
            <a:ext cx="3474216" cy="2743076"/>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Migrate: Citrix/Horizon/W365 Ent &gt; W365 FLD</a:t>
            </a:r>
            <a:endParaRPr lang="en-US">
              <a:cs typeface="Arial"/>
            </a:endParaRP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Localization:</a:t>
            </a:r>
          </a:p>
          <a:p>
            <a:pPr marL="577850" lvl="2" indent="-177800">
              <a:spcBef>
                <a:spcPts val="400"/>
              </a:spcBef>
              <a:spcAft>
                <a:spcPts val="400"/>
              </a:spcAft>
              <a:buFont typeface="Courier New" panose="02070309020205020404" pitchFamily="49" charset="0"/>
              <a:buChar char="o"/>
            </a:pPr>
            <a:r>
              <a:rPr lang="en-US" sz="1400">
                <a:solidFill>
                  <a:schemeClr val="bg1"/>
                </a:solidFill>
                <a:latin typeface="Arial" panose="020B0604020202020204" pitchFamily="34" charset="0"/>
                <a:cs typeface="Arial" panose="020B0604020202020204" pitchFamily="34" charset="0"/>
              </a:rPr>
              <a:t>French</a:t>
            </a:r>
          </a:p>
          <a:p>
            <a:pPr marL="577850" lvl="2" indent="-177800">
              <a:spcBef>
                <a:spcPts val="400"/>
              </a:spcBef>
              <a:spcAft>
                <a:spcPts val="400"/>
              </a:spcAft>
              <a:buFont typeface="Courier New" panose="02070309020205020404" pitchFamily="49" charset="0"/>
              <a:buChar char="o"/>
            </a:pPr>
            <a:r>
              <a:rPr lang="en-US" sz="1400">
                <a:solidFill>
                  <a:schemeClr val="bg1"/>
                </a:solidFill>
                <a:latin typeface="Arial" panose="020B0604020202020204" pitchFamily="34" charset="0"/>
                <a:cs typeface="Arial" panose="020B0604020202020204" pitchFamily="34" charset="0"/>
              </a:rPr>
              <a:t>German</a:t>
            </a:r>
          </a:p>
          <a:p>
            <a:pPr marL="577850" lvl="2" indent="-177800">
              <a:spcBef>
                <a:spcPts val="400"/>
              </a:spcBef>
              <a:spcAft>
                <a:spcPts val="400"/>
              </a:spcAft>
              <a:buFont typeface="Courier New" panose="02070309020205020404" pitchFamily="49" charset="0"/>
              <a:buChar char="o"/>
            </a:pPr>
            <a:r>
              <a:rPr lang="en-US" sz="1400">
                <a:solidFill>
                  <a:schemeClr val="bg1"/>
                </a:solidFill>
                <a:latin typeface="Arial" panose="020B0604020202020204" pitchFamily="34" charset="0"/>
                <a:cs typeface="Arial" panose="020B0604020202020204" pitchFamily="34" charset="0"/>
              </a:rPr>
              <a:t>Portuguese</a:t>
            </a:r>
          </a:p>
          <a:p>
            <a:pPr marL="577850" lvl="2" indent="-177800">
              <a:spcBef>
                <a:spcPts val="400"/>
              </a:spcBef>
              <a:spcAft>
                <a:spcPts val="400"/>
              </a:spcAft>
              <a:buFont typeface="Courier New" panose="02070309020205020404" pitchFamily="49" charset="0"/>
              <a:buChar char="o"/>
            </a:pPr>
            <a:r>
              <a:rPr lang="en-US" sz="1400">
                <a:solidFill>
                  <a:schemeClr val="bg1"/>
                </a:solidFill>
                <a:latin typeface="Arial" panose="020B0604020202020204" pitchFamily="34" charset="0"/>
                <a:cs typeface="Arial" panose="020B0604020202020204" pitchFamily="34" charset="0"/>
              </a:rPr>
              <a:t>Spanish</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API: Least permission keys</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API: Gap analysis for MCP</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CMK support for storage</a:t>
            </a:r>
          </a:p>
          <a:p>
            <a:pPr marL="177800" lvl="1" indent="-17780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a:p>
            <a:pPr marL="177800" lvl="1" indent="-17780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879E6C07-AAB4-8777-8BA5-266A4D5810A9}"/>
              </a:ext>
            </a:extLst>
          </p:cNvPr>
          <p:cNvSpPr txBox="1">
            <a:spLocks/>
          </p:cNvSpPr>
          <p:nvPr/>
        </p:nvSpPr>
        <p:spPr>
          <a:xfrm>
            <a:off x="8216900" y="2358264"/>
            <a:ext cx="3499064" cy="3231906"/>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Migrate: Citrix/Horizon/AVD multi-session&gt; W365 FLS</a:t>
            </a:r>
            <a:endParaRPr lang="en-US">
              <a:cs typeface="Arial"/>
            </a:endParaRP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Migrate: Move across subscriptions and </a:t>
            </a:r>
            <a:r>
              <a:rPr lang="en-US" sz="1600" err="1">
                <a:solidFill>
                  <a:schemeClr val="bg1"/>
                </a:solidFill>
                <a:latin typeface="Arial" panose="020B0604020202020204" pitchFamily="34" charset="0"/>
                <a:cs typeface="Arial" panose="020B0604020202020204" pitchFamily="34" charset="0"/>
              </a:rPr>
              <a:t>VNets</a:t>
            </a:r>
            <a:endParaRPr lang="en-US" sz="1600">
              <a:solidFill>
                <a:schemeClr val="bg1"/>
              </a:solidFill>
              <a:latin typeface="Arial" panose="020B0604020202020204" pitchFamily="34" charset="0"/>
              <a:cs typeface="Arial" panose="020B0604020202020204" pitchFamily="34" charset="0"/>
            </a:endParaRP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Least Privileged Permissions</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API: MCP support</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API: Terraform support</a:t>
            </a:r>
          </a:p>
          <a:p>
            <a:pPr marL="177800" indent="-177800">
              <a:spcBef>
                <a:spcPts val="400"/>
              </a:spcBef>
              <a:spcAft>
                <a:spcPts val="400"/>
              </a:spcAft>
            </a:pPr>
            <a:r>
              <a:rPr lang="en-US" sz="1600">
                <a:solidFill>
                  <a:schemeClr val="bg1"/>
                </a:solidFill>
                <a:latin typeface="Arial" panose="020B0604020202020204" pitchFamily="34" charset="0"/>
                <a:cs typeface="Arial" panose="020B0604020202020204" pitchFamily="34" charset="0"/>
              </a:rPr>
              <a:t>Console Connect: Session Recording and more RBAC</a:t>
            </a:r>
            <a:endParaRPr lang="en-US" sz="1800">
              <a:solidFill>
                <a:schemeClr val="bg1"/>
              </a:solidFill>
              <a:latin typeface="Arial" panose="020B0604020202020204" pitchFamily="34" charset="0"/>
              <a:cs typeface="Arial" panose="020B0604020202020204" pitchFamily="34" charset="0"/>
            </a:endParaRPr>
          </a:p>
          <a:p>
            <a:pPr marL="177800" lvl="1" indent="-177800">
              <a:spcBef>
                <a:spcPts val="400"/>
              </a:spcBef>
              <a:spcAft>
                <a:spcPts val="400"/>
              </a:spcAft>
            </a:pPr>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21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16ABE-02AA-6EB0-C958-B06B9CB9A3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FBC604-E803-06BE-B82B-3D712F879691}"/>
              </a:ext>
            </a:extLst>
          </p:cNvPr>
          <p:cNvSpPr>
            <a:spLocks noGrp="1"/>
          </p:cNvSpPr>
          <p:nvPr>
            <p:ph type="body" sz="quarter" idx="10"/>
          </p:nvPr>
        </p:nvSpPr>
        <p:spPr>
          <a:xfrm>
            <a:off x="334963" y="100827"/>
            <a:ext cx="11296140" cy="393717"/>
          </a:xfrm>
        </p:spPr>
        <p:txBody>
          <a:bodyPr lIns="91440" tIns="45720" rIns="91440" bIns="45720" anchor="ctr"/>
          <a:lstStyle/>
          <a:p>
            <a:r>
              <a:rPr lang="en-US">
                <a:latin typeface="Arial"/>
                <a:ea typeface="Verdana"/>
                <a:cs typeface="Arial"/>
              </a:rPr>
              <a:t>ROADMAP: PLATFORM (CONSOLE CONNECT, MIGRATE, RBAC, UI, INSTALLER, ETC.)</a:t>
            </a:r>
          </a:p>
        </p:txBody>
      </p:sp>
      <p:sp>
        <p:nvSpPr>
          <p:cNvPr id="3" name="Text Placeholder 2">
            <a:extLst>
              <a:ext uri="{FF2B5EF4-FFF2-40B4-BE49-F238E27FC236}">
                <a16:creationId xmlns:a16="http://schemas.microsoft.com/office/drawing/2014/main" id="{4C6DF531-C381-6525-741C-6E919BDC6FDB}"/>
              </a:ext>
            </a:extLst>
          </p:cNvPr>
          <p:cNvSpPr>
            <a:spLocks noGrp="1"/>
          </p:cNvSpPr>
          <p:nvPr>
            <p:ph type="body" sz="quarter" idx="11"/>
          </p:nvPr>
        </p:nvSpPr>
        <p:spPr/>
        <p:txBody>
          <a:bodyPr lIns="91440" tIns="45720" rIns="91440" bIns="45720" anchor="ctr"/>
          <a:lstStyle/>
          <a:p>
            <a:r>
              <a:rPr lang="en-US">
                <a:latin typeface="Arial"/>
                <a:cs typeface="Arial"/>
              </a:rPr>
              <a:t>New menu layout</a:t>
            </a:r>
          </a:p>
        </p:txBody>
      </p:sp>
      <p:sp>
        <p:nvSpPr>
          <p:cNvPr id="4" name="Text Placeholder 3">
            <a:extLst>
              <a:ext uri="{FF2B5EF4-FFF2-40B4-BE49-F238E27FC236}">
                <a16:creationId xmlns:a16="http://schemas.microsoft.com/office/drawing/2014/main" id="{F5C85E06-C04F-F822-5659-8F37DFFD52CD}"/>
              </a:ext>
            </a:extLst>
          </p:cNvPr>
          <p:cNvSpPr>
            <a:spLocks noGrp="1"/>
          </p:cNvSpPr>
          <p:nvPr>
            <p:ph type="body" sz="quarter" idx="12"/>
          </p:nvPr>
        </p:nvSpPr>
        <p:spPr/>
        <p:txBody>
          <a:bodyPr lIns="91440" tIns="45720" rIns="91440" bIns="45720" anchor="t"/>
          <a:lstStyle/>
          <a:p>
            <a:r>
              <a:rPr lang="en-US">
                <a:latin typeface="Arial"/>
                <a:cs typeface="Arial"/>
              </a:rPr>
              <a:t>Reorganized 3-tier menu </a:t>
            </a:r>
          </a:p>
          <a:p>
            <a:r>
              <a:rPr lang="en-US"/>
              <a:t>Less (and more) use of horizontal space</a:t>
            </a:r>
          </a:p>
          <a:p>
            <a:r>
              <a:rPr lang="en-US"/>
              <a:t>Optional initially   </a:t>
            </a:r>
          </a:p>
        </p:txBody>
      </p:sp>
      <p:pic>
        <p:nvPicPr>
          <p:cNvPr id="8" name="Picture 7" descr="The image displays a menu for the NERDINO Manager, an enterprise software with features like custom views, cloud desktop support, and notifications.&#10;&#10;AI-generated content may be incorrect.">
            <a:extLst>
              <a:ext uri="{FF2B5EF4-FFF2-40B4-BE49-F238E27FC236}">
                <a16:creationId xmlns:a16="http://schemas.microsoft.com/office/drawing/2014/main" id="{A4E5DC73-CB21-4DE0-6E1C-376A35DBDBC6}"/>
              </a:ext>
            </a:extLst>
          </p:cNvPr>
          <p:cNvPicPr>
            <a:picLocks noChangeAspect="1"/>
          </p:cNvPicPr>
          <p:nvPr/>
        </p:nvPicPr>
        <p:blipFill>
          <a:blip r:embed="rId3"/>
          <a:stretch>
            <a:fillRect/>
          </a:stretch>
        </p:blipFill>
        <p:spPr>
          <a:xfrm>
            <a:off x="7924310" y="805473"/>
            <a:ext cx="1959480" cy="5296039"/>
          </a:xfrm>
          <a:prstGeom prst="rect">
            <a:avLst/>
          </a:prstGeom>
        </p:spPr>
      </p:pic>
      <p:pic>
        <p:nvPicPr>
          <p:cNvPr id="10" name="Picture 9" descr="The image displays a minimalist design featuring a series of stylized icons, including a simple, abstract representation of a computer, a cloud, and a book, all sharing a consistent color scheme.&#10;&#10;AI-generated content may be incorrect.">
            <a:extLst>
              <a:ext uri="{FF2B5EF4-FFF2-40B4-BE49-F238E27FC236}">
                <a16:creationId xmlns:a16="http://schemas.microsoft.com/office/drawing/2014/main" id="{12B5EB83-0B8C-DD20-6F34-B16DF6000A30}"/>
              </a:ext>
            </a:extLst>
          </p:cNvPr>
          <p:cNvPicPr>
            <a:picLocks noChangeAspect="1"/>
          </p:cNvPicPr>
          <p:nvPr/>
        </p:nvPicPr>
        <p:blipFill>
          <a:blip r:embed="rId4"/>
          <a:stretch>
            <a:fillRect/>
          </a:stretch>
        </p:blipFill>
        <p:spPr>
          <a:xfrm>
            <a:off x="10566779" y="805473"/>
            <a:ext cx="500756" cy="5247052"/>
          </a:xfrm>
          <a:prstGeom prst="rect">
            <a:avLst/>
          </a:prstGeom>
        </p:spPr>
      </p:pic>
    </p:spTree>
    <p:extLst>
      <p:ext uri="{BB962C8B-B14F-4D97-AF65-F5344CB8AC3E}">
        <p14:creationId xmlns:p14="http://schemas.microsoft.com/office/powerpoint/2010/main" val="169436460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ustom 3">
      <a:dk1>
        <a:srgbClr val="000000"/>
      </a:dk1>
      <a:lt1>
        <a:srgbClr val="FFFFFF"/>
      </a:lt1>
      <a:dk2>
        <a:srgbClr val="120936"/>
      </a:dk2>
      <a:lt2>
        <a:srgbClr val="FEFFFF"/>
      </a:lt2>
      <a:accent1>
        <a:srgbClr val="CCFF4E"/>
      </a:accent1>
      <a:accent2>
        <a:srgbClr val="F46901"/>
      </a:accent2>
      <a:accent3>
        <a:srgbClr val="F9AD26"/>
      </a:accent3>
      <a:accent4>
        <a:srgbClr val="644456"/>
      </a:accent4>
      <a:accent5>
        <a:srgbClr val="1D9DB7"/>
      </a:accent5>
      <a:accent6>
        <a:srgbClr val="FEFFFF"/>
      </a:accent6>
      <a:hlink>
        <a:srgbClr val="CCFE4D"/>
      </a:hlink>
      <a:folHlink>
        <a:srgbClr val="1D9DB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Custom 5">
      <a:dk1>
        <a:srgbClr val="000000"/>
      </a:dk1>
      <a:lt1>
        <a:srgbClr val="FFFFFF"/>
      </a:lt1>
      <a:dk2>
        <a:srgbClr val="0E2841"/>
      </a:dk2>
      <a:lt2>
        <a:srgbClr val="E8E8E8"/>
      </a:lt2>
      <a:accent1>
        <a:srgbClr val="CEFE4C"/>
      </a:accent1>
      <a:accent2>
        <a:srgbClr val="D05A09"/>
      </a:accent2>
      <a:accent3>
        <a:srgbClr val="120936"/>
      </a:accent3>
      <a:accent4>
        <a:srgbClr val="644456"/>
      </a:accent4>
      <a:accent5>
        <a:srgbClr val="F0A725"/>
      </a:accent5>
      <a:accent6>
        <a:srgbClr val="A449D4"/>
      </a:accent6>
      <a:hlink>
        <a:srgbClr val="FDFDFD"/>
      </a:hlink>
      <a:folHlink>
        <a:srgbClr val="F7F7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501AB5FEDC9D41AE2ECC9624BBE9C6" ma:contentTypeVersion="24" ma:contentTypeDescription="Create a new document." ma:contentTypeScope="" ma:versionID="3d0285b1267edda0e7f8dab315fc4959">
  <xsd:schema xmlns:xsd="http://www.w3.org/2001/XMLSchema" xmlns:xs="http://www.w3.org/2001/XMLSchema" xmlns:p="http://schemas.microsoft.com/office/2006/metadata/properties" xmlns:ns2="573bd8af-12d0-4099-b3e3-caa3d3e6ccdb" xmlns:ns3="209a975a-5853-4b47-8fac-c283ce43aaa7" targetNamespace="http://schemas.microsoft.com/office/2006/metadata/properties" ma:root="true" ma:fieldsID="36a9eef70913511e6d163e4390f59c15" ns2:_="" ns3:_="">
    <xsd:import namespace="573bd8af-12d0-4099-b3e3-caa3d3e6ccdb"/>
    <xsd:import namespace="209a975a-5853-4b47-8fac-c283ce43aa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Date" minOccurs="0"/>
                <xsd:element ref="ns2:EventDate" minOccurs="0"/>
                <xsd:element ref="ns2:Region" minOccurs="0"/>
                <xsd:element ref="ns2:Business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bd8af-12d0-4099-b3e3-caa3d3e6c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a70988-60c9-4030-8f8e-0b4a667f5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Date" ma:index="27" nillable="true" ma:displayName="Date" ma:format="DateOnly" ma:internalName="Date">
      <xsd:simpleType>
        <xsd:restriction base="dms:DateTime"/>
      </xsd:simpleType>
    </xsd:element>
    <xsd:element name="EventDate" ma:index="28" nillable="true" ma:displayName="Event Date" ma:format="DateOnly" ma:internalName="EventDate">
      <xsd:simpleType>
        <xsd:restriction base="dms:DateTime"/>
      </xsd:simpleType>
    </xsd:element>
    <xsd:element name="Region" ma:index="29" nillable="true" ma:displayName="Region" ma:format="Dropdown" ma:internalName="Region">
      <xsd:simpleType>
        <xsd:union memberTypes="dms:Text">
          <xsd:simpleType>
            <xsd:restriction base="dms:Choice">
              <xsd:enumeration value="Americas"/>
              <xsd:enumeration value="EMEA"/>
              <xsd:enumeration value="APAC"/>
            </xsd:restriction>
          </xsd:simpleType>
        </xsd:union>
      </xsd:simpleType>
    </xsd:element>
    <xsd:element name="BusinessArea" ma:index="30" nillable="true" ma:displayName="Business Area" ma:format="Dropdown" ma:internalName="BusinessArea">
      <xsd:simpleType>
        <xsd:union memberTypes="dms:Text">
          <xsd:simpleType>
            <xsd:restriction base="dms:Choice">
              <xsd:enumeration value="MSP"/>
              <xsd:enumeration value="Enterprise"/>
              <xsd:enumeration value="Corporate"/>
              <xsd:enumeration value="Internal"/>
              <xsd:enumeration value="Community (all)"/>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209a975a-5853-4b47-8fac-c283ce43aa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c8eebff-8d40-4238-913e-238bd513bd75}" ma:internalName="TaxCatchAll" ma:showField="CatchAllData" ma:web="209a975a-5853-4b47-8fac-c283ce43aa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09a975a-5853-4b47-8fac-c283ce43aaa7" xsi:nil="true"/>
    <lcf76f155ced4ddcb4097134ff3c332f xmlns="573bd8af-12d0-4099-b3e3-caa3d3e6ccdb">
      <Terms xmlns="http://schemas.microsoft.com/office/infopath/2007/PartnerControls"/>
    </lcf76f155ced4ddcb4097134ff3c332f>
    <EventDate xmlns="573bd8af-12d0-4099-b3e3-caa3d3e6ccdb" xsi:nil="true"/>
    <BusinessArea xmlns="573bd8af-12d0-4099-b3e3-caa3d3e6ccdb" xsi:nil="true"/>
    <Region xmlns="573bd8af-12d0-4099-b3e3-caa3d3e6ccdb" xsi:nil="true"/>
    <Date xmlns="573bd8af-12d0-4099-b3e3-caa3d3e6ccdb" xsi:nil="true"/>
  </documentManagement>
</p:properties>
</file>

<file path=customXml/itemProps1.xml><?xml version="1.0" encoding="utf-8"?>
<ds:datastoreItem xmlns:ds="http://schemas.openxmlformats.org/officeDocument/2006/customXml" ds:itemID="{7CDB049A-7AB7-4D45-A540-FAE436BE1F81}">
  <ds:schemaRefs>
    <ds:schemaRef ds:uri="http://schemas.microsoft.com/sharepoint/v3/contenttype/forms"/>
  </ds:schemaRefs>
</ds:datastoreItem>
</file>

<file path=customXml/itemProps2.xml><?xml version="1.0" encoding="utf-8"?>
<ds:datastoreItem xmlns:ds="http://schemas.openxmlformats.org/officeDocument/2006/customXml" ds:itemID="{CB1857B1-37D3-45F6-8E1B-2054E04BEB3C}">
  <ds:schemaRefs>
    <ds:schemaRef ds:uri="209a975a-5853-4b47-8fac-c283ce43aaa7"/>
    <ds:schemaRef ds:uri="573bd8af-12d0-4099-b3e3-caa3d3e6cc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E96E7D-BB09-43BA-A94B-6B5A0B3714A2}">
  <ds:schemaRefs>
    <ds:schemaRef ds:uri="209a975a-5853-4b47-8fac-c283ce43aaa7"/>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573bd8af-12d0-4099-b3e3-caa3d3e6ccdb"/>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2679</Words>
  <Application>Microsoft Office PowerPoint</Application>
  <PresentationFormat>Widescreen</PresentationFormat>
  <Paragraphs>466</Paragraphs>
  <Slides>42</Slides>
  <Notes>8</Notes>
  <HiddenSlides>2</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Custom Design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AVD Hybrid on Nutanix roadmap</vt:lpstr>
      <vt:lpstr>PowerPoint Presentation</vt:lpstr>
      <vt:lpstr>Coming soon!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Chang</dc:creator>
  <cp:lastModifiedBy>Ashley Battle</cp:lastModifiedBy>
  <cp:revision>2</cp:revision>
  <dcterms:created xsi:type="dcterms:W3CDTF">2025-11-11T21:04:50Z</dcterms:created>
  <dcterms:modified xsi:type="dcterms:W3CDTF">2026-05-20T21:02:29Z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0x0101004E501AB5FEDC9D41AE2ECC9624BBE9C6</vt:lpwstr>
  </property>
  <property fmtid="{D5CDD505-2E9C-101B-9397-08002B2CF9AE}" pid="3" name="MediaServiceImageTags">
    <vt:lpwstr/>
  </property>
</Properties>
</file>