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31_7EEC913F.xml" ContentType="application/vnd.ms-powerpoint.comments+xml"/>
  <Override PartName="/ppt/comments/modernComment_14E_5EBA47E2.xml" ContentType="application/vnd.ms-powerpoint.comments+xml"/>
  <Override PartName="/ppt/comments/modernComment_150_3210B615.xml" ContentType="application/vnd.ms-powerpoint.comments+xml"/>
  <Override PartName="/ppt/comments/modernComment_151_347CB7C3.xml" ContentType="application/vnd.ms-powerpoint.comments+xml"/>
  <Override PartName="/ppt/comments/modernComment_152_982AFDA6.xml" ContentType="application/vnd.ms-powerpoint.comments+xml"/>
  <Override PartName="/ppt/comments/modernComment_138_5AE3AAE8.xml" ContentType="application/vnd.ms-powerpoint.comments+xml"/>
  <Override PartName="/ppt/comments/modernComment_14C_529A413E.xml" ContentType="application/vnd.ms-powerpoint.comments+xml"/>
  <Override PartName="/ppt/comments/modernComment_14D_B5B97FD7.xml" ContentType="application/vnd.ms-powerpoint.comments+xml"/>
  <Override PartName="/ppt/comments/modernComment_146_4F9DA006.xml" ContentType="application/vnd.ms-powerpoint.comments+xml"/>
  <Override PartName="/ppt/comments/modernComment_148_1A3927BA.xml" ContentType="application/vnd.ms-powerpoint.comments+xml"/>
  <Override PartName="/ppt/comments/modernComment_149_E5E44F4E.xml" ContentType="application/vnd.ms-powerpoint.comments+xml"/>
  <Override PartName="/ppt/comments/modernComment_14A_7CB2D2C6.xml" ContentType="application/vnd.ms-powerpoint.comments+xml"/>
  <Override PartName="/ppt/comments/modernComment_14B_4D96C996.xml" ContentType="application/vnd.ms-powerpoint.comments+xml"/>
  <Override PartName="/ppt/comments/modernComment_14F_F00415F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6"/>
  </p:notesMasterIdLst>
  <p:handoutMasterIdLst>
    <p:handoutMasterId r:id="rId27"/>
  </p:handoutMasterIdLst>
  <p:sldIdLst>
    <p:sldId id="305" r:id="rId6"/>
    <p:sldId id="334" r:id="rId7"/>
    <p:sldId id="309" r:id="rId8"/>
    <p:sldId id="336" r:id="rId9"/>
    <p:sldId id="337" r:id="rId10"/>
    <p:sldId id="338" r:id="rId11"/>
    <p:sldId id="312" r:id="rId12"/>
    <p:sldId id="332" r:id="rId13"/>
    <p:sldId id="333" r:id="rId14"/>
    <p:sldId id="326" r:id="rId15"/>
    <p:sldId id="328" r:id="rId16"/>
    <p:sldId id="329" r:id="rId17"/>
    <p:sldId id="319" r:id="rId18"/>
    <p:sldId id="323" r:id="rId19"/>
    <p:sldId id="322" r:id="rId20"/>
    <p:sldId id="330" r:id="rId21"/>
    <p:sldId id="331" r:id="rId22"/>
    <p:sldId id="335" r:id="rId23"/>
    <p:sldId id="266" r:id="rId24"/>
    <p:sldId id="33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8F2288-3E0F-A164-57CD-1903DA1C81DC}" name="Justin Farkas" initials="JF" userId="S::jfarkas@getnerdio.com::9b982d3d-c3e0-41b7-b7e6-f48ed15f2ebe" providerId="AD"/>
  <p188:author id="{A39F4D9B-2C60-325C-D2BE-AEC1CB70A544}" name="Sarah McHugh" initials="SM" userId="S::smchugh@getnerdio.com::dbb51b1d-b213-4bee-b4c3-54bafb4111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A36"/>
    <a:srgbClr val="1D9DB8"/>
    <a:srgbClr val="D15A0A"/>
    <a:srgbClr val="CDFF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9825E-F046-EEC2-4C64-DDB2D23A13DF}" v="1" dt="2026-04-27T19:39:59.536"/>
    <p1510:client id="{CC6B64B9-5DA4-BD82-78C6-4DBC9D1FE510}" v="2" dt="2026-04-29T12:39:09.477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omments/modernComment_131_7EEC91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B3A26C-3A09-41AF-AC02-AF4983DBBBB0}" authorId="{D88F2288-3E0F-A164-57CD-1903DA1C81DC}" status="resolved" created="2026-04-20T12:35:54.7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29432895" sldId="305"/>
      <ac:spMk id="2" creationId="{ADFA2A85-7D5D-41D2-F615-AFB63820F91E}"/>
    </ac:deMkLst>
    <p188:txBody>
      <a:bodyPr/>
      <a:lstStyle/>
      <a:p>
        <a:r>
          <a:rPr lang="en-US"/>
          <a:t>Updated to sentence case.</a:t>
        </a:r>
      </a:p>
    </p188:txBody>
  </p188:cm>
</p188:cmLst>
</file>

<file path=ppt/comments/modernComment_138_5AE3AA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BFA495-72A4-4925-AA87-86AC94DD1FBE}" authorId="{D88F2288-3E0F-A164-57CD-1903DA1C81DC}" status="resolved" created="2026-04-20T12:42:05.68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24869864" sldId="312"/>
      <ac:spMk id="2" creationId="{BF325E4E-C2AD-349A-E53F-DF4338BE6253}"/>
    </ac:deMkLst>
    <p188:txBody>
      <a:bodyPr/>
      <a:lstStyle/>
      <a:p>
        <a:r>
          <a:rPr lang="en-US"/>
          <a:t>Updated to uppercase</a:t>
        </a:r>
      </a:p>
    </p188:txBody>
  </p188:cm>
  <p188:cm id="{EF91DE7F-0A56-4914-ADF8-A8D7A4A94A6C}" authorId="{D88F2288-3E0F-A164-57CD-1903DA1C81DC}" status="resolved" created="2026-04-20T13:04:07.73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24869864" sldId="312"/>
      <ac:picMk id="19" creationId="{8BC50D23-71F5-D0D9-6AA8-733C57C069E1}"/>
    </ac:deMkLst>
    <p188:txBody>
      <a:bodyPr/>
      <a:lstStyle/>
      <a:p>
        <a:r>
          <a:rPr lang="en-US"/>
          <a:t>Decreased icon size slighlty</a:t>
        </a:r>
      </a:p>
    </p188:txBody>
  </p188:cm>
</p188:cmLst>
</file>

<file path=ppt/comments/modernComment_146_4F9DA0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39CCFD-56B0-4B42-9C84-484A38971368}" authorId="{D88F2288-3E0F-A164-57CD-1903DA1C81DC}" status="resolved" created="2026-04-20T12:47:45.57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35730182" sldId="326"/>
      <ac:picMk id="5" creationId="{FE6C8EDE-EF53-CAF1-E780-00B0734212FC}"/>
    </ac:deMkLst>
    <p188:txBody>
      <a:bodyPr/>
      <a:lstStyle/>
      <a:p>
        <a:r>
          <a:rPr lang="en-US"/>
          <a:t>Updated to be larger</a:t>
        </a:r>
      </a:p>
    </p188:txBody>
  </p188:cm>
  <p188:cm id="{1CA8A6E9-27F9-44E2-93AC-5D1520FD4530}" authorId="{D88F2288-3E0F-A164-57CD-1903DA1C81DC}" status="resolved" created="2026-04-20T12:48:13.26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35730182" sldId="326"/>
      <ac:picMk id="6" creationId="{C496B13F-506C-58D6-1E73-A9633DD81BBB}"/>
    </ac:deMkLst>
    <p188:txBody>
      <a:bodyPr/>
      <a:lstStyle/>
      <a:p>
        <a:r>
          <a:rPr lang="en-US"/>
          <a:t>Shifted these from left to bottom-left to allow more space for image above</a:t>
        </a:r>
      </a:p>
    </p188:txBody>
  </p188:cm>
  <p188:cm id="{2A772C7D-665F-49AD-8640-8B158CFE3C7F}" authorId="{D88F2288-3E0F-A164-57CD-1903DA1C81DC}" status="resolved" created="2026-04-20T12:50:35.23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35730182" sldId="326"/>
      <ac:picMk id="5" creationId="{FE6C8EDE-EF53-CAF1-E780-00B0734212FC}"/>
    </ac:deMkLst>
    <p188:txBody>
      <a:bodyPr/>
      <a:lstStyle/>
      <a:p>
        <a:r>
          <a:rPr lang="en-US"/>
          <a:t>This presentation includes a lot of these screenshots, which I assume are direct from the application. Let le me know if I should update to editable text boxes.</a:t>
        </a:r>
      </a:p>
    </p188:txBody>
  </p188:cm>
</p188:cmLst>
</file>

<file path=ppt/comments/modernComment_148_1A3927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8B1CB7-5F2B-4C8B-8412-817B5AB42E43}" authorId="{D88F2288-3E0F-A164-57CD-1903DA1C81DC}" status="resolved" created="2026-04-20T12:54:32.07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39953338" sldId="328"/>
      <ac:picMk id="5" creationId="{4C87E6A1-73C6-C4B5-565B-1E768DAC6FA6}"/>
    </ac:deMkLst>
    <p188:txBody>
      <a:bodyPr/>
      <a:lstStyle/>
      <a:p>
        <a:r>
          <a:rPr lang="en-US"/>
          <a:t>Shifted down and also updated linespacing</a:t>
        </a:r>
      </a:p>
    </p188:txBody>
  </p188:cm>
  <p188:cm id="{DDA1836A-279F-4C5B-A4E7-B1CBD33AEA09}" authorId="{D88F2288-3E0F-A164-57CD-1903DA1C81DC}" status="resolved" created="2026-04-20T12:55:30.77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39953338" sldId="328"/>
      <ac:picMk id="10" creationId="{383D240C-156E-B86B-FB90-B1803C123E1A}"/>
    </ac:deMkLst>
    <p188:txBody>
      <a:bodyPr/>
      <a:lstStyle/>
      <a:p>
        <a:r>
          <a:rPr lang="en-US"/>
          <a:t>Added a subtle border so the image would stand out better on the background.</a:t>
        </a:r>
      </a:p>
    </p188:txBody>
  </p188:cm>
</p188:cmLst>
</file>

<file path=ppt/comments/modernComment_149_E5E44F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953C42-FA5A-49FD-9F62-C5BDE99C5B0D}" authorId="{D88F2288-3E0F-A164-57CD-1903DA1C81DC}" status="resolved" created="2026-04-20T12:57:15.38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56944974" sldId="329"/>
      <ac:spMk id="4" creationId="{5C8A93DF-36CF-0548-91FB-78470303687A}"/>
    </ac:deMkLst>
    <p188:txBody>
      <a:bodyPr/>
      <a:lstStyle/>
      <a:p>
        <a:r>
          <a:rPr lang="en-US"/>
          <a:t>Shifted things down slightly to better align on the slide.</a:t>
        </a:r>
      </a:p>
    </p188:txBody>
  </p188:cm>
</p188:cmLst>
</file>

<file path=ppt/comments/modernComment_14A_7CB2D2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80706D-010B-459C-9565-A0B18D382A78}" authorId="{D88F2288-3E0F-A164-57CD-1903DA1C81DC}" status="resolved" created="2026-04-20T12:58:37.88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92094150" sldId="330"/>
      <ac:spMk id="11" creationId="{0A2EDC01-451E-CA93-F556-5A451A540ECA}"/>
    </ac:deMkLst>
    <p188:txBody>
      <a:bodyPr/>
      <a:lstStyle/>
      <a:p>
        <a:r>
          <a:rPr lang="en-US"/>
          <a:t>Updated these from 24pt to 18pt</a:t>
        </a:r>
      </a:p>
    </p188:txBody>
  </p188:cm>
</p188:cmLst>
</file>

<file path=ppt/comments/modernComment_14B_4D96C9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73C249-D112-4874-9B3A-84EB93B36A95}" authorId="{D88F2288-3E0F-A164-57CD-1903DA1C81DC}" status="resolved" created="2026-04-20T12:59:16.3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01727638" sldId="331"/>
      <ac:spMk id="2" creationId="{AAEE250B-019F-DDDA-4FEC-B1A3C578030A}"/>
    </ac:deMkLst>
    <p188:txBody>
      <a:bodyPr/>
      <a:lstStyle/>
      <a:p>
        <a:r>
          <a:rPr lang="en-US"/>
          <a:t>Updated to uppercase</a:t>
        </a:r>
      </a:p>
    </p188:txBody>
  </p188:cm>
  <p188:cm id="{DAE881A2-0947-4BC1-820B-44B5C93FD087}" authorId="{D88F2288-3E0F-A164-57CD-1903DA1C81DC}" status="resolved" created="2026-04-20T13:00:16.43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01727638" sldId="331"/>
      <ac:picMk id="17" creationId="{6019664C-0B24-DA96-9E95-8A6089BF637E}"/>
    </ac:deMkLst>
    <p188:txBody>
      <a:bodyPr/>
      <a:lstStyle/>
      <a:p>
        <a:r>
          <a:rPr lang="en-US"/>
          <a:t>I left the icons as is since they're specific, but let me know if they should be updated to match the template better.</a:t>
        </a:r>
      </a:p>
    </p188:txBody>
  </p188:cm>
</p188:cmLst>
</file>

<file path=ppt/comments/modernComment_14C_529A41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C4A893-1508-405F-9BAA-4F4F7AB39CF4}" authorId="{D88F2288-3E0F-A164-57CD-1903DA1C81DC}" status="resolved" created="2026-04-20T12:42:29.35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5840958" sldId="332"/>
      <ac:spMk id="2" creationId="{225904D1-CB52-6F41-98A0-FCE3471AAD37}"/>
    </ac:deMkLst>
    <p188:txBody>
      <a:bodyPr/>
      <a:lstStyle/>
      <a:p>
        <a:r>
          <a:rPr lang="en-US"/>
          <a:t>Updated to uppercase</a:t>
        </a:r>
      </a:p>
    </p188:txBody>
  </p188:cm>
  <p188:cm id="{18BA803E-4776-413E-8772-4C8146BF1F95}" authorId="{D88F2288-3E0F-A164-57CD-1903DA1C81DC}" status="resolved" created="2026-04-20T12:44:05.52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5840958" sldId="332"/>
      <ac:picMk id="7" creationId="{82D2777B-DD04-DC5D-870F-7485060B5B9F}"/>
    </ac:deMkLst>
    <p188:txBody>
      <a:bodyPr/>
      <a:lstStyle/>
      <a:p>
        <a:r>
          <a:rPr lang="en-US"/>
          <a:t>Added a subtle border because the black background disappeared into the slide background.</a:t>
        </a:r>
      </a:p>
    </p188:txBody>
  </p188:cm>
</p188:cmLst>
</file>

<file path=ppt/comments/modernComment_14D_B5B97F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B52BB6-4C59-43AB-9B54-3B8173A1F811}" authorId="{D88F2288-3E0F-A164-57CD-1903DA1C81DC}" status="resolved" created="2026-04-20T12:45:54.88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48832983" sldId="333"/>
      <ac:picMk id="6" creationId="{635291F1-E34B-B600-479A-41D3C1E0570D}"/>
    </ac:deMkLst>
    <p188:txBody>
      <a:bodyPr/>
      <a:lstStyle/>
      <a:p>
        <a:r>
          <a:rPr lang="en-US"/>
          <a:t>Shifted this down and updated linespacing</a:t>
        </a:r>
      </a:p>
    </p188:txBody>
  </p188:cm>
  <p188:cm id="{20C77344-EEE7-4964-A671-34BD0380731A}" authorId="{D88F2288-3E0F-A164-57CD-1903DA1C81DC}" status="resolved" created="2026-04-20T12:46:09.79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48832983" sldId="333"/>
      <ac:spMk id="2" creationId="{A48E11AC-FB16-985B-CBC9-BA0004210B3D}"/>
    </ac:deMkLst>
    <p188:txBody>
      <a:bodyPr/>
      <a:lstStyle/>
      <a:p>
        <a:r>
          <a:rPr lang="en-US"/>
          <a:t>Updated to uppercase</a:t>
        </a:r>
      </a:p>
    </p188:txBody>
  </p188:cm>
  <p188:cm id="{80376352-2FBD-4ABF-8F6F-0B227DF554CB}" authorId="{D88F2288-3E0F-A164-57CD-1903DA1C81DC}" status="resolved" created="2026-04-20T12:46:28.79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48832983" sldId="333"/>
      <ac:spMk id="8" creationId="{445F8CA9-DA73-F301-ABE1-B6855772FF51}"/>
    </ac:deMkLst>
    <p188:txBody>
      <a:bodyPr/>
      <a:lstStyle/>
      <a:p>
        <a:r>
          <a:rPr lang="en-US"/>
          <a:t>Adjusted font sizes and also linespacing</a:t>
        </a:r>
      </a:p>
    </p188:txBody>
  </p188:cm>
</p188:cmLst>
</file>

<file path=ppt/comments/modernComment_14E_5EBA47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495DD2-90D7-40F1-8B6E-DA432E1FFCF7}" authorId="{D88F2288-3E0F-A164-57CD-1903DA1C81DC}" status="resolved" created="2026-04-20T12:36:50.56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89266402" sldId="334"/>
      <ac:spMk id="2" creationId="{301A158C-2423-24B4-AD69-485CAA7FB063}"/>
    </ac:deMkLst>
    <p188:txBody>
      <a:bodyPr/>
      <a:lstStyle/>
      <a:p>
        <a:r>
          <a:rPr lang="en-US"/>
          <a:t>Updated to uppercase.</a:t>
        </a:r>
      </a:p>
    </p188:txBody>
  </p188:cm>
  <p188:cm id="{03ABC395-8523-41F2-8201-46444298648E}" authorId="{D88F2288-3E0F-A164-57CD-1903DA1C81DC}" status="resolved" created="2026-04-20T12:37:28.51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89266402" sldId="334"/>
      <ac:picMk id="8" creationId="{5EF31E4D-A591-0A07-0368-481B6A0CAA93}"/>
    </ac:deMkLst>
    <p188:txBody>
      <a:bodyPr/>
      <a:lstStyle/>
      <a:p>
        <a:r>
          <a:rPr lang="en-US"/>
          <a:t>Made the QR slightly larger.</a:t>
        </a:r>
      </a:p>
    </p188:txBody>
  </p188:cm>
</p188:cmLst>
</file>

<file path=ppt/comments/modernComment_14F_F00415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7A1D06-5881-4AB8-A294-06645600B26D}" authorId="{D88F2288-3E0F-A164-57CD-1903DA1C81DC}" status="resolved" created="2026-04-20T13:01:22.54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26799605" sldId="335"/>
      <ac:spMk id="4" creationId="{1AD24FFA-8898-92DD-0DF3-FB1615546D27}"/>
    </ac:deMkLst>
    <p188:txBody>
      <a:bodyPr/>
      <a:lstStyle/>
      <a:p>
        <a:r>
          <a:rPr lang="en-US"/>
          <a:t>Updated from 18pt to 24pt.</a:t>
        </a:r>
      </a:p>
    </p188:txBody>
  </p188:cm>
  <p188:cm id="{866C69F6-A938-4AFC-8E3E-948606F56E91}" authorId="{D88F2288-3E0F-A164-57CD-1903DA1C81DC}" status="resolved" created="2026-04-20T13:02:11.60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26799605" sldId="335"/>
      <ac:picMk id="8" creationId="{AE3DA2AF-7BF0-507A-F029-05856544D25E}"/>
    </ac:deMkLst>
    <p188:txBody>
      <a:bodyPr/>
      <a:lstStyle/>
      <a:p>
        <a:r>
          <a:rPr lang="en-US"/>
          <a:t>Decreased size slightly</a:t>
        </a:r>
      </a:p>
    </p188:txBody>
  </p188:cm>
</p188:cmLst>
</file>

<file path=ppt/comments/modernComment_150_3210B6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3583D7-D451-41C3-A3E8-6FB91591B584}" authorId="{D88F2288-3E0F-A164-57CD-1903DA1C81DC}" status="resolved" created="2026-04-20T12:38:04.3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9955989" sldId="336"/>
      <ac:spMk id="3" creationId="{74F92189-98BA-91F5-76E2-0763050F5AD6}"/>
    </ac:deMkLst>
    <p188:txBody>
      <a:bodyPr/>
      <a:lstStyle/>
      <a:p>
        <a:r>
          <a:rPr lang="en-US"/>
          <a:t>Updated to be uppercase.</a:t>
        </a:r>
      </a:p>
    </p188:txBody>
  </p188:cm>
  <p188:cm id="{DFD01320-38EE-4339-AC68-2CBFF892D751}" authorId="{D88F2288-3E0F-A164-57CD-1903DA1C81DC}" status="resolved" created="2026-04-20T12:38:34.29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9955989" sldId="336"/>
      <ac:spMk id="13" creationId="{AF2EED43-3A56-9D99-0641-992FF4A9BA5C}"/>
    </ac:deMkLst>
    <p188:txBody>
      <a:bodyPr/>
      <a:lstStyle/>
      <a:p>
        <a:r>
          <a:rPr lang="en-US"/>
          <a:t>Made bold</a:t>
        </a:r>
      </a:p>
    </p188:txBody>
  </p188:cm>
  <p188:cm id="{23DC362A-6E5A-4B28-9553-0787AD026B0C}" authorId="{D88F2288-3E0F-A164-57CD-1903DA1C81DC}" status="resolved" created="2026-04-20T13:02:48.16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9955989" sldId="336"/>
      <ac:spMk id="4" creationId="{57C3E434-DDB1-E366-3415-E0BF6E6A5659}"/>
    </ac:deMkLst>
    <p188:txBody>
      <a:bodyPr/>
      <a:lstStyle/>
      <a:p>
        <a:r>
          <a:rPr lang="en-US"/>
          <a:t>Updated from 18pt to 24pt.</a:t>
        </a:r>
      </a:p>
    </p188:txBody>
  </p188:cm>
</p188:cmLst>
</file>

<file path=ppt/comments/modernComment_151_347CB7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A84004-3725-41B8-88C7-CCFC93CDEE60}" authorId="{D88F2288-3E0F-A164-57CD-1903DA1C81DC}" status="resolved" created="2026-04-20T12:39:43.77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80588739" sldId="337"/>
      <ac:spMk id="3" creationId="{EBF89DFC-1D55-2CBD-8FC3-7A9C14B407D9}"/>
    </ac:deMkLst>
    <p188:txBody>
      <a:bodyPr/>
      <a:lstStyle/>
      <a:p>
        <a:r>
          <a:rPr lang="en-US"/>
          <a:t>Updated to uppercase</a:t>
        </a:r>
      </a:p>
    </p188:txBody>
  </p188:cm>
  <p188:cm id="{ECF01EE1-6FA2-47B6-9F68-58D6C5A373D5}" authorId="{D88F2288-3E0F-A164-57CD-1903DA1C81DC}" status="resolved" created="2026-04-20T12:40:47.63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80588739" sldId="337"/>
      <ac:spMk id="4" creationId="{5D3BA706-04EB-4D3D-340E-D46BB324EED9}"/>
    </ac:deMkLst>
    <p188:txBody>
      <a:bodyPr/>
      <a:lstStyle/>
      <a:p>
        <a:r>
          <a:rPr lang="en-US"/>
          <a:t>Updated from 18pt to 24pt</a:t>
        </a:r>
      </a:p>
    </p188:txBody>
  </p188:cm>
</p188:cmLst>
</file>

<file path=ppt/comments/modernComment_152_982AFD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9AECDD-A6C0-4C93-AD23-0CE2911B4CA7}" authorId="{D88F2288-3E0F-A164-57CD-1903DA1C81DC}" status="resolved" created="2026-04-20T12:41:16.09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52954278" sldId="338"/>
      <ac:spMk id="3" creationId="{9FD1238D-7EEC-72E4-E9B2-566B5BB7C2D8}"/>
    </ac:deMkLst>
    <p188:txBody>
      <a:bodyPr/>
      <a:lstStyle/>
      <a:p>
        <a:r>
          <a:rPr lang="en-US"/>
          <a:t>Updated to uppercase</a:t>
        </a:r>
      </a:p>
    </p188:txBody>
  </p188:cm>
  <p188:cm id="{027C55F2-6A1C-4A41-B6EC-545B5CE95202}" authorId="{D88F2288-3E0F-A164-57CD-1903DA1C81DC}" status="resolved" created="2026-04-20T12:41:49.02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52954278" sldId="338"/>
      <ac:spMk id="4" creationId="{184962F0-B8C8-9229-6675-1B1FAC2094FC}"/>
    </ac:deMkLst>
    <p188:txBody>
      <a:bodyPr/>
      <a:lstStyle/>
      <a:p>
        <a:r>
          <a:rPr lang="en-US"/>
          <a:t>Updated from 18pt to 24pt.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A26933-3964-A7ED-2D11-FF3C84B5E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6A568-672E-53E3-0E16-7124A9291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B895-0EE8-4741-BCBF-88095FA5A4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51ECC-CB5C-7873-BE4B-462071DBE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7BE00-D269-D168-D431-99C5994C5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AFA1-BEA9-6E40-9B76-F95B7FF0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6ADE-8938-F64E-BFCE-2DD345D96F9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CFF7-DCA7-3440-BD05-A8163268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rdiocon 2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A5F44-7F6C-C708-F594-FEA8A21F6DF1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8000">
                <a:srgbClr val="D15A0A"/>
              </a:gs>
              <a:gs pos="33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C20D0-082B-0289-B723-9F5AB1CCDAD7}"/>
              </a:ext>
            </a:extLst>
          </p:cNvPr>
          <p:cNvGrpSpPr/>
          <p:nvPr userDrawn="1"/>
        </p:nvGrpSpPr>
        <p:grpSpPr>
          <a:xfrm>
            <a:off x="-4" y="4478562"/>
            <a:ext cx="12192001" cy="2548389"/>
            <a:chOff x="-4" y="4478562"/>
            <a:chExt cx="12192001" cy="2548389"/>
          </a:xfrm>
        </p:grpSpPr>
        <p:pic>
          <p:nvPicPr>
            <p:cNvPr id="5" name="Picture 4" descr="A purple and black landscape&#10;&#10;AI-generated content may be incorrect.">
              <a:extLst>
                <a:ext uri="{FF2B5EF4-FFF2-40B4-BE49-F238E27FC236}">
                  <a16:creationId xmlns:a16="http://schemas.microsoft.com/office/drawing/2014/main" id="{2432C6AB-4AB8-4663-697E-AE769E6DF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0833"/>
            <a:stretch>
              <a:fillRect/>
            </a:stretch>
          </p:blipFill>
          <p:spPr>
            <a:xfrm>
              <a:off x="-4" y="4857718"/>
              <a:ext cx="12192001" cy="2000281"/>
            </a:xfrm>
            <a:prstGeom prst="rect">
              <a:avLst/>
            </a:prstGeom>
          </p:spPr>
        </p:pic>
        <p:pic>
          <p:nvPicPr>
            <p:cNvPr id="6" name="Picture 5" descr="A blue circular object with a power button&#10;&#10;AI-generated content may be incorrect.">
              <a:extLst>
                <a:ext uri="{FF2B5EF4-FFF2-40B4-BE49-F238E27FC236}">
                  <a16:creationId xmlns:a16="http://schemas.microsoft.com/office/drawing/2014/main" id="{984BEF3C-9916-1C92-41F2-C26EB1447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6052" y="4478562"/>
              <a:ext cx="4530469" cy="2548389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EFA7F60A-3794-BC33-4990-7C4C7FA1EA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015" y="6285186"/>
            <a:ext cx="2208681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7BDC5-098B-E1B6-1D0A-64365C3439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2000281" cy="2000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7D964-023B-F7A5-E243-95EC30DD7D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21917" y="1105243"/>
            <a:ext cx="1560785" cy="1560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71A66-8A6B-F814-ADA4-BE93BCE149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81355" y="3190891"/>
            <a:ext cx="825500" cy="825500"/>
          </a:xfrm>
          <a:prstGeom prst="rect">
            <a:avLst/>
          </a:prstGeom>
        </p:spPr>
      </p:pic>
      <p:pic>
        <p:nvPicPr>
          <p:cNvPr id="11" name="Picture 10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5C56397D-4965-B93E-1348-D0340DF0927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background with yellow and green text&#10;&#10;AI-generated content may be incorrect.">
            <a:extLst>
              <a:ext uri="{FF2B5EF4-FFF2-40B4-BE49-F238E27FC236}">
                <a16:creationId xmlns:a16="http://schemas.microsoft.com/office/drawing/2014/main" id="{88727883-7EFF-5B05-C66C-1D35DE314A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t="26173" r="7167" b="28606"/>
          <a:stretch>
            <a:fillRect/>
          </a:stretch>
        </p:blipFill>
        <p:spPr>
          <a:xfrm>
            <a:off x="2611820" y="1452174"/>
            <a:ext cx="6968360" cy="28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7B7A21-14BF-EE7E-445F-9F2F097B50B0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EA25-A0BE-C716-1FED-C673C3A11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DC7DBC-94D7-6EE4-E4F8-D2D19FEFCDA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5973FEF-A711-3DCE-BF85-0FDB20DFC3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2DC8AA-707D-9303-3CD4-6489EAADAA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09E950-42C2-6528-75A3-C95BCB509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FEA84C-094A-2957-FEE7-C5502FC20B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D601684-624A-5573-C75A-A87628615F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DA0EE19-7CA6-F9D1-B9BA-A6373E75D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2969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6A1E67-EE46-9295-E702-B5B921C1FB7E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120A36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5FD02-0EAA-C928-C257-6A20B6086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7B47E6-968E-9BC0-10FE-619526F3BFCB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rgbClr val="120A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rgbClr val="120A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 w="12700">
            <a:solidFill>
              <a:srgbClr val="120A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71B63-41EA-247E-457B-2190C3AF11B1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85AF0DB-E5A7-B49F-8FFA-686E478B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F170FA8-7D6B-F82B-5458-49FC9A448C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F037AA-0C2B-FA96-CC9B-26867FD70F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45A8785-F3EE-4740-59F4-D100F16E92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76300CC-A626-F51D-B957-FF58FEC952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C69175-73A3-63CA-F8B7-50268D8CDB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28933E2-5B9B-22D5-E742-5AD951E82A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1425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FE4F60-6594-1349-4C7D-2C72799B7CE3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8771B2D-5565-5F25-BF3F-7A1676F634D2}"/>
              </a:ext>
            </a:extLst>
          </p:cNvPr>
          <p:cNvSpPr/>
          <p:nvPr userDrawn="1"/>
        </p:nvSpPr>
        <p:spPr>
          <a:xfrm>
            <a:off x="-5" y="0"/>
            <a:ext cx="8546340" cy="6865034"/>
          </a:xfrm>
          <a:custGeom>
            <a:avLst/>
            <a:gdLst>
              <a:gd name="connsiteX0" fmla="*/ 0 w 9177252"/>
              <a:gd name="connsiteY0" fmla="*/ 0 h 6858000"/>
              <a:gd name="connsiteX1" fmla="*/ 7899363 w 9177252"/>
              <a:gd name="connsiteY1" fmla="*/ 0 h 6858000"/>
              <a:gd name="connsiteX2" fmla="*/ 7979473 w 9177252"/>
              <a:gd name="connsiteY2" fmla="*/ 92483 h 6858000"/>
              <a:gd name="connsiteX3" fmla="*/ 9177252 w 9177252"/>
              <a:gd name="connsiteY3" fmla="*/ 3429000 h 6858000"/>
              <a:gd name="connsiteX4" fmla="*/ 7979473 w 9177252"/>
              <a:gd name="connsiteY4" fmla="*/ 6765517 h 6858000"/>
              <a:gd name="connsiteX5" fmla="*/ 7899363 w 9177252"/>
              <a:gd name="connsiteY5" fmla="*/ 6858000 h 6858000"/>
              <a:gd name="connsiteX6" fmla="*/ 0 w 9177252"/>
              <a:gd name="connsiteY6" fmla="*/ 6858000 h 6858000"/>
              <a:gd name="connsiteX7" fmla="*/ 0 w 917725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7252" h="6858000">
                <a:moveTo>
                  <a:pt x="0" y="0"/>
                </a:moveTo>
                <a:lnTo>
                  <a:pt x="7899363" y="0"/>
                </a:lnTo>
                <a:lnTo>
                  <a:pt x="7979473" y="92483"/>
                </a:lnTo>
                <a:cubicBezTo>
                  <a:pt x="8727751" y="999185"/>
                  <a:pt x="9177252" y="2161599"/>
                  <a:pt x="9177252" y="3429000"/>
                </a:cubicBezTo>
                <a:cubicBezTo>
                  <a:pt x="9177252" y="4696401"/>
                  <a:pt x="8727751" y="5858815"/>
                  <a:pt x="7979473" y="6765517"/>
                </a:cubicBezTo>
                <a:lnTo>
                  <a:pt x="789936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l"/>
            <a:endParaRPr 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14ACF-2B0B-6D50-9472-C5F2A428749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03E5C8-A8E2-FAB4-D109-29E71A95DD80}"/>
              </a:ext>
            </a:extLst>
          </p:cNvPr>
          <p:cNvCxnSpPr/>
          <p:nvPr userDrawn="1"/>
        </p:nvCxnSpPr>
        <p:spPr>
          <a:xfrm>
            <a:off x="643890" y="3921497"/>
            <a:ext cx="480060" cy="0"/>
          </a:xfrm>
          <a:prstGeom prst="line">
            <a:avLst/>
          </a:prstGeom>
          <a:ln w="76200" cap="rnd">
            <a:solidFill>
              <a:srgbClr val="D15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2338A-816F-277D-5718-234847805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8725" y="5659806"/>
            <a:ext cx="2403423" cy="80114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5E4F840-71C0-97F9-6D21-4E1D95FA41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788795"/>
            <a:ext cx="7307485" cy="1737280"/>
          </a:xfrm>
          <a:prstGeom prst="rect">
            <a:avLst/>
          </a:prstGeom>
        </p:spPr>
        <p:txBody>
          <a:bodyPr anchor="b"/>
          <a:lstStyle>
            <a:lvl1pPr marL="11113" indent="-11113">
              <a:buNone/>
              <a:tabLst/>
              <a:defRPr lang="en-US" sz="4400" b="1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5E7B1F-C583-D248-6AEB-5395FD409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8" y="4331387"/>
            <a:ext cx="7307485" cy="865639"/>
          </a:xfrm>
          <a:prstGeom prst="rect">
            <a:avLst/>
          </a:prstGeom>
        </p:spPr>
        <p:txBody>
          <a:bodyPr anchor="t"/>
          <a:lstStyle>
            <a:lvl1pPr>
              <a:buNone/>
              <a:defRPr lang="en-US" sz="18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7696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3916D0-B5D2-3128-6101-A87E6CFE71D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0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46BDF8C3-CB66-21FD-BD0A-45A3C61B3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9" y="6220821"/>
            <a:ext cx="3622808" cy="3857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E4924C-CF88-52DC-B91F-56DAE2C64D84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B305A7-2186-B821-A6FF-320EB97B1125}"/>
              </a:ext>
            </a:extLst>
          </p:cNvPr>
          <p:cNvSpPr/>
          <p:nvPr userDrawn="1"/>
        </p:nvSpPr>
        <p:spPr>
          <a:xfrm>
            <a:off x="2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2C5D6F59-C028-1966-5836-75EC86B515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438C22D-6D79-FFFE-B6B4-50E62E096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528E320-5623-792A-BAC5-5674F0141A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630" y="1685974"/>
            <a:ext cx="6911975" cy="3973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  <a:p>
            <a:pPr lvl="0"/>
            <a:r>
              <a:rPr lang="en-US"/>
              <a:t>Bullet 5</a:t>
            </a:r>
          </a:p>
          <a:p>
            <a:pPr lvl="0"/>
            <a:r>
              <a:rPr lang="en-US"/>
              <a:t>Bullet 6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81BDB2-5388-FCD4-B395-F79C84071C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99000"/>
                  <a:lumOff val="1000"/>
                  <a:alpha val="0"/>
                </a:schemeClr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45935-7857-8B96-DBC6-8F4E34ABF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87EDE8-A0C5-CD7E-302B-CD4D51AF863D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6CDD5-81B6-4DCF-0C34-B0E9D81C752C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CE8643F-3398-1023-7CC3-B6D9FAA8D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1C6B701-606E-72A4-F53F-AD69F2998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529" y="1020763"/>
            <a:ext cx="10530046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D15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7CCB052-26C3-74FB-CE0F-4514B87146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528" y="1845663"/>
            <a:ext cx="10530045" cy="3973513"/>
          </a:xfrm>
          <a:prstGeom prst="rect">
            <a:avLst/>
          </a:prstGeom>
        </p:spPr>
        <p:txBody>
          <a:bodyPr/>
          <a:lstStyle>
            <a:lvl1pPr marL="346075" marR="0" indent="-3349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Wingdings" pitchFamily="2" charset="2"/>
              <a:buChar char="ü"/>
              <a:tabLst/>
              <a:defRPr lang="en-US" sz="24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  <a:p>
            <a:pPr lvl="0"/>
            <a:r>
              <a:rPr lang="en-US"/>
              <a:t>Bullet 5</a:t>
            </a:r>
          </a:p>
          <a:p>
            <a:pPr lvl="0"/>
            <a:r>
              <a:rPr lang="en-US"/>
              <a:t>Bullet 6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5F8336-4C06-F482-0697-F890E47A5B91}"/>
              </a:ext>
            </a:extLst>
          </p:cNvPr>
          <p:cNvSpPr/>
          <p:nvPr userDrawn="1"/>
        </p:nvSpPr>
        <p:spPr>
          <a:xfrm>
            <a:off x="6095997" y="12315"/>
            <a:ext cx="6096003" cy="6858000"/>
          </a:xfrm>
          <a:prstGeom prst="rect">
            <a:avLst/>
          </a:prstGeom>
          <a:solidFill>
            <a:srgbClr val="120A3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E34B2-57EF-495E-3E30-4612B1BA909A}"/>
              </a:ext>
            </a:extLst>
          </p:cNvPr>
          <p:cNvSpPr/>
          <p:nvPr userDrawn="1"/>
        </p:nvSpPr>
        <p:spPr>
          <a:xfrm>
            <a:off x="-2" y="0"/>
            <a:ext cx="6095999" cy="6857999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AD535-74A6-62ED-C040-9B7AA50C9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E4928FB-4E4B-1004-0E36-C69E6FE1EAE7}"/>
              </a:ext>
            </a:extLst>
          </p:cNvPr>
          <p:cNvSpPr txBox="1">
            <a:spLocks/>
          </p:cNvSpPr>
          <p:nvPr userDrawn="1"/>
        </p:nvSpPr>
        <p:spPr>
          <a:xfrm>
            <a:off x="604836" y="2080010"/>
            <a:ext cx="3058160" cy="127013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7944B1-73E3-DB66-6DDE-684F0E0275F1}"/>
              </a:ext>
            </a:extLst>
          </p:cNvPr>
          <p:cNvSpPr txBox="1">
            <a:spLocks/>
          </p:cNvSpPr>
          <p:nvPr userDrawn="1"/>
        </p:nvSpPr>
        <p:spPr>
          <a:xfrm>
            <a:off x="604836" y="3441585"/>
            <a:ext cx="3068320" cy="2404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FF82D6-942A-525C-C079-06FB4FC585D0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4ABB81-4FDD-C619-4552-F4063DC01A8E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A144EF31-DA88-74C0-261F-0E33D0003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5026905B-9C33-4FB4-17A1-94AA9EF0E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B0EE276-913E-7439-614D-9F319E239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4734296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8C6E949-0A57-53C8-9142-6A0A28F03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108" y="1020763"/>
            <a:ext cx="4734296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81A17BA-2E70-B7C0-11A1-C311ACD77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001" y="1782763"/>
            <a:ext cx="4733925" cy="4054474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BCE7E1A8-244D-8375-9F21-9D87991AE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0480" y="1782763"/>
            <a:ext cx="4733925" cy="4054474"/>
          </a:xfrm>
          <a:prstGeom prst="rect">
            <a:avLst/>
          </a:prstGeom>
        </p:spPr>
        <p:txBody>
          <a:bodyPr/>
          <a:lstStyle>
            <a:lvl1pPr marL="11113" indent="-11113">
              <a:buClr>
                <a:srgbClr val="D15A0A"/>
              </a:buClr>
              <a:buNone/>
              <a:tabLst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D15A0A"/>
              </a:buClr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22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CD8DE3-819A-F9AC-6EEE-BC9EB1AAFA6F}"/>
              </a:ext>
            </a:extLst>
          </p:cNvPr>
          <p:cNvSpPr/>
          <p:nvPr userDrawn="1"/>
        </p:nvSpPr>
        <p:spPr>
          <a:xfrm>
            <a:off x="-2" y="11017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1C2AC4-2986-A8B9-943C-3D963DAE344D}"/>
              </a:ext>
            </a:extLst>
          </p:cNvPr>
          <p:cNvSpPr/>
          <p:nvPr userDrawn="1"/>
        </p:nvSpPr>
        <p:spPr>
          <a:xfrm>
            <a:off x="663518" y="1669395"/>
            <a:ext cx="7129801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1E0D7E-22F9-6A00-6BDD-CA8155E8174A}"/>
              </a:ext>
            </a:extLst>
          </p:cNvPr>
          <p:cNvSpPr/>
          <p:nvPr userDrawn="1"/>
        </p:nvSpPr>
        <p:spPr>
          <a:xfrm>
            <a:off x="8207317" y="1669395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478B2-8DFD-2691-48E2-9E0FE111A23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A522A458-A243-FBAF-66F9-57FF124F7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017"/>
            <a:ext cx="12192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514DB2-AD1F-8E35-50C6-AA316551E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25817-DD0F-2559-873C-AF28C6E4212B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5A0A"/>
              </a:solidFill>
            </a:endParaRP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1DA2858-524B-6A5F-6F1D-A3BD4110A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386B370-CE3D-FD35-F238-739A9BB6E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1859859"/>
            <a:ext cx="6585128" cy="659236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5683ABA-A5F4-FFC8-9BEB-8AA240930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702214"/>
            <a:ext cx="6585130" cy="2783388"/>
          </a:xfrm>
          <a:prstGeom prst="rect">
            <a:avLst/>
          </a:prstGeom>
        </p:spPr>
        <p:txBody>
          <a:bodyPr/>
          <a:lstStyle>
            <a:lvl1pPr marL="11113" indent="-11113" algn="l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F0A0E445-8F75-A621-2211-69A258D32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600" y="1894008"/>
            <a:ext cx="2830428" cy="362574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BC2E62F7-C4FA-8F78-92AE-CED22203FB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4D18BA-9544-565A-F54D-8EAF9E69CF53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4CCF3-178B-F6D4-ADB1-364467095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1C2AC4-2986-A8B9-943C-3D963DAE344D}"/>
              </a:ext>
            </a:extLst>
          </p:cNvPr>
          <p:cNvSpPr/>
          <p:nvPr userDrawn="1"/>
        </p:nvSpPr>
        <p:spPr>
          <a:xfrm>
            <a:off x="663518" y="1669395"/>
            <a:ext cx="7129801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1E0D7E-22F9-6A00-6BDD-CA8155E8174A}"/>
              </a:ext>
            </a:extLst>
          </p:cNvPr>
          <p:cNvSpPr/>
          <p:nvPr userDrawn="1"/>
        </p:nvSpPr>
        <p:spPr>
          <a:xfrm>
            <a:off x="8207317" y="1669395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478B2-8DFD-2691-48E2-9E0FE111A23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514DB2-AD1F-8E35-50C6-AA316551E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25817-DD0F-2559-873C-AF28C6E4212B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1DA2858-524B-6A5F-6F1D-A3BD4110A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386B370-CE3D-FD35-F238-739A9BB6E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1859859"/>
            <a:ext cx="6585128" cy="659236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5683ABA-A5F4-FFC8-9BEB-8AA240930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702214"/>
            <a:ext cx="6585130" cy="2783388"/>
          </a:xfrm>
          <a:prstGeom prst="rect">
            <a:avLst/>
          </a:prstGeom>
        </p:spPr>
        <p:txBody>
          <a:bodyPr/>
          <a:lstStyle>
            <a:lvl1pPr marL="11113" indent="-11113" algn="l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F0A0E445-8F75-A621-2211-69A258D32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600" y="1894008"/>
            <a:ext cx="2830428" cy="362574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6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683A77-02D8-84CC-805D-D455A5832352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120A36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A0FCB-7867-8BF4-782F-BEFC0BD79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1C2AC4-2986-A8B9-943C-3D963DAE344D}"/>
              </a:ext>
            </a:extLst>
          </p:cNvPr>
          <p:cNvSpPr/>
          <p:nvPr userDrawn="1"/>
        </p:nvSpPr>
        <p:spPr>
          <a:xfrm>
            <a:off x="663518" y="1669395"/>
            <a:ext cx="7129801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1E0D7E-22F9-6A00-6BDD-CA8155E8174A}"/>
              </a:ext>
            </a:extLst>
          </p:cNvPr>
          <p:cNvSpPr/>
          <p:nvPr userDrawn="1"/>
        </p:nvSpPr>
        <p:spPr>
          <a:xfrm>
            <a:off x="8207317" y="1669395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478B2-8DFD-2691-48E2-9E0FE111A236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514DB2-AD1F-8E35-50C6-AA316551E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020763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25817-DD0F-2559-873C-AF28C6E4212B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1DA2858-524B-6A5F-6F1D-A3BD4110A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386B370-CE3D-FD35-F238-739A9BB6E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1859859"/>
            <a:ext cx="6585128" cy="659236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5683ABA-A5F4-FFC8-9BEB-8AA240930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702214"/>
            <a:ext cx="6585130" cy="2783388"/>
          </a:xfrm>
          <a:prstGeom prst="rect">
            <a:avLst/>
          </a:prstGeom>
        </p:spPr>
        <p:txBody>
          <a:bodyPr/>
          <a:lstStyle>
            <a:lvl1pPr marL="11113" indent="-11113" algn="l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F0A0E445-8F75-A621-2211-69A258D32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600" y="1894008"/>
            <a:ext cx="2830428" cy="362574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5BBED-6603-6B87-85B6-3387440E5E19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8981C0BD-C77C-76EF-FD9A-2919D37F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AA0EA3-3D92-7444-4F1B-66BBE4A06338}"/>
              </a:ext>
            </a:extLst>
          </p:cNvPr>
          <p:cNvSpPr/>
          <p:nvPr userDrawn="1"/>
        </p:nvSpPr>
        <p:spPr>
          <a:xfrm>
            <a:off x="6635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1F83C906-5AD0-C5AC-38F2-2669F090A3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ADEC71-C5FD-3E2A-95BB-0D4F1D1668E8}"/>
              </a:ext>
            </a:extLst>
          </p:cNvPr>
          <p:cNvSpPr/>
          <p:nvPr userDrawn="1"/>
        </p:nvSpPr>
        <p:spPr>
          <a:xfrm>
            <a:off x="4449705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86D776-81F7-E3C0-ACBD-B2DF88204D08}"/>
              </a:ext>
            </a:extLst>
          </p:cNvPr>
          <p:cNvSpPr/>
          <p:nvPr userDrawn="1"/>
        </p:nvSpPr>
        <p:spPr>
          <a:xfrm>
            <a:off x="82073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85DE-A2D2-06AF-BFE9-B64D81CB445D}"/>
              </a:ext>
            </a:extLst>
          </p:cNvPr>
          <p:cNvSpPr/>
          <p:nvPr userDrawn="1"/>
        </p:nvSpPr>
        <p:spPr>
          <a:xfrm>
            <a:off x="0" y="0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03BF28-B0BE-F030-79C5-5433DAE126C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C6CB837-4237-17D2-9089-EA14BFDB2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6779BD9-8B4D-1DD4-B138-18FF696F0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F2CD634-70F5-BBCB-1F0D-4608A9CB8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B57937A-BF86-ABB5-5829-E26782E07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654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BEA2E85-7935-7235-285C-5B7C23315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653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56C0067-F048-2D31-7905-22F525E4C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426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BFF83C-BB14-1AD4-92D6-91BF2B959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1425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1F404E-7F2A-6DB8-1722-A6CA467F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919501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8306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7A4438-9B08-0909-C8D2-75F903F7CE90}"/>
              </a:ext>
            </a:extLst>
          </p:cNvPr>
          <p:cNvSpPr/>
          <p:nvPr userDrawn="1"/>
        </p:nvSpPr>
        <p:spPr>
          <a:xfrm rot="10800000">
            <a:off x="-4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8A13546C-CA3E-FCEE-B4E4-DDE0FAFF1403}"/>
              </a:ext>
            </a:extLst>
          </p:cNvPr>
          <p:cNvPicPr/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2" y="5120720"/>
            <a:ext cx="12191997" cy="17372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5735BF-81C3-2FA1-ADD2-22DF61ECDFD8}"/>
              </a:ext>
            </a:extLst>
          </p:cNvPr>
          <p:cNvCxnSpPr/>
          <p:nvPr userDrawn="1"/>
        </p:nvCxnSpPr>
        <p:spPr>
          <a:xfrm>
            <a:off x="643890" y="3508394"/>
            <a:ext cx="48006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7EA2312-1DBF-EC96-15E4-F7774513E0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513" y="6290631"/>
            <a:ext cx="1744202" cy="260760"/>
          </a:xfrm>
          <a:prstGeom prst="rect">
            <a:avLst/>
          </a:prstGeom>
        </p:spPr>
      </p:pic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135E2257-A784-35EE-28A8-7F87EC94DD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53307"/>
            <a:ext cx="3125118" cy="332767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C727FF8-9E58-E78A-484D-7735CFADD1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03017"/>
            <a:ext cx="10878590" cy="1737280"/>
          </a:xfrm>
          <a:prstGeom prst="rect">
            <a:avLst/>
          </a:prstGeom>
        </p:spPr>
        <p:txBody>
          <a:bodyPr anchor="b"/>
          <a:lstStyle>
            <a:lvl1pPr marL="11113" indent="-11113">
              <a:buNone/>
              <a:tabLst/>
              <a:defRPr lang="en-US" sz="40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8C379F-9AD6-9461-5372-15E26F541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3886952"/>
            <a:ext cx="10878591" cy="42325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lang="en-US" sz="1800" b="1" i="0" kern="1200" spc="300" dirty="0" smtClean="0">
                <a:solidFill>
                  <a:srgbClr val="CDFF4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PRESENTERS NAMES</a:t>
            </a:r>
          </a:p>
        </p:txBody>
      </p:sp>
    </p:spTree>
    <p:extLst>
      <p:ext uri="{BB962C8B-B14F-4D97-AF65-F5344CB8AC3E}">
        <p14:creationId xmlns:p14="http://schemas.microsoft.com/office/powerpoint/2010/main" val="2155759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21FE4F-6CD1-CAA7-CB5F-A0A3071D39AE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AA0EA3-3D92-7444-4F1B-66BBE4A06338}"/>
              </a:ext>
            </a:extLst>
          </p:cNvPr>
          <p:cNvSpPr/>
          <p:nvPr userDrawn="1"/>
        </p:nvSpPr>
        <p:spPr>
          <a:xfrm>
            <a:off x="6635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ADEC71-C5FD-3E2A-95BB-0D4F1D1668E8}"/>
              </a:ext>
            </a:extLst>
          </p:cNvPr>
          <p:cNvSpPr/>
          <p:nvPr userDrawn="1"/>
        </p:nvSpPr>
        <p:spPr>
          <a:xfrm>
            <a:off x="4449705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86D776-81F7-E3C0-ACBD-B2DF88204D08}"/>
              </a:ext>
            </a:extLst>
          </p:cNvPr>
          <p:cNvSpPr/>
          <p:nvPr userDrawn="1"/>
        </p:nvSpPr>
        <p:spPr>
          <a:xfrm>
            <a:off x="82073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85DE-A2D2-06AF-BFE9-B64D81CB445D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03BF28-B0BE-F030-79C5-5433DAE126C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C6CB837-4237-17D2-9089-EA14BFDB2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6779BD9-8B4D-1DD4-B138-18FF696F0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F2CD634-70F5-BBCB-1F0D-4608A9CB8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B57937A-BF86-ABB5-5829-E26782E07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654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BEA2E85-7935-7235-285C-5B7C23315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653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56C0067-F048-2D31-7905-22F525E4C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426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BFF83C-BB14-1AD4-92D6-91BF2B959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1425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1F404E-7F2A-6DB8-1722-A6CA467F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919501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428D8-A47C-D120-3CAE-10B5336FC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FBB1BB-0499-C57E-D0D2-37CE88269D74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120A36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8ABE6-0789-50C9-1849-9FDE9BA84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AA0EA3-3D92-7444-4F1B-66BBE4A06338}"/>
              </a:ext>
            </a:extLst>
          </p:cNvPr>
          <p:cNvSpPr/>
          <p:nvPr userDrawn="1"/>
        </p:nvSpPr>
        <p:spPr>
          <a:xfrm>
            <a:off x="6635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ADEC71-C5FD-3E2A-95BB-0D4F1D1668E8}"/>
              </a:ext>
            </a:extLst>
          </p:cNvPr>
          <p:cNvSpPr/>
          <p:nvPr userDrawn="1"/>
        </p:nvSpPr>
        <p:spPr>
          <a:xfrm>
            <a:off x="4449705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86D776-81F7-E3C0-ACBD-B2DF88204D08}"/>
              </a:ext>
            </a:extLst>
          </p:cNvPr>
          <p:cNvSpPr/>
          <p:nvPr userDrawn="1"/>
        </p:nvSpPr>
        <p:spPr>
          <a:xfrm>
            <a:off x="8207318" y="1734529"/>
            <a:ext cx="3436995" cy="40749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20A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85DE-A2D2-06AF-BFE9-B64D81CB445D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03BF28-B0BE-F030-79C5-5433DAE126C7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C6CB837-4237-17D2-9089-EA14BFDB2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33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6779BD9-8B4D-1DD4-B138-18FF696F0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F2CD634-70F5-BBCB-1F0D-4608A9CB8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B57937A-BF86-ABB5-5829-E26782E07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654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BEA2E85-7935-7235-285C-5B7C23315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653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56C0067-F048-2D31-7905-22F525E4C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426" y="2044485"/>
            <a:ext cx="2916862" cy="659236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BFF83C-BB14-1AD4-92D6-91BF2B959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1425" y="2886838"/>
            <a:ext cx="2916863" cy="2687403"/>
          </a:xfrm>
          <a:prstGeom prst="rect">
            <a:avLst/>
          </a:prstGeom>
        </p:spPr>
        <p:txBody>
          <a:bodyPr/>
          <a:lstStyle>
            <a:lvl1pPr marL="11113" indent="-11113">
              <a:buNone/>
              <a:tabLst/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80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80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1F404E-7F2A-6DB8-1722-A6CA467F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919501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797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EBE9D-03D5-83D2-0EA1-DCA3A339B101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0198C-171A-AC7C-8FF4-CFB2F6B1992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nline Image Placeholder 5">
            <a:extLst>
              <a:ext uri="{FF2B5EF4-FFF2-40B4-BE49-F238E27FC236}">
                <a16:creationId xmlns:a16="http://schemas.microsoft.com/office/drawing/2014/main" id="{E7B35DD4-72B4-982A-B88A-E0A72D077DC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0ADE86CF-196A-05A0-95B3-B505F1232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78692C-491B-3ED5-4604-82BD5F97B9AE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56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E2E6AA-DA94-2276-97DA-735243E94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1" y="830300"/>
            <a:ext cx="504226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F46C423-2985-BA80-86F8-519BE8C9A6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019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05E6A61D-4ED7-0237-4E16-90C84F3DA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0A0ADE-3F94-8771-7C4F-C544F75DA830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56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6FEBA9-506C-7BEB-58A2-8C315069A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0" y="830300"/>
            <a:ext cx="5042261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CDF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9551C-7D03-ACC2-00ED-4F701A0C6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53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0A0ADE-3F94-8771-7C4F-C544F75DA830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56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6FEBA9-506C-7BEB-58A2-8C315069A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0" y="830300"/>
            <a:ext cx="5042261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9551C-7D03-ACC2-00ED-4F701A0C6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470FB-863A-AC97-E8E3-863D16FCB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78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120A36">
                  <a:alpha val="49633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0A0ADE-3F94-8771-7C4F-C544F75DA830}"/>
              </a:ext>
            </a:extLst>
          </p:cNvPr>
          <p:cNvSpPr txBox="1">
            <a:spLocks/>
          </p:cNvSpPr>
          <p:nvPr userDrawn="1"/>
        </p:nvSpPr>
        <p:spPr>
          <a:xfrm>
            <a:off x="6529865" y="1328546"/>
            <a:ext cx="5042261" cy="4455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1125"/>
              </a:spcAft>
            </a:pPr>
            <a:r>
              <a:rPr lang="en-US" sz="1600" err="1">
                <a:solidFill>
                  <a:srgbClr val="D15A0A"/>
                </a:solidFill>
              </a:rPr>
              <a:t>Subheader</a:t>
            </a:r>
            <a:endParaRPr lang="en-US" sz="1600">
              <a:solidFill>
                <a:srgbClr val="D15A0A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6FEBA9-506C-7BEB-58A2-8C315069A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9861" y="830300"/>
            <a:ext cx="504226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9551C-7D03-ACC2-00ED-4F701A0C6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865" y="1774097"/>
            <a:ext cx="5042261" cy="421903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1pPr>
            <a:lvl2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2pPr>
            <a:lvl3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3pPr>
            <a:lvl4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4pPr>
            <a:lvl5pPr>
              <a:buClr>
                <a:srgbClr val="CDFF4E"/>
              </a:buClr>
              <a:defRPr sz="1800" b="0" i="0">
                <a:solidFill>
                  <a:srgbClr val="120A36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470FB-863A-AC97-E8E3-863D16FCB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83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4A33B2-2AF1-B0C3-B68B-4D895E0E198A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86D6DB15-E700-1E72-B54F-27D2149D8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86CCBB-E78C-8840-9D8F-A5610DAEBA75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1E08FE-32D9-01D8-5613-99726990FBC5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E6273C4-74D3-A436-BD16-B7265D481D05}"/>
              </a:ext>
            </a:extLst>
          </p:cNvPr>
          <p:cNvSpPr/>
          <p:nvPr userDrawn="1"/>
        </p:nvSpPr>
        <p:spPr>
          <a:xfrm>
            <a:off x="663517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3E2782-81EC-7E15-5806-19D700E63693}"/>
              </a:ext>
            </a:extLst>
          </p:cNvPr>
          <p:cNvSpPr/>
          <p:nvPr userDrawn="1"/>
        </p:nvSpPr>
        <p:spPr>
          <a:xfrm>
            <a:off x="3542863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F131AE-04D7-16B4-6398-BC897BE5B6C0}"/>
              </a:ext>
            </a:extLst>
          </p:cNvPr>
          <p:cNvSpPr/>
          <p:nvPr userDrawn="1"/>
        </p:nvSpPr>
        <p:spPr>
          <a:xfrm>
            <a:off x="6422209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A5E075E-9241-8E8F-A68A-DDD554D39867}"/>
              </a:ext>
            </a:extLst>
          </p:cNvPr>
          <p:cNvSpPr/>
          <p:nvPr userDrawn="1"/>
        </p:nvSpPr>
        <p:spPr>
          <a:xfrm>
            <a:off x="9301556" y="2854668"/>
            <a:ext cx="2444405" cy="16361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943BFAE-AB36-873B-BE56-478D38A975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30" y="1209147"/>
            <a:ext cx="10317480" cy="423256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3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0DF7DFED-E21A-25FA-A8F6-017388991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416512D-0EA6-3A11-E39A-EE7F0BA26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987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A622693-FD71-44B7-43A9-C399C9D16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084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53CD383-9D50-0F6F-A96A-3F955E1E3D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606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1BB1FDCF-282A-5133-E43B-8071F645E5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0703" y="3165278"/>
            <a:ext cx="2259464" cy="1045773"/>
          </a:xfrm>
          <a:prstGeom prst="rect">
            <a:avLst/>
          </a:prstGeom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information or category here</a:t>
            </a:r>
          </a:p>
        </p:txBody>
      </p:sp>
    </p:spTree>
    <p:extLst>
      <p:ext uri="{BB962C8B-B14F-4D97-AF65-F5344CB8AC3E}">
        <p14:creationId xmlns:p14="http://schemas.microsoft.com/office/powerpoint/2010/main" val="2421594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CA8FC-361C-3297-29DE-978D25B5304D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2556F-4603-FFB2-FD5D-8B8EE4101C63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A9291-F3A4-AF03-E4CE-B7E872C99FA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ED9C486-59BF-284D-AC0E-24102EBC2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03209-6482-E880-8E72-3C96AF667455}"/>
              </a:ext>
            </a:extLst>
          </p:cNvPr>
          <p:cNvSpPr txBox="1"/>
          <p:nvPr userDrawn="1"/>
        </p:nvSpPr>
        <p:spPr>
          <a:xfrm>
            <a:off x="1067270" y="1275159"/>
            <a:ext cx="112242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800" b="1">
                <a:solidFill>
                  <a:srgbClr val="CEF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3800" b="1">
              <a:solidFill>
                <a:srgbClr val="CEFC4C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4E6AC14-D8F3-7243-C401-0F697837EA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1359" y="4372550"/>
            <a:ext cx="3168168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62DFD6-261E-51B8-7A08-4B28F2861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359" y="4784048"/>
            <a:ext cx="3168168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4990023-2CB1-2B2F-48CC-81DB6FCC0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1356" y="2165277"/>
            <a:ext cx="7184433" cy="1938992"/>
          </a:xfrm>
          <a:prstGeom prst="rect">
            <a:avLst/>
          </a:prstGeom>
        </p:spPr>
        <p:txBody>
          <a:bodyPr/>
          <a:lstStyle>
            <a:lvl1pPr marL="11113" indent="-11113">
              <a:buClr>
                <a:srgbClr val="D15A0A"/>
              </a:buClr>
              <a:buNone/>
              <a:tabLst/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D15A0A"/>
              </a:buClr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D15A0A"/>
              </a:buClr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quote copy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C6072DA-644E-B630-ED49-D95D87303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78317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Me on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CA8FC-361C-3297-29DE-978D25B5304D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2337BED-DB84-277A-F969-9ED1B40720E3}"/>
              </a:ext>
            </a:extLst>
          </p:cNvPr>
          <p:cNvSpPr/>
          <p:nvPr userDrawn="1"/>
        </p:nvSpPr>
        <p:spPr>
          <a:xfrm>
            <a:off x="1912267" y="1404428"/>
            <a:ext cx="8367465" cy="4049145"/>
          </a:xfrm>
          <a:prstGeom prst="roundRect">
            <a:avLst>
              <a:gd name="adj" fmla="val 11121"/>
            </a:avLst>
          </a:prstGeom>
          <a:solidFill>
            <a:schemeClr val="bg1"/>
          </a:solidFill>
          <a:ln w="12700">
            <a:solidFill>
              <a:srgbClr val="D15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2556F-4603-FFB2-FD5D-8B8EE4101C63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A9291-F3A4-AF03-E4CE-B7E872C99FA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ED9C486-59BF-284D-AC0E-24102EBC2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C6072DA-644E-B630-ED49-D95D87303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DB293-78D1-1622-B627-D94DBD0812FE}"/>
              </a:ext>
            </a:extLst>
          </p:cNvPr>
          <p:cNvSpPr txBox="1"/>
          <p:nvPr userDrawn="1"/>
        </p:nvSpPr>
        <p:spPr>
          <a:xfrm>
            <a:off x="5571314" y="1741464"/>
            <a:ext cx="37087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b="1">
                <a:solidFill>
                  <a:srgbClr val="120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me</a:t>
            </a:r>
            <a:br>
              <a:rPr lang="en-US" sz="4800" b="1">
                <a:solidFill>
                  <a:srgbClr val="120A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120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LinkedIn</a:t>
            </a:r>
            <a:endParaRPr lang="en-US" sz="4800">
              <a:solidFill>
                <a:srgbClr val="120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icture Placeholder 28">
            <a:extLst>
              <a:ext uri="{FF2B5EF4-FFF2-40B4-BE49-F238E27FC236}">
                <a16:creationId xmlns:a16="http://schemas.microsoft.com/office/drawing/2014/main" id="{813A7DC3-4047-4DE9-A453-B6209A5A6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62449" y="1814882"/>
            <a:ext cx="2638478" cy="3228236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43B8D2E-B4AF-C972-CABC-5E6ACD13FD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3290" y="3555827"/>
            <a:ext cx="1424748" cy="1424377"/>
          </a:xfrm>
          <a:prstGeom prst="roundRect">
            <a:avLst>
              <a:gd name="adj" fmla="val 6016"/>
            </a:avLst>
          </a:prstGeom>
          <a:solidFill>
            <a:schemeClr val="bg1"/>
          </a:solidFill>
          <a:effectLst>
            <a:outerShdw blurRad="287710" dist="38100" dir="8100000" algn="tr" rotWithShape="0">
              <a:prstClr val="black">
                <a:alpha val="15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Place QR Code</a:t>
            </a:r>
          </a:p>
        </p:txBody>
      </p:sp>
    </p:spTree>
    <p:extLst>
      <p:ext uri="{BB962C8B-B14F-4D97-AF65-F5344CB8AC3E}">
        <p14:creationId xmlns:p14="http://schemas.microsoft.com/office/powerpoint/2010/main" val="1790459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CA8FC-361C-3297-29DE-978D25B5304D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2556F-4603-FFB2-FD5D-8B8EE4101C63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A9291-F3A4-AF03-E4CE-B7E872C99FA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ED9C486-59BF-284D-AC0E-24102EBC2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C6072DA-644E-B630-ED49-D95D87303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44644BA-730C-4CC0-FF8B-087D5F24C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5649" y="2885630"/>
            <a:ext cx="4701269" cy="5857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us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4127AE9-3438-8A45-57A3-2D3E6A0F7B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85649" y="3488259"/>
            <a:ext cx="4701269" cy="12447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DB293-78D1-1622-B627-D94DBD0812FE}"/>
              </a:ext>
            </a:extLst>
          </p:cNvPr>
          <p:cNvSpPr txBox="1"/>
          <p:nvPr userDrawn="1"/>
        </p:nvSpPr>
        <p:spPr>
          <a:xfrm>
            <a:off x="2685648" y="1623903"/>
            <a:ext cx="682167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i="0" spc="0">
                <a:solidFill>
                  <a:srgbClr val="CDFF4E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43B8D2E-B4AF-C972-CABC-5E6ACD13FD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19978" y="2242937"/>
            <a:ext cx="2372744" cy="2372126"/>
          </a:xfrm>
          <a:prstGeom prst="roundRect">
            <a:avLst>
              <a:gd name="adj" fmla="val 6016"/>
            </a:avLst>
          </a:prstGeom>
          <a:solidFill>
            <a:schemeClr val="bg1"/>
          </a:solidFill>
          <a:effectLst>
            <a:outerShdw blurRad="287710" dist="38100" dir="8100000" algn="tr" rotWithShape="0">
              <a:prstClr val="black">
                <a:alpha val="15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Place QR Code</a:t>
            </a:r>
          </a:p>
        </p:txBody>
      </p:sp>
    </p:spTree>
    <p:extLst>
      <p:ext uri="{BB962C8B-B14F-4D97-AF65-F5344CB8AC3E}">
        <p14:creationId xmlns:p14="http://schemas.microsoft.com/office/powerpoint/2010/main" val="172876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76DB88-2637-B1F8-9C48-4092BCA19F32}"/>
              </a:ext>
            </a:extLst>
          </p:cNvPr>
          <p:cNvSpPr/>
          <p:nvPr userDrawn="1"/>
        </p:nvSpPr>
        <p:spPr>
          <a:xfrm>
            <a:off x="-11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49966758-FC11-7185-8343-10B8A1EF2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486EF7-E3A3-71AA-604C-2159DE7519A2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4F4C2C0E-092A-1613-5CC0-0043477DC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287" y="6165259"/>
            <a:ext cx="3622808" cy="38576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7E1853-53AB-E796-5B63-D8B072C8178D}"/>
              </a:ext>
            </a:extLst>
          </p:cNvPr>
          <p:cNvSpPr/>
          <p:nvPr userDrawn="1"/>
        </p:nvSpPr>
        <p:spPr>
          <a:xfrm>
            <a:off x="3464952" y="449707"/>
            <a:ext cx="8392138" cy="538352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A7E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AB47A-7E87-9C02-504F-7AF068554371}"/>
              </a:ext>
            </a:extLst>
          </p:cNvPr>
          <p:cNvSpPr txBox="1"/>
          <p:nvPr userDrawn="1"/>
        </p:nvSpPr>
        <p:spPr>
          <a:xfrm>
            <a:off x="602354" y="798811"/>
            <a:ext cx="22602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en-US" sz="4800" b="1" i="0">
                <a:solidFill>
                  <a:srgbClr val="CDFF4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  <a:endParaRPr lang="en-US" sz="4800" b="1" i="0">
              <a:solidFill>
                <a:srgbClr val="CDFF4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ED7AB-519C-1E9F-42B9-6B3D8EB3E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75" y="1168400"/>
            <a:ext cx="6911975" cy="3973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 smtClean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150000"/>
              </a:lnSpc>
              <a:spcAft>
                <a:spcPts val="1000"/>
              </a:spcAft>
              <a:buClr>
                <a:srgbClr val="D15A0A"/>
              </a:buClr>
              <a:buFont typeface="+mj-lt"/>
              <a:buAutoNum type="arabicPeriod"/>
              <a:defRPr lang="en-US" sz="2400" b="0" i="0" kern="1200" dirty="0">
                <a:solidFill>
                  <a:srgbClr val="120A3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15A0A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 Click to add agenda item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9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748FFA-3BB0-E085-EF6E-8C9432D8B168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0543D6B8-1569-1C03-1682-2F39A5FDB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5" y="5120720"/>
            <a:ext cx="12191997" cy="1737280"/>
          </a:xfrm>
          <a:prstGeom prst="rect">
            <a:avLst/>
          </a:prstGeom>
        </p:spPr>
      </p:pic>
      <p:pic>
        <p:nvPicPr>
          <p:cNvPr id="10" name="Picture 9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A63211DD-2520-86C7-208F-C079867A0D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EF3708F-899A-B541-159A-C8521E183C8E}"/>
              </a:ext>
            </a:extLst>
          </p:cNvPr>
          <p:cNvSpPr txBox="1">
            <a:spLocks/>
          </p:cNvSpPr>
          <p:nvPr userDrawn="1"/>
        </p:nvSpPr>
        <p:spPr>
          <a:xfrm>
            <a:off x="1457324" y="2586149"/>
            <a:ext cx="9469765" cy="168570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/>
              <a:t>Q</a:t>
            </a:r>
            <a:r>
              <a:rPr lang="en-US" sz="13800">
                <a:solidFill>
                  <a:srgbClr val="CDFF4E"/>
                </a:solidFill>
              </a:rPr>
              <a:t>&amp;</a:t>
            </a:r>
            <a:r>
              <a:rPr lang="en-US" sz="13800"/>
              <a:t>A</a:t>
            </a:r>
          </a:p>
        </p:txBody>
      </p: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8D737F61-481A-522F-672E-D65AD0E158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9647" y="353307"/>
            <a:ext cx="3125118" cy="3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0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8200F9-42C1-9524-CDCB-D5FB3C3C46DC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E96E938A-1D1A-C627-7A7C-28C348616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2" y="5120720"/>
            <a:ext cx="12191997" cy="1737280"/>
          </a:xfrm>
          <a:prstGeom prst="rect">
            <a:avLst/>
          </a:prstGeom>
        </p:spPr>
      </p:pic>
      <p:pic>
        <p:nvPicPr>
          <p:cNvPr id="9" name="Picture 8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6D2CCFF6-609D-C590-0006-CD9F36CD1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35378B-2A85-676E-8625-0FB9764DB1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54" y="449075"/>
            <a:ext cx="2208681" cy="33020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B83F21F-D672-6FD6-4176-B14DED72B2A0}"/>
              </a:ext>
            </a:extLst>
          </p:cNvPr>
          <p:cNvSpPr txBox="1">
            <a:spLocks/>
          </p:cNvSpPr>
          <p:nvPr userDrawn="1"/>
        </p:nvSpPr>
        <p:spPr>
          <a:xfrm>
            <a:off x="1457324" y="2211985"/>
            <a:ext cx="9469765" cy="21906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>
                <a:solidFill>
                  <a:srgbClr val="CDFF4E"/>
                </a:solidFill>
              </a:rPr>
              <a:t>Thank </a:t>
            </a:r>
            <a:r>
              <a:rPr lang="en-US" sz="13800"/>
              <a:t>you</a:t>
            </a:r>
          </a:p>
        </p:txBody>
      </p: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5FDAF561-D3A0-8D52-26C3-415509C470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48575" y="308993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41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8200F9-42C1-9524-CDCB-D5FB3C3C46DC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E96E938A-1D1A-C627-7A7C-28C348616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2" y="5120720"/>
            <a:ext cx="12191997" cy="1737280"/>
          </a:xfrm>
          <a:prstGeom prst="rect">
            <a:avLst/>
          </a:prstGeom>
        </p:spPr>
      </p:pic>
      <p:pic>
        <p:nvPicPr>
          <p:cNvPr id="9" name="Picture 8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6D2CCFF6-609D-C590-0006-CD9F36CD1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35378B-2A85-676E-8625-0FB9764DB1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54" y="449075"/>
            <a:ext cx="2208681" cy="330200"/>
          </a:xfrm>
          <a:prstGeom prst="rect">
            <a:avLst/>
          </a:prstGeom>
        </p:spPr>
      </p:pic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5FDAF561-D3A0-8D52-26C3-415509C470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48575" y="308993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DD4B04-8F5A-E5F8-9FDB-C70AAA0166B3}"/>
              </a:ext>
            </a:extLst>
          </p:cNvPr>
          <p:cNvSpPr/>
          <p:nvPr userDrawn="1"/>
        </p:nvSpPr>
        <p:spPr>
          <a:xfrm>
            <a:off x="0" y="12315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C76D5-FE89-4833-D088-2E9AEC42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87" y="6220821"/>
            <a:ext cx="3622808" cy="385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1A5E59-7573-FA45-EF10-ACEE9F040FCD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59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3A89-83C1-33F1-F8AA-E547CCF0019A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chemeClr val="bg1">
                  <a:lumMod val="99000"/>
                  <a:lumOff val="1000"/>
                  <a:alpha val="0"/>
                </a:schemeClr>
              </a:gs>
              <a:gs pos="100000">
                <a:srgbClr val="CDFF4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BFD25-1D68-19EA-DD15-58F421A8E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633C82-2402-E4FD-4E1A-91D78C45CF42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5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6B7AC-71DF-FBCC-9117-D327EEBE9DA5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2E427E8-D780-F2B2-6598-069D8553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63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D0B0F-6EBF-94D1-9672-433ECC9BD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2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5DDE9-91A5-5C50-5A7F-8CAD40C4E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0B07A-0A7A-AE58-9DC7-1E5552D205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8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6B7AC-71DF-FBCC-9117-D327EEBE9DA5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2E427E8-D780-F2B2-6598-069D8553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8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6B7AC-71DF-FBCC-9117-D327EEBE9DA5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120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E9E62-D459-FAE0-B75E-876915B84A04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2E427E8-D780-F2B2-6598-069D8553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D3F8976-999E-72EE-CF10-5078530A8EAB}"/>
              </a:ext>
            </a:extLst>
          </p:cNvPr>
          <p:cNvSpPr/>
          <p:nvPr userDrawn="1"/>
        </p:nvSpPr>
        <p:spPr>
          <a:xfrm>
            <a:off x="2152891" y="1404427"/>
            <a:ext cx="7357365" cy="4049145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699476B-3DCB-8F98-87F0-8CDAB5911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7880" y="2976080"/>
            <a:ext cx="2890195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33A5167-E066-AD5C-E8E5-5024EC6AD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7880" y="3387578"/>
            <a:ext cx="2890195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2029E8A8-2319-4B10-E343-DFD8152503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7791" y="2110105"/>
            <a:ext cx="2638478" cy="2637788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7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DF4CA5-3A8E-2881-89F9-C3FD71CE39A8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99000"/>
                  <a:lumOff val="1000"/>
                  <a:alpha val="0"/>
                </a:schemeClr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5DDE9-91A5-5C50-5A7F-8CAD40C4E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0B07A-0A7A-AE58-9DC7-1E5552D205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41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AE0C23-EE46-12C9-DD2D-D874093BD23A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99000"/>
                  <a:lumOff val="1000"/>
                  <a:alpha val="0"/>
                </a:schemeClr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4A757-65B0-33D0-AA0A-599C10B5E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17F8FF-DF8B-745E-D920-E3998D2B475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7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EBE9D-03D5-83D2-0EA1-DCA3A339B101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0198C-171A-AC7C-8FF4-CFB2F6B1992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4D2655E6-AEE9-9094-4188-43E5B3310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95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EBE9D-03D5-83D2-0EA1-DCA3A339B101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0198C-171A-AC7C-8FF4-CFB2F6B1992A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nline Image Placeholder 5">
            <a:extLst>
              <a:ext uri="{FF2B5EF4-FFF2-40B4-BE49-F238E27FC236}">
                <a16:creationId xmlns:a16="http://schemas.microsoft.com/office/drawing/2014/main" id="{E7B35DD4-72B4-982A-B88A-E0A72D077DC6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0ADE86CF-196A-05A0-95B3-B505F1232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1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F30BD4D6-1D7B-BD43-E5B3-8C29C0C3D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A5484-85AB-6752-E2A0-84F8F56339C6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120A36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line Image Placeholder 5">
            <a:extLst>
              <a:ext uri="{FF2B5EF4-FFF2-40B4-BE49-F238E27FC236}">
                <a16:creationId xmlns:a16="http://schemas.microsoft.com/office/drawing/2014/main" id="{63B510DA-C871-6245-F578-C172BA3FAD6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05E6A61D-4ED7-0237-4E16-90C84F3DA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11057"/>
            <a:ext cx="3622808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46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98BC3-2067-A9FF-6E02-7D1E53774629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CDFF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BD323-85D4-6D91-436A-D9EBF494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8" name="Online Image Placeholder 5">
            <a:extLst>
              <a:ext uri="{FF2B5EF4-FFF2-40B4-BE49-F238E27FC236}">
                <a16:creationId xmlns:a16="http://schemas.microsoft.com/office/drawing/2014/main" id="{8B24C5A3-7A69-F24E-746B-B97108331D61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2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902DAA-D6C1-03AE-EF89-015CD3D4B285}"/>
              </a:ext>
            </a:extLst>
          </p:cNvPr>
          <p:cNvSpPr/>
          <p:nvPr userDrawn="1"/>
        </p:nvSpPr>
        <p:spPr>
          <a:xfrm rot="10800000">
            <a:off x="6096000" y="7034"/>
            <a:ext cx="6095996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rgbClr val="D15A0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181D7-2857-1B1D-D91B-1136CF75D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292" y="6220821"/>
            <a:ext cx="3622798" cy="385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77F65E-CE03-CF52-35F6-FA7B1A823BDF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D15A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nline Image Placeholder 5">
            <a:extLst>
              <a:ext uri="{FF2B5EF4-FFF2-40B4-BE49-F238E27FC236}">
                <a16:creationId xmlns:a16="http://schemas.microsoft.com/office/drawing/2014/main" id="{4BAA3291-2594-6F0E-D563-7DFF8EA5A28E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6096000" cy="6789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0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AA429-D3F3-A190-A071-30F519A2F9BF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D15A0A"/>
              </a:gs>
              <a:gs pos="45000">
                <a:srgbClr val="120A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black landscape&#10;&#10;AI-generated content may be incorrect.">
            <a:extLst>
              <a:ext uri="{FF2B5EF4-FFF2-40B4-BE49-F238E27FC236}">
                <a16:creationId xmlns:a16="http://schemas.microsoft.com/office/drawing/2014/main" id="{2F1E728D-2235-3246-E84C-75DAAD40B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640" b="3028"/>
          <a:stretch>
            <a:fillRect/>
          </a:stretch>
        </p:blipFill>
        <p:spPr>
          <a:xfrm>
            <a:off x="-5" y="5120720"/>
            <a:ext cx="12191997" cy="1737280"/>
          </a:xfrm>
          <a:prstGeom prst="rect">
            <a:avLst/>
          </a:prstGeom>
        </p:spPr>
      </p:pic>
      <p:pic>
        <p:nvPicPr>
          <p:cNvPr id="4" name="Picture 3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C3AE3744-68AE-8386-E55B-172ED21F5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5492"/>
          <a:stretch>
            <a:fillRect/>
          </a:stretch>
        </p:blipFill>
        <p:spPr>
          <a:xfrm>
            <a:off x="0" y="0"/>
            <a:ext cx="12192000" cy="4423971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289FA388-14DB-7EEB-3092-F6ACD47E0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9647" y="353307"/>
            <a:ext cx="3125118" cy="3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D3F8976-999E-72EE-CF10-5078530A8EAB}"/>
              </a:ext>
            </a:extLst>
          </p:cNvPr>
          <p:cNvSpPr/>
          <p:nvPr userDrawn="1"/>
        </p:nvSpPr>
        <p:spPr>
          <a:xfrm>
            <a:off x="2152891" y="1136313"/>
            <a:ext cx="3703899" cy="4585373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699476B-3DCB-8F98-87F0-8CDAB5911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1743" y="4233616"/>
            <a:ext cx="2638477" cy="41149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33A5167-E066-AD5C-E8E5-5024EC6AD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1743" y="4645113"/>
            <a:ext cx="2638477" cy="8163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" name="Picture Placeholder 28">
            <a:extLst>
              <a:ext uri="{FF2B5EF4-FFF2-40B4-BE49-F238E27FC236}">
                <a16:creationId xmlns:a16="http://schemas.microsoft.com/office/drawing/2014/main" id="{1E2BB5F1-EDDE-E996-DC63-5DCBEB466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1744" y="1355425"/>
            <a:ext cx="2638478" cy="2637788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E2E2C6-A704-2D94-11B6-852E522EA527}"/>
              </a:ext>
            </a:extLst>
          </p:cNvPr>
          <p:cNvSpPr/>
          <p:nvPr userDrawn="1"/>
        </p:nvSpPr>
        <p:spPr>
          <a:xfrm>
            <a:off x="6331351" y="1136313"/>
            <a:ext cx="3703899" cy="4585373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0D2E473C-CABA-4CB2-B909-4E8139C952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0203" y="4233616"/>
            <a:ext cx="2638477" cy="41149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E91CFEA-A244-C64F-8714-E66CC8EA8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60203" y="4645113"/>
            <a:ext cx="2638477" cy="8163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8" name="Picture Placeholder 28">
            <a:extLst>
              <a:ext uri="{FF2B5EF4-FFF2-40B4-BE49-F238E27FC236}">
                <a16:creationId xmlns:a16="http://schemas.microsoft.com/office/drawing/2014/main" id="{5D60DC85-1C80-F064-CB1E-FB0E0AE740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60204" y="1355425"/>
            <a:ext cx="2638478" cy="2637788"/>
          </a:xfrm>
          <a:prstGeom prst="roundRect">
            <a:avLst>
              <a:gd name="adj" fmla="val 10963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815EBB-7237-E383-3B24-ADEFC460E26C}"/>
              </a:ext>
            </a:extLst>
          </p:cNvPr>
          <p:cNvSpPr/>
          <p:nvPr userDrawn="1"/>
        </p:nvSpPr>
        <p:spPr>
          <a:xfrm>
            <a:off x="1150580" y="1468186"/>
            <a:ext cx="2731631" cy="3921628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FFD69-13D3-41A9-8AA6-0D3A224FD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5289" y="3801416"/>
            <a:ext cx="2462212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C4E74EF-D07D-2245-B4E5-DDCD47751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5289" y="4212914"/>
            <a:ext cx="2462212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38BFB8C6-10CE-8E2E-68D4-C4D3C6F7B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0089" y="1794823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D3F8976-999E-72EE-CF10-5078530A8EAB}"/>
              </a:ext>
            </a:extLst>
          </p:cNvPr>
          <p:cNvSpPr/>
          <p:nvPr userDrawn="1"/>
        </p:nvSpPr>
        <p:spPr>
          <a:xfrm>
            <a:off x="4692433" y="1468186"/>
            <a:ext cx="2731631" cy="3921628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699476B-3DCB-8F98-87F0-8CDAB5911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7142" y="3801416"/>
            <a:ext cx="2462212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33A5167-E066-AD5C-E8E5-5024EC6AD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7142" y="4212914"/>
            <a:ext cx="2462212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C82A883D-FB0D-9AE4-530A-6DACBA1619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1942" y="1794823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8886902-B52B-0552-A7F5-E9A705F69D1D}"/>
              </a:ext>
            </a:extLst>
          </p:cNvPr>
          <p:cNvSpPr/>
          <p:nvPr userDrawn="1"/>
        </p:nvSpPr>
        <p:spPr>
          <a:xfrm>
            <a:off x="8234287" y="1468186"/>
            <a:ext cx="2731631" cy="3921628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B2A64CE2-D227-61F6-8611-F06017E8E0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8996" y="3801416"/>
            <a:ext cx="2462212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918F33EB-8E95-5CE7-6A01-50F1326D7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8996" y="4212914"/>
            <a:ext cx="2462212" cy="74747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8" name="Picture Placeholder 28">
            <a:extLst>
              <a:ext uri="{FF2B5EF4-FFF2-40B4-BE49-F238E27FC236}">
                <a16:creationId xmlns:a16="http://schemas.microsoft.com/office/drawing/2014/main" id="{58461833-243E-6542-B8B4-447C7236C1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73796" y="1794823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815EBB-7237-E383-3B24-ADEFC460E26C}"/>
              </a:ext>
            </a:extLst>
          </p:cNvPr>
          <p:cNvSpPr/>
          <p:nvPr userDrawn="1"/>
        </p:nvSpPr>
        <p:spPr>
          <a:xfrm>
            <a:off x="486440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FFD69-13D3-41A9-8AA6-0D3A224FD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022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C4E74EF-D07D-2245-B4E5-DDCD47751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22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38BFB8C6-10CE-8E2E-68D4-C4D3C6F7B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834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F782CE-8827-41C2-49C4-0DB391302089}"/>
              </a:ext>
            </a:extLst>
          </p:cNvPr>
          <p:cNvSpPr/>
          <p:nvPr userDrawn="1"/>
        </p:nvSpPr>
        <p:spPr>
          <a:xfrm>
            <a:off x="3322237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9887A043-E689-B402-E136-BCE2E83BEE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4819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A063867A-9DA6-F6CE-528D-609EA9856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4819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6FBDCA-0266-AE7F-E80B-344D084EEC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1631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A31FBD-30CD-CB0F-68BC-2593E76E91BB}"/>
              </a:ext>
            </a:extLst>
          </p:cNvPr>
          <p:cNvSpPr/>
          <p:nvPr userDrawn="1"/>
        </p:nvSpPr>
        <p:spPr>
          <a:xfrm>
            <a:off x="6158035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2E2DB12-7982-C69E-AE18-D21CA19FB5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617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26B6977-B968-F663-BC54-7E415AB9D8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0617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5966DE11-AD29-59AD-45F7-EABC4B5848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87429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43D579C-6E9C-25CB-2720-6A306EF69006}"/>
              </a:ext>
            </a:extLst>
          </p:cNvPr>
          <p:cNvSpPr/>
          <p:nvPr userDrawn="1"/>
        </p:nvSpPr>
        <p:spPr>
          <a:xfrm>
            <a:off x="8993832" y="1280799"/>
            <a:ext cx="2511403" cy="4214984"/>
          </a:xfrm>
          <a:prstGeom prst="roundRect">
            <a:avLst>
              <a:gd name="adj" fmla="val 11121"/>
            </a:avLst>
          </a:prstGeom>
          <a:noFill/>
          <a:ln w="12700">
            <a:solidFill>
              <a:srgbClr val="CDFF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D75B888D-0C06-26DF-6E92-6C336BCD8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6414" y="3614030"/>
            <a:ext cx="2157413" cy="37677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rgbClr val="CEF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2B7F9408-55EB-5A8F-AAD1-A5DDE58FB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6414" y="4025527"/>
            <a:ext cx="2157413" cy="124838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22" name="Picture Placeholder 28">
            <a:extLst>
              <a:ext uri="{FF2B5EF4-FFF2-40B4-BE49-F238E27FC236}">
                <a16:creationId xmlns:a16="http://schemas.microsoft.com/office/drawing/2014/main" id="{108F0EA2-ABA3-FF4D-BB73-38C1EE996C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23226" y="1535396"/>
            <a:ext cx="1852613" cy="18240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15A0A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rgbClr val="120A3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455F78-6609-801E-DC17-C1F685050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6CBF4EA-1B30-7BE8-1001-05DC56F034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45601CE-870F-3531-5BFD-D90830C60B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rgbClr val="CDFF4E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rgbClr val="CDFF4E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rgbClr val="CDFF4E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F9FA8C9-FF5F-9A5F-15A4-640617024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4CE85B3-01A8-2E52-59E0-D35ABA859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9ADFE56-6C35-B90D-FCA9-8884FC218D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0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A52D5-04C7-CF08-68F6-E95E49BB8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CDFF4E"/>
              </a:gs>
              <a:gs pos="31000">
                <a:srgbClr val="120A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C9350F2-2D1D-D02B-5C65-AC3DB018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287" y="6220821"/>
            <a:ext cx="3622808" cy="38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561283-C573-19BE-5D66-ABF53E176987}"/>
              </a:ext>
            </a:extLst>
          </p:cNvPr>
          <p:cNvSpPr/>
          <p:nvPr userDrawn="1"/>
        </p:nvSpPr>
        <p:spPr>
          <a:xfrm>
            <a:off x="0" y="-1"/>
            <a:ext cx="12192000" cy="5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861AD-46DF-A338-85BA-89E5C9299003}"/>
              </a:ext>
            </a:extLst>
          </p:cNvPr>
          <p:cNvSpPr/>
          <p:nvPr userDrawn="1"/>
        </p:nvSpPr>
        <p:spPr>
          <a:xfrm>
            <a:off x="0" y="6789700"/>
            <a:ext cx="12192000" cy="80615"/>
          </a:xfrm>
          <a:prstGeom prst="rect">
            <a:avLst/>
          </a:prstGeom>
          <a:solidFill>
            <a:srgbClr val="CDF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063B32-9991-220E-9B20-DA8CB1A0F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9582"/>
            <a:ext cx="10742612" cy="321831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400" b="1" i="0" kern="1200" spc="3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F69D4A-65FB-7FA3-024C-AF0343F8AB68}"/>
              </a:ext>
            </a:extLst>
          </p:cNvPr>
          <p:cNvSpPr/>
          <p:nvPr userDrawn="1"/>
        </p:nvSpPr>
        <p:spPr>
          <a:xfrm>
            <a:off x="625784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254A52-6594-033C-931F-353D9CBA3C61}"/>
              </a:ext>
            </a:extLst>
          </p:cNvPr>
          <p:cNvSpPr/>
          <p:nvPr userDrawn="1"/>
        </p:nvSpPr>
        <p:spPr>
          <a:xfrm>
            <a:off x="4348120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390D0-0513-3631-94B7-36A39E3D8FEC}"/>
              </a:ext>
            </a:extLst>
          </p:cNvPr>
          <p:cNvSpPr/>
          <p:nvPr userDrawn="1"/>
        </p:nvSpPr>
        <p:spPr>
          <a:xfrm>
            <a:off x="8070456" y="974837"/>
            <a:ext cx="3436418" cy="4908325"/>
          </a:xfrm>
          <a:prstGeom prst="roundRect">
            <a:avLst>
              <a:gd name="adj" fmla="val 6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B0E78F-A5B4-8929-1B25-57B3CC8BF1F4}"/>
              </a:ext>
            </a:extLst>
          </p:cNvPr>
          <p:cNvSpPr/>
          <p:nvPr userDrawn="1"/>
        </p:nvSpPr>
        <p:spPr>
          <a:xfrm>
            <a:off x="1639661" y="1355309"/>
            <a:ext cx="1293340" cy="12933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5CA0A-0A24-DE35-F04F-79B3DE4FB61D}"/>
              </a:ext>
            </a:extLst>
          </p:cNvPr>
          <p:cNvSpPr/>
          <p:nvPr userDrawn="1"/>
        </p:nvSpPr>
        <p:spPr>
          <a:xfrm>
            <a:off x="5464013" y="1355309"/>
            <a:ext cx="1293340" cy="12933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F2D3BD-65E8-DCE0-0DE2-04EB35DEA8ED}"/>
              </a:ext>
            </a:extLst>
          </p:cNvPr>
          <p:cNvSpPr/>
          <p:nvPr userDrawn="1"/>
        </p:nvSpPr>
        <p:spPr>
          <a:xfrm>
            <a:off x="9139072" y="1355309"/>
            <a:ext cx="1293340" cy="12933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3D6FEBA3-FA4C-7F4B-9134-9197AAC1CE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75975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66D1FA94-675D-E8ED-55CA-E0DC2AC8DD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00327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2285EE54-3C54-F034-F038-6FE74F6248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75386" y="1692417"/>
            <a:ext cx="620712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7685A3-628F-F313-BC8A-44D4AE71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39" y="3811850"/>
            <a:ext cx="2964799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05D25A-E6EB-1379-9D95-39D9D13D5B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357" y="3811850"/>
            <a:ext cx="2964523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70E3312-F4B4-FCF6-3553-E3236905E2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5166" y="3811850"/>
            <a:ext cx="3052244" cy="17863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1600" b="0" i="0">
                <a:latin typeface="Arial" panose="020B0604020202020204" pitchFamily="34" charset="0"/>
              </a:defRPr>
            </a:lvl1pPr>
            <a:lvl2pPr>
              <a:buClr>
                <a:schemeClr val="accent1"/>
              </a:buClr>
              <a:defRPr sz="1400" b="0" i="0">
                <a:latin typeface="Raleway" pitchFamily="2" charset="77"/>
              </a:defRPr>
            </a:lvl2pPr>
            <a:lvl3pPr>
              <a:buClr>
                <a:schemeClr val="accent1"/>
              </a:buClr>
              <a:defRPr sz="1200" b="0" i="0">
                <a:latin typeface="Raleway" pitchFamily="2" charset="77"/>
              </a:defRPr>
            </a:lvl3pPr>
            <a:lvl4pPr>
              <a:buClr>
                <a:schemeClr val="accent1"/>
              </a:buClr>
              <a:defRPr sz="1100" b="0" i="0">
                <a:latin typeface="Raleway" pitchFamily="2" charset="77"/>
              </a:defRPr>
            </a:lvl4pPr>
            <a:lvl5pPr>
              <a:buClr>
                <a:schemeClr val="accent1"/>
              </a:buClr>
              <a:defRPr sz="1100" b="0" i="0">
                <a:latin typeface="Raleway" pitchFamily="2" charset="77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3E3F2C-E496-44A5-97E6-57174E2874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39" y="3429000"/>
            <a:ext cx="2964799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F2A68F-D0C3-7990-AD14-1D4FCDCF8C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4357" y="3429000"/>
            <a:ext cx="2964523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01339C8-D557-931C-68B1-9AA53E5C41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5166" y="3429000"/>
            <a:ext cx="3052244" cy="279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2000" b="0" i="0">
                <a:solidFill>
                  <a:schemeClr val="bg1"/>
                </a:solidFill>
                <a:latin typeface="Raleway" pitchFamily="2" charset="77"/>
              </a:defRPr>
            </a:lvl2pPr>
            <a:lvl3pPr marL="914400" indent="0">
              <a:buClr>
                <a:schemeClr val="accent1"/>
              </a:buClr>
              <a:buNone/>
              <a:defRPr sz="1800" b="0" i="0">
                <a:solidFill>
                  <a:schemeClr val="bg1"/>
                </a:solidFill>
                <a:latin typeface="Raleway" pitchFamily="2" charset="77"/>
              </a:defRPr>
            </a:lvl3pPr>
            <a:lvl4pPr marL="13716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4pPr>
            <a:lvl5pPr marL="1828800" indent="0">
              <a:buClr>
                <a:schemeClr val="accent1"/>
              </a:buClr>
              <a:buNone/>
              <a:defRPr sz="1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4956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0" r:id="rId3"/>
    <p:sldLayoutId id="2147483684" r:id="rId4"/>
    <p:sldLayoutId id="2147483686" r:id="rId5"/>
    <p:sldLayoutId id="2147483651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52" r:id="rId12"/>
    <p:sldLayoutId id="2147483653" r:id="rId13"/>
    <p:sldLayoutId id="2147483655" r:id="rId14"/>
    <p:sldLayoutId id="2147483654" r:id="rId15"/>
    <p:sldLayoutId id="2147483671" r:id="rId16"/>
    <p:sldLayoutId id="2147483670" r:id="rId17"/>
    <p:sldLayoutId id="2147483673" r:id="rId18"/>
    <p:sldLayoutId id="2147483658" r:id="rId19"/>
    <p:sldLayoutId id="2147483672" r:id="rId20"/>
    <p:sldLayoutId id="2147483674" r:id="rId21"/>
    <p:sldLayoutId id="2147483678" r:id="rId22"/>
    <p:sldLayoutId id="2147483677" r:id="rId23"/>
    <p:sldLayoutId id="2147483680" r:id="rId24"/>
    <p:sldLayoutId id="2147483681" r:id="rId25"/>
    <p:sldLayoutId id="2147483656" r:id="rId26"/>
    <p:sldLayoutId id="2147483675" r:id="rId27"/>
    <p:sldLayoutId id="2147483691" r:id="rId28"/>
    <p:sldLayoutId id="2147483692" r:id="rId29"/>
    <p:sldLayoutId id="2147483657" r:id="rId30"/>
    <p:sldLayoutId id="2147483659" r:id="rId31"/>
    <p:sldLayoutId id="2147483697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2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4" r:id="rId4"/>
    <p:sldLayoutId id="2147483693" r:id="rId5"/>
    <p:sldLayoutId id="2147483695" r:id="rId6"/>
    <p:sldLayoutId id="2147483696" r:id="rId7"/>
    <p:sldLayoutId id="2147483667" r:id="rId8"/>
    <p:sldLayoutId id="2147483668" r:id="rId9"/>
    <p:sldLayoutId id="2147483664" r:id="rId10"/>
    <p:sldLayoutId id="2147483676" r:id="rId11"/>
    <p:sldLayoutId id="2147483665" r:id="rId12"/>
    <p:sldLayoutId id="2147483679" r:id="rId13"/>
    <p:sldLayoutId id="2147483682" r:id="rId14"/>
    <p:sldLayoutId id="2147483683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1_7EEC913F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microsoft-copilot/for-individuals/termsofuse" TargetMode="External"/><Relationship Id="rId2" Type="http://schemas.microsoft.com/office/2018/10/relationships/comments" Target="../comments/modernComment_146_4F9DA00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s.zachmanson.com/copilot-edited-an-ad-into-my-pr/" TargetMode="External"/><Relationship Id="rId2" Type="http://schemas.microsoft.com/office/2018/10/relationships/comments" Target="../comments/modernComment_148_1A3927BA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gister.com/2026/03/30/github_copilot_ads_pull_requests/" TargetMode="External"/><Relationship Id="rId2" Type="http://schemas.microsoft.com/office/2018/10/relationships/comments" Target="../comments/modernComment_149_E5E44F4E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microsoft.com/office/2018/10/relationships/comments" Target="../comments/modernComment_14A_7CB2D2C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microsoft.com/office/2018/10/relationships/comments" Target="../comments/modernComment_14B_4D96C99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14F_F00415F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4E_5EBA47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50_3210B615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51_347CB7C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52_982AFDA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38_5AE3AA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eyondata.substack.com/p/how-i-dropped-our-production-database" TargetMode="External"/><Relationship Id="rId2" Type="http://schemas.microsoft.com/office/2018/10/relationships/comments" Target="../comments/modernComment_14C_529A413E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eyondata.substack.com/p/how-i-dropped-our-production-database" TargetMode="External"/><Relationship Id="rId2" Type="http://schemas.microsoft.com/office/2018/10/relationships/comments" Target="../comments/modernComment_14D_B5B97FD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A2A85-7D5D-41D2-F615-AFB63820F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b"/>
          <a:lstStyle/>
          <a:p>
            <a:pPr marL="10795" indent="-10795"/>
            <a:r>
              <a:rPr lang="en-US" sz="4800">
                <a:latin typeface="Arial"/>
                <a:cs typeface="Arial"/>
              </a:rPr>
              <a:t>AI coding agents and </a:t>
            </a:r>
            <a:r>
              <a:rPr lang="en-US" sz="4800" err="1">
                <a:latin typeface="Arial"/>
                <a:cs typeface="Arial"/>
              </a:rPr>
              <a:t>Nerdio</a:t>
            </a:r>
            <a:r>
              <a:rPr lang="en-US" sz="4800">
                <a:latin typeface="Arial"/>
                <a:cs typeface="Arial"/>
              </a:rPr>
              <a:t> Shell Apps and Windows 365 link, oh my!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48A32-F4AB-3C34-DE9C-2BB621D709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Dave Anderson, Cloud Architect</a:t>
            </a:r>
            <a:endParaRPr lang="en-US"/>
          </a:p>
          <a:p>
            <a:r>
              <a:rPr lang="en-US">
                <a:latin typeface="Arial"/>
                <a:ea typeface="Verdana"/>
                <a:cs typeface="Arial"/>
              </a:rPr>
              <a:t>Optimum Healthcare 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28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912A4-EFCD-779F-0983-E8FA34E60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Warning!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89A3B-8590-6EC5-58D2-55ECE3D55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4337" y="4839995"/>
            <a:ext cx="1859159" cy="988365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>
                <a:latin typeface="Arial"/>
                <a:cs typeface="Arial"/>
                <a:hlinkClick r:id="rId3"/>
              </a:rPr>
              <a:t>https://www.microsoft.com/en-us/microsoft-copilot/for-individuals/termsofuse</a:t>
            </a:r>
            <a:endParaRPr lang="en-US" sz="120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/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E6C8EDE-EF53-CAF1-E780-00B073421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25" y="2178446"/>
            <a:ext cx="9950875" cy="834566"/>
          </a:xfrm>
          <a:prstGeom prst="rect">
            <a:avLst/>
          </a:prstGeom>
        </p:spPr>
      </p:pic>
      <p:pic>
        <p:nvPicPr>
          <p:cNvPr id="6" name="Picture 5" descr="A qr code with dots&#10;&#10;AI-generated content may be incorrect.">
            <a:extLst>
              <a:ext uri="{FF2B5EF4-FFF2-40B4-BE49-F238E27FC236}">
                <a16:creationId xmlns:a16="http://schemas.microsoft.com/office/drawing/2014/main" id="{C496B13F-506C-58D6-1E73-A9633DD81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32" y="3794977"/>
            <a:ext cx="1861102" cy="18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B5B7-D0D0-0458-4BFA-35C0EF9E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E74D2-B19F-857D-856D-F51AE1F85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Warning!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23435-F621-FBAB-6620-64715AF014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50577" y="4040266"/>
            <a:ext cx="1854127" cy="677555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Arial"/>
                <a:cs typeface="Arial"/>
                <a:hlinkClick r:id="rId3"/>
              </a:rPr>
              <a:t>https://notes.zachmanson.com/copilot-edited-an-ad-into-my-pr/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592BE-B219-9D17-3D4E-C46818451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71" y="1715115"/>
            <a:ext cx="2943225" cy="342900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3D240C-156E-B86B-FB90-B1803C12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48" y="2212104"/>
            <a:ext cx="6060666" cy="390863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Picture 4" descr="A qr code with black dots&#10;&#10;AI-generated content may be incorrect.">
            <a:extLst>
              <a:ext uri="{FF2B5EF4-FFF2-40B4-BE49-F238E27FC236}">
                <a16:creationId xmlns:a16="http://schemas.microsoft.com/office/drawing/2014/main" id="{4C87E6A1-73C6-C4B5-565B-1E768DAC6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919" y="2214757"/>
            <a:ext cx="1841224" cy="18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2D5B-9909-E70B-A9C4-6FED54B2E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113CA-2C0E-AA04-D753-430D3C11F4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Warning!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A93DF-36CF-0548-91FB-784703036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2717" y="3821856"/>
            <a:ext cx="1981843" cy="750914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Arial"/>
                <a:cs typeface="Arial"/>
                <a:hlinkClick r:id="rId3"/>
              </a:rPr>
              <a:t>https://www.theregister.com/2026/03/30/github_copilot_ads_pull_requests/</a:t>
            </a:r>
            <a:endParaRPr lang="en-US" sz="1200"/>
          </a:p>
          <a:p>
            <a:pPr marL="0" indent="0">
              <a:lnSpc>
                <a:spcPct val="100000"/>
              </a:lnSpc>
              <a:buNone/>
            </a:pPr>
            <a:endParaRPr lang="en-US" sz="1200"/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60FD731-4E30-37D4-6965-6D37391EC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7" y="2044284"/>
            <a:ext cx="7886393" cy="1327663"/>
          </a:xfrm>
          <a:prstGeom prst="rect">
            <a:avLst/>
          </a:prstGeom>
        </p:spPr>
      </p:pic>
      <p:pic>
        <p:nvPicPr>
          <p:cNvPr id="9" name="Picture 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79DF111-5B44-2DF2-CF4F-C0F97CDA9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78" y="3607614"/>
            <a:ext cx="7884549" cy="1593133"/>
          </a:xfrm>
          <a:prstGeom prst="rect">
            <a:avLst/>
          </a:prstGeom>
        </p:spPr>
      </p:pic>
      <p:pic>
        <p:nvPicPr>
          <p:cNvPr id="5" name="Picture 4" descr="A qr code with black dots&#10;&#10;AI-generated content may be incorrect.">
            <a:extLst>
              <a:ext uri="{FF2B5EF4-FFF2-40B4-BE49-F238E27FC236}">
                <a16:creationId xmlns:a16="http://schemas.microsoft.com/office/drawing/2014/main" id="{ED15B207-8769-B280-F52A-024E18E6B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292" y="1994798"/>
            <a:ext cx="1834598" cy="18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BF5C-4BFB-35A3-C29F-D6B263F6C4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Hallucinations and fab</a:t>
            </a:r>
            <a:r>
              <a:rPr lang="en-US"/>
              <a:t>rications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43120-6087-E970-53AE-E430B542E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528" y="1519969"/>
            <a:ext cx="10523900" cy="648981"/>
          </a:xfrm>
        </p:spPr>
        <p:txBody>
          <a:bodyPr lIns="91440" tIns="45720" rIns="91440" bIns="45720" anchor="t"/>
          <a:lstStyle/>
          <a:p>
            <a:pPr marL="11430" indent="0">
              <a:buNone/>
            </a:pPr>
            <a:r>
              <a:rPr lang="en-US">
                <a:latin typeface="Arial"/>
                <a:cs typeface="Arial"/>
              </a:rPr>
              <a:t>Without guardrails, coding agents are often wrong, but never in doubt. 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8FBF8F-F62C-0084-B5CD-F31BD136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24" y="4685225"/>
            <a:ext cx="10240296" cy="443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BF569-09AA-28A4-51D1-59C2AB00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5" y="2529041"/>
            <a:ext cx="7705725" cy="361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FFDE88-E489-100A-D2FA-99705A0C2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17" y="3521945"/>
            <a:ext cx="6572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3304B-2CD8-FE70-9029-ED071FE3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AD1A-884D-9428-09F5-9A3FA9699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Hallucinations and fab</a:t>
            </a:r>
            <a:r>
              <a:rPr lang="en-US"/>
              <a:t>rications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A137-D36A-1EA7-A339-8069F697F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528" y="1519969"/>
            <a:ext cx="10523900" cy="648981"/>
          </a:xfrm>
        </p:spPr>
        <p:txBody>
          <a:bodyPr lIns="91440" tIns="45720" rIns="91440" bIns="45720" anchor="t"/>
          <a:lstStyle/>
          <a:p>
            <a:pPr marL="11430" indent="0">
              <a:buNone/>
            </a:pPr>
            <a:r>
              <a:rPr lang="en-US">
                <a:latin typeface="Arial"/>
                <a:cs typeface="Arial"/>
              </a:rPr>
              <a:t>Without guardrails, coding agents are often wrong, but never in doubt.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01897-8E8B-25D2-7CD8-3F7DAA0B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56" y="2361278"/>
            <a:ext cx="360997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CE51D-AAC6-9AB0-6867-3142D383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2" y="2897443"/>
            <a:ext cx="54578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67F0E-5740-9CD2-AFB6-468C8CD5A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9" y="3175512"/>
            <a:ext cx="849630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A81D3-E81B-6BDB-B147-F10FAC2F2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65" y="3687097"/>
            <a:ext cx="9639300" cy="247650"/>
          </a:xfrm>
          <a:prstGeom prst="rect">
            <a:avLst/>
          </a:prstGeom>
        </p:spPr>
      </p:pic>
      <p:pic>
        <p:nvPicPr>
          <p:cNvPr id="9" name="Picture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A0C383A3-F059-5F7D-86CA-D588E0681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81" y="4242312"/>
            <a:ext cx="97821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801D7-D503-4633-7827-40097A1E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C98398-6447-70FB-01CC-9442A75F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12" y="2262122"/>
            <a:ext cx="4906735" cy="3646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8BAD-54DC-5F6A-BC4B-78812CE39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Hallucinations and fab</a:t>
            </a:r>
            <a:r>
              <a:rPr lang="en-US"/>
              <a:t>rications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721E1-14C0-F424-FA54-D0DEADF7F9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528" y="1519969"/>
            <a:ext cx="10523900" cy="648981"/>
          </a:xfrm>
        </p:spPr>
        <p:txBody>
          <a:bodyPr lIns="91440" tIns="45720" rIns="91440" bIns="45720" anchor="t"/>
          <a:lstStyle/>
          <a:p>
            <a:pPr marL="11430" indent="0">
              <a:buNone/>
            </a:pPr>
            <a:r>
              <a:rPr lang="en-US">
                <a:latin typeface="Arial"/>
                <a:cs typeface="Arial"/>
              </a:rPr>
              <a:t>Without guardrails, coding agents are often wrong, but never in doubt. 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A1B8A-DDD9-2379-1140-27E61AB6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6" y="2923605"/>
            <a:ext cx="11102067" cy="425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5ABA76-F8CF-9ED9-4C34-36E44710B0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08"/>
          <a:stretch>
            <a:fillRect/>
          </a:stretch>
        </p:blipFill>
        <p:spPr>
          <a:xfrm>
            <a:off x="592855" y="3723332"/>
            <a:ext cx="4300406" cy="257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00FD9D-2BF1-52BD-74B8-AEB0FB915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47" y="4354813"/>
            <a:ext cx="7873092" cy="3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0CBC9-11F3-11EB-4F9D-DDEC384C6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3E240-72F1-F627-B7DB-066DC4BDF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Hallucinations and fab</a:t>
            </a:r>
            <a:r>
              <a:rPr lang="en-US"/>
              <a:t>rications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A6C1C-6EB8-C18C-228E-3F78175ED9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528" y="1519969"/>
            <a:ext cx="10523900" cy="67970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How do you get reliable outputs?</a:t>
            </a:r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CC0D4A4-FE68-204C-AE4B-7C2D22FE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6" y="4702075"/>
            <a:ext cx="10810875" cy="981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2EDC01-451E-CA93-F556-5A451A540ECA}"/>
              </a:ext>
            </a:extLst>
          </p:cNvPr>
          <p:cNvSpPr txBox="1"/>
          <p:nvPr/>
        </p:nvSpPr>
        <p:spPr>
          <a:xfrm>
            <a:off x="600908" y="2208528"/>
            <a:ext cx="7376651" cy="456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120A36"/>
                </a:solidFill>
                <a:latin typeface="Arial"/>
                <a:cs typeface="Arial"/>
              </a:rPr>
              <a:t>Leverage </a:t>
            </a:r>
            <a:r>
              <a:rPr lang="en-US" i="1">
                <a:solidFill>
                  <a:srgbClr val="120A36"/>
                </a:solidFill>
                <a:latin typeface="Arial"/>
                <a:cs typeface="Arial"/>
              </a:rPr>
              <a:t>your</a:t>
            </a:r>
            <a:r>
              <a:rPr lang="en-US">
                <a:solidFill>
                  <a:srgbClr val="120A36"/>
                </a:solidFill>
                <a:latin typeface="Arial"/>
                <a:cs typeface="Arial"/>
              </a:rPr>
              <a:t> expertise.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6DF00-ABD8-1DE5-FB80-0CB08B99B103}"/>
              </a:ext>
            </a:extLst>
          </p:cNvPr>
          <p:cNvSpPr txBox="1"/>
          <p:nvPr/>
        </p:nvSpPr>
        <p:spPr>
          <a:xfrm>
            <a:off x="600907" y="2676193"/>
            <a:ext cx="7376651" cy="456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120A36"/>
                </a:solidFill>
                <a:latin typeface="Arial"/>
                <a:cs typeface="Arial"/>
              </a:rPr>
              <a:t>Use known good examples.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538D8-937B-0706-D1C9-130301022B93}"/>
              </a:ext>
            </a:extLst>
          </p:cNvPr>
          <p:cNvSpPr txBox="1"/>
          <p:nvPr/>
        </p:nvSpPr>
        <p:spPr>
          <a:xfrm>
            <a:off x="600906" y="3143858"/>
            <a:ext cx="7376651" cy="456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120A36"/>
                </a:solidFill>
                <a:latin typeface="Arial"/>
                <a:cs typeface="Arial"/>
              </a:rPr>
              <a:t>Provide context the coding agent </a:t>
            </a:r>
            <a:r>
              <a:rPr lang="en-US" u="sng">
                <a:solidFill>
                  <a:srgbClr val="120A36"/>
                </a:solidFill>
                <a:latin typeface="Arial"/>
                <a:cs typeface="Arial"/>
              </a:rPr>
              <a:t>doesn't</a:t>
            </a:r>
            <a:r>
              <a:rPr lang="en-US">
                <a:solidFill>
                  <a:srgbClr val="120A36"/>
                </a:solidFill>
                <a:latin typeface="Arial"/>
                <a:cs typeface="Arial"/>
              </a:rPr>
              <a:t> have.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E2DA5-D9BE-62DB-0873-C3DFC3496533}"/>
              </a:ext>
            </a:extLst>
          </p:cNvPr>
          <p:cNvSpPr txBox="1"/>
          <p:nvPr/>
        </p:nvSpPr>
        <p:spPr>
          <a:xfrm>
            <a:off x="600905" y="3611523"/>
            <a:ext cx="7376651" cy="465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120A36"/>
                </a:solidFill>
                <a:latin typeface="Arial"/>
                <a:cs typeface="Arial"/>
              </a:rPr>
              <a:t>Include guardrails and strict requirements.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3" grpId="0"/>
      <p:bldP spid="14" grpId="0"/>
      <p:bldP spid="16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EE250B-019F-DDDA-4FEC-B1A3C5780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CODING AGENT LAYER VISIBILITY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D761A-C553-6133-056F-7F25312305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0" tIns="0" rIns="0" bIns="0" anchor="t"/>
          <a:lstStyle/>
          <a:p>
            <a:pPr marL="285750" indent="-285750">
              <a:buChar char="•"/>
            </a:pPr>
            <a:r>
              <a:rPr lang="en-US">
                <a:latin typeface="Arial"/>
                <a:cs typeface="Arial"/>
              </a:rPr>
              <a:t>Anthropic Opus</a:t>
            </a:r>
            <a:endParaRPr lang="en-US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OpenAI GPT</a:t>
            </a:r>
          </a:p>
          <a:p>
            <a:pPr marL="285750" indent="-285750">
              <a:buChar char="•"/>
            </a:pPr>
            <a:r>
              <a:rPr lang="en-US">
                <a:latin typeface="Arial"/>
                <a:cs typeface="Arial"/>
              </a:rPr>
              <a:t>Google Gemini</a:t>
            </a:r>
            <a:endParaRPr lang="en-US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1FE6-0C60-6923-220F-FBE71C18DF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0" tIns="0" rIns="0" bIns="0" anchor="t"/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Copilot CLI</a:t>
            </a:r>
          </a:p>
          <a:p>
            <a:pPr marL="285750" indent="-285750">
              <a:buChar char="•"/>
            </a:pPr>
            <a:r>
              <a:rPr lang="en-US">
                <a:latin typeface="Arial"/>
                <a:cs typeface="Arial"/>
              </a:rPr>
              <a:t>Claude Code</a:t>
            </a:r>
            <a:endParaRPr lang="en-US">
              <a:cs typeface="Arial"/>
            </a:endParaRPr>
          </a:p>
          <a:p>
            <a:pPr marL="285750" indent="-285750">
              <a:buChar char="•"/>
            </a:pPr>
            <a:r>
              <a:rPr lang="en-US">
                <a:latin typeface="Arial"/>
                <a:cs typeface="Arial"/>
              </a:rPr>
              <a:t>Gemini CLI</a:t>
            </a:r>
            <a:endParaRPr lang="en-US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1B0CD-79DE-BB06-7686-7C28E0D019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0" tIns="0" rIns="0" bIns="0" anchor="t"/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Model Context Protocol (MCP)</a:t>
            </a:r>
          </a:p>
          <a:p>
            <a:pPr marL="285750" indent="-285750">
              <a:buChar char="•"/>
            </a:pPr>
            <a:r>
              <a:rPr lang="en-US">
                <a:latin typeface="Arial"/>
                <a:cs typeface="Arial"/>
              </a:rPr>
              <a:t>Skills</a:t>
            </a:r>
          </a:p>
          <a:p>
            <a:pPr marL="285750" indent="-285750">
              <a:buChar char="•"/>
            </a:pPr>
            <a:r>
              <a:rPr lang="en-US">
                <a:latin typeface="Arial"/>
                <a:cs typeface="Arial"/>
              </a:rPr>
              <a:t>AGENTS.md</a:t>
            </a:r>
            <a:endParaRPr lang="en-US">
              <a:cs typeface="Arial"/>
            </a:endParaRPr>
          </a:p>
          <a:p>
            <a:pPr marL="285750" indent="-285750">
              <a:buChar char="•"/>
            </a:pPr>
            <a:r>
              <a:rPr lang="en-US">
                <a:cs typeface="Arial"/>
              </a:rPr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638249-9F07-06B3-639E-FEA781971B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0" tIns="0" rIns="0" bIns="0" anchor="t"/>
          <a:lstStyle/>
          <a:p>
            <a:r>
              <a:rPr lang="en-US">
                <a:latin typeface="Arial"/>
                <a:cs typeface="Arial"/>
              </a:rPr>
              <a:t>Models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6B36BE-C30B-11BD-4700-923B42C2F4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0" tIns="0" rIns="0" bIns="0" anchor="t"/>
          <a:lstStyle/>
          <a:p>
            <a:r>
              <a:rPr lang="en-US">
                <a:latin typeface="Arial"/>
                <a:cs typeface="Arial"/>
              </a:rPr>
              <a:t>Harness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4B0332-B17F-03A3-1943-5462697666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lIns="0" tIns="0" rIns="0" bIns="0" anchor="t"/>
          <a:lstStyle/>
          <a:p>
            <a:r>
              <a:rPr lang="en-US"/>
              <a:t>Context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FCE3535-2DB5-3159-B625-9CD22A4AB81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8" b="128"/>
          <a:stretch/>
        </p:blipFill>
        <p:spPr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997597B-454F-147E-7EEB-C9EAD8C6BCD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t="128" b="128"/>
          <a:stretch/>
        </p:blipFill>
        <p:spPr>
          <a:prstGeom prst="rect">
            <a:avLst/>
          </a:prstGeom>
        </p:spPr>
      </p:pic>
      <p:pic>
        <p:nvPicPr>
          <p:cNvPr id="17" name="Picture Placeholder 16" descr="A red object with a face&#10;&#10;AI-generated content may be incorrect.">
            <a:extLst>
              <a:ext uri="{FF2B5EF4-FFF2-40B4-BE49-F238E27FC236}">
                <a16:creationId xmlns:a16="http://schemas.microsoft.com/office/drawing/2014/main" id="{6019664C-0B24-DA96-9E95-8A6089BF637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/>
          <a:srcRect l="7000" r="700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0CA833-343A-B1E3-F832-926B5F5BA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Demo!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4FFA-8898-92DD-0DF3-FB1615546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733" y="2221219"/>
            <a:ext cx="5721005" cy="659236"/>
          </a:xfrm>
        </p:spPr>
        <p:txBody>
          <a:bodyPr lIns="91440" tIns="45720" rIns="91440" bIns="45720" anchor="b"/>
          <a:lstStyle/>
          <a:p>
            <a:r>
              <a:rPr lang="en-US" sz="2400">
                <a:latin typeface="Arial"/>
                <a:cs typeface="Arial"/>
              </a:rPr>
              <a:t>Switching from PowerPoint to Windows 365 Link</a:t>
            </a:r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DC82D-F837-B7BD-8DA6-3742A564F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32" y="3094997"/>
            <a:ext cx="6585130" cy="2390605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US">
                <a:latin typeface="Arial"/>
                <a:cs typeface="Arial"/>
              </a:rPr>
              <a:t>Using Windows 365 Link to access Windows 365 Cloud PC</a:t>
            </a:r>
          </a:p>
          <a:p>
            <a:pPr marL="960755"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Demo domain</a:t>
            </a:r>
          </a:p>
          <a:p>
            <a:pPr marL="960755"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AI coding agents installed</a:t>
            </a:r>
          </a:p>
          <a:p>
            <a:pPr marL="960755"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Access to NerdioCon2026 GitHub demo repo</a:t>
            </a:r>
          </a:p>
          <a:p>
            <a:pPr marL="960755" lvl="1">
              <a:buFont typeface="Courier New,monospace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Code development sandbox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Create a </a:t>
            </a:r>
            <a:r>
              <a:rPr lang="en-US" err="1">
                <a:latin typeface="Arial"/>
                <a:cs typeface="Arial"/>
              </a:rPr>
              <a:t>Nerdio</a:t>
            </a:r>
            <a:r>
              <a:rPr lang="en-US">
                <a:latin typeface="Arial"/>
                <a:cs typeface="Arial"/>
              </a:rPr>
              <a:t> Shell App</a:t>
            </a:r>
            <a:endParaRPr lang="en-US"/>
          </a:p>
          <a:p>
            <a:pPr marL="960755"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Package complex installs without Intune gymnastics</a:t>
            </a: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  <p:pic>
        <p:nvPicPr>
          <p:cNvPr id="8" name="Picture 7" descr="Image of the Windows 365 Link device.">
            <a:extLst>
              <a:ext uri="{FF2B5EF4-FFF2-40B4-BE49-F238E27FC236}">
                <a16:creationId xmlns:a16="http://schemas.microsoft.com/office/drawing/2014/main" id="{AE3DA2AF-7BF0-507A-F029-05856544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30" y="4271056"/>
            <a:ext cx="2114745" cy="1055133"/>
          </a:xfrm>
          <a:prstGeom prst="rect">
            <a:avLst/>
          </a:prstGeom>
        </p:spPr>
      </p:pic>
      <p:pic>
        <p:nvPicPr>
          <p:cNvPr id="9" name="Picture 8" descr="A qr code with black dots&#10;&#10;AI-generated content may be incorrect.">
            <a:extLst>
              <a:ext uri="{FF2B5EF4-FFF2-40B4-BE49-F238E27FC236}">
                <a16:creationId xmlns:a16="http://schemas.microsoft.com/office/drawing/2014/main" id="{4C771D87-EE72-AC99-A577-E93BA272E9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70" r="4292" b="4292"/>
          <a:stretch>
            <a:fillRect/>
          </a:stretch>
        </p:blipFill>
        <p:spPr>
          <a:xfrm>
            <a:off x="9013680" y="2054525"/>
            <a:ext cx="1750312" cy="17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9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1A158C-2423-24B4-AD69-485CAA7FB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SPEAKER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714-189B-3BD9-D027-88D9D6DF2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7880" y="2162294"/>
            <a:ext cx="2890195" cy="376773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Dave Anderson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A843B-FCD1-14B6-CBFD-9EAB6768C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7880" y="2536801"/>
            <a:ext cx="2890195" cy="747478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Cloud Architect,</a:t>
            </a:r>
          </a:p>
          <a:p>
            <a:r>
              <a:rPr lang="en-US">
                <a:latin typeface="Arial"/>
                <a:cs typeface="Arial"/>
              </a:rPr>
              <a:t>Optimum Healthcare IT</a:t>
            </a:r>
            <a:endParaRPr lang="en-US"/>
          </a:p>
        </p:txBody>
      </p:sp>
      <p:pic>
        <p:nvPicPr>
          <p:cNvPr id="6" name="Picture Placeholder 5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4B7CA3BE-A78B-6ABC-38D3-F9C407F18A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0" b="30"/>
          <a:stretch/>
        </p:blipFill>
        <p:spPr>
          <a:xfrm>
            <a:off x="3068136" y="2110105"/>
            <a:ext cx="2637788" cy="2637788"/>
          </a:xfrm>
          <a:prstGeom prst="roundRect">
            <a:avLst>
              <a:gd name="adj" fmla="val 10963"/>
            </a:avLst>
          </a:prstGeom>
        </p:spPr>
      </p:pic>
      <p:pic>
        <p:nvPicPr>
          <p:cNvPr id="8" name="Picture Placeholder 6" descr="A qr code with black dots&#10;&#10;AI-generated content may be incorrect.">
            <a:extLst>
              <a:ext uri="{FF2B5EF4-FFF2-40B4-BE49-F238E27FC236}">
                <a16:creationId xmlns:a16="http://schemas.microsoft.com/office/drawing/2014/main" id="{5EF31E4D-A591-0A07-0368-481B6A0CAA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05585" y="3429069"/>
            <a:ext cx="1234947" cy="1276614"/>
          </a:xfrm>
          <a:prstGeom prst="roundRect">
            <a:avLst>
              <a:gd name="adj" fmla="val 6016"/>
            </a:avLst>
          </a:prstGeom>
          <a:solidFill>
            <a:srgbClr val="FFFFFF"/>
          </a:solidFill>
          <a:effectLst>
            <a:outerShdw blurRad="287710" dist="38100" dir="8100000" algn="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141A2CC-F647-49FC-AEDE-6A295200DE5C}"/>
              </a:ext>
            </a:extLst>
          </p:cNvPr>
          <p:cNvSpPr txBox="1">
            <a:spLocks/>
          </p:cNvSpPr>
          <p:nvPr/>
        </p:nvSpPr>
        <p:spPr>
          <a:xfrm>
            <a:off x="1361117" y="1153206"/>
            <a:ext cx="9469765" cy="21906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solidFill>
                  <a:srgbClr val="CDFF4E"/>
                </a:solidFill>
              </a:rPr>
              <a:t>Thank </a:t>
            </a:r>
            <a:r>
              <a:rPr lang="en-US" sz="13800" dirty="0"/>
              <a:t>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47B38-59BD-1EC8-40B7-91DE2C219547}"/>
              </a:ext>
            </a:extLst>
          </p:cNvPr>
          <p:cNvSpPr txBox="1"/>
          <p:nvPr/>
        </p:nvSpPr>
        <p:spPr>
          <a:xfrm>
            <a:off x="1523556" y="3648932"/>
            <a:ext cx="914488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Please remember to fill out the post-breakout 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survey in the app.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Stop by the </a:t>
            </a:r>
            <a:r>
              <a:rPr lang="en-US" sz="2400" b="1" dirty="0" err="1">
                <a:solidFill>
                  <a:srgbClr val="CDFF4E"/>
                </a:solidFill>
                <a:latin typeface="Arial"/>
                <a:cs typeface="Arial"/>
              </a:rPr>
              <a:t>Nerdio</a:t>
            </a:r>
            <a:r>
              <a:rPr lang="en-US" sz="2400" b="1" dirty="0">
                <a:solidFill>
                  <a:srgbClr val="CDFF4E"/>
                </a:solidFill>
                <a:latin typeface="Arial"/>
                <a:cs typeface="Arial"/>
              </a:rPr>
              <a:t> booth in the Expo Hall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to take advantage of our exclusive, lowest-ever pricing on Microsoft 365 management!</a:t>
            </a:r>
          </a:p>
        </p:txBody>
      </p:sp>
    </p:spTree>
    <p:extLst>
      <p:ext uri="{BB962C8B-B14F-4D97-AF65-F5344CB8AC3E}">
        <p14:creationId xmlns:p14="http://schemas.microsoft.com/office/powerpoint/2010/main" val="253082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91E2-2151-12A0-B916-EC5F0B542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438B6-3308-42A5-C8B0-29E2B587C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 Context for AI coding agents (for humans!)</a:t>
            </a:r>
          </a:p>
          <a:p>
            <a:r>
              <a:rPr lang="en-US">
                <a:latin typeface="Arial"/>
                <a:cs typeface="Arial"/>
              </a:rPr>
              <a:t> Switch to Windows 365 Link for demo</a:t>
            </a:r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 Build a </a:t>
            </a:r>
            <a:r>
              <a:rPr lang="en-US" err="1">
                <a:latin typeface="Arial"/>
                <a:cs typeface="Arial"/>
              </a:rPr>
              <a:t>Nerdio</a:t>
            </a:r>
            <a:r>
              <a:rPr lang="en-US">
                <a:latin typeface="Arial"/>
                <a:cs typeface="Arial"/>
              </a:rPr>
              <a:t> Shell App</a:t>
            </a:r>
          </a:p>
        </p:txBody>
      </p:sp>
    </p:spTree>
    <p:extLst>
      <p:ext uri="{BB962C8B-B14F-4D97-AF65-F5344CB8AC3E}">
        <p14:creationId xmlns:p14="http://schemas.microsoft.com/office/powerpoint/2010/main" val="12552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32F511-8AEB-DA1D-AE6F-43FFC70ADA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Practical uses for AI coding agents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92189-98BA-91F5-76E2-0763050F5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INTRO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3E434-DDB1-E366-3415-E0BF6E6A56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b"/>
          <a:lstStyle/>
          <a:p>
            <a:r>
              <a:rPr lang="en-US" sz="2400">
                <a:latin typeface="Arial"/>
                <a:cs typeface="Arial"/>
              </a:rPr>
              <a:t>Please note!</a:t>
            </a:r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68DEB-4328-206B-DA90-167FE48E9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marL="10795" indent="-10795"/>
            <a:r>
              <a:rPr lang="en-US">
                <a:latin typeface="Arial"/>
                <a:cs typeface="Arial"/>
              </a:rPr>
              <a:t>This presentation is available by scanning the QR code: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EED43-3A56-9D99-0641-992FF4A9BA5C}"/>
              </a:ext>
            </a:extLst>
          </p:cNvPr>
          <p:cNvSpPr txBox="1"/>
          <p:nvPr/>
        </p:nvSpPr>
        <p:spPr>
          <a:xfrm>
            <a:off x="8419595" y="2242302"/>
            <a:ext cx="29788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Link to this PowerPoint: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CDEBA6-106F-68A8-0EB6-82208345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549" r="5539" b="269"/>
          <a:stretch>
            <a:fillRect/>
          </a:stretch>
        </p:blipFill>
        <p:spPr>
          <a:xfrm>
            <a:off x="8560997" y="2590663"/>
            <a:ext cx="2591249" cy="27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59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3F1B8-5ADD-0CDE-E6A4-28403043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2050A7-3C4C-8266-A349-29B129C86C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Practical uses for AI coding agents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89DFC-1D55-2CBD-8FC3-7A9C14B40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INTRO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BA706-04EB-4D3D-340E-D46BB324EE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b"/>
          <a:lstStyle/>
          <a:p>
            <a:r>
              <a:rPr lang="en-US" sz="2400">
                <a:latin typeface="Arial"/>
                <a:cs typeface="Arial"/>
              </a:rPr>
              <a:t>After the demo...</a:t>
            </a:r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5AB9-8407-BD89-1DC0-F4B7106BB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marL="10795" indent="-10795"/>
            <a:r>
              <a:rPr lang="en-US">
                <a:latin typeface="Arial"/>
                <a:cs typeface="Arial"/>
              </a:rPr>
              <a:t>Code created during the demo will be available here: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62912-4A43-0705-27D1-1539985E9E0C}"/>
              </a:ext>
            </a:extLst>
          </p:cNvPr>
          <p:cNvSpPr txBox="1"/>
          <p:nvPr/>
        </p:nvSpPr>
        <p:spPr>
          <a:xfrm>
            <a:off x="8545286" y="22030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Link to the code:</a:t>
            </a:r>
          </a:p>
        </p:txBody>
      </p:sp>
      <p:pic>
        <p:nvPicPr>
          <p:cNvPr id="8" name="Picture 7" descr="A qr code with black dots&#10;&#10;AI-generated content may be incorrect.">
            <a:extLst>
              <a:ext uri="{FF2B5EF4-FFF2-40B4-BE49-F238E27FC236}">
                <a16:creationId xmlns:a16="http://schemas.microsoft.com/office/drawing/2014/main" id="{59AC5C65-FB86-0442-B560-CCAD1DAC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9" r="6854" b="2586"/>
          <a:stretch>
            <a:fillRect/>
          </a:stretch>
        </p:blipFill>
        <p:spPr>
          <a:xfrm>
            <a:off x="8574733" y="2569302"/>
            <a:ext cx="2552317" cy="26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87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876B7-4698-37A3-F69D-4E9A38FCA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9D725-0AE1-5398-25CD-A5E5B1C7C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Practical uses for AI coding agents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1238D-7EEC-72E4-E9B2-566B5BB7C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INTRO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962F0-B8C8-9229-6675-1B1FAC209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b"/>
          <a:lstStyle/>
          <a:p>
            <a:r>
              <a:rPr lang="en-US" sz="2400">
                <a:solidFill>
                  <a:srgbClr val="120936"/>
                </a:solidFill>
                <a:latin typeface="Arial"/>
                <a:cs typeface="Arial"/>
              </a:rPr>
              <a:t>What can you build?</a:t>
            </a:r>
            <a:endParaRPr lang="en-US" sz="2400">
              <a:solidFill>
                <a:srgbClr val="12093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FF83D-22CF-901A-B843-B5AF744B8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err="1">
                <a:solidFill>
                  <a:srgbClr val="120936"/>
                </a:solidFill>
                <a:latin typeface="Arial"/>
                <a:cs typeface="Arial"/>
              </a:rPr>
              <a:t>Nerdio</a:t>
            </a:r>
            <a:r>
              <a:rPr lang="en-US">
                <a:solidFill>
                  <a:srgbClr val="120936"/>
                </a:solidFill>
                <a:latin typeface="Arial"/>
                <a:cs typeface="Arial"/>
              </a:rPr>
              <a:t> Shell Apps for large-scale app deployments</a:t>
            </a:r>
            <a:endParaRPr lang="en-US">
              <a:solidFill>
                <a:srgbClr val="12093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endParaRPr lang="en-US">
              <a:solidFill>
                <a:srgbClr val="120936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err="1">
                <a:solidFill>
                  <a:srgbClr val="120936"/>
                </a:solidFill>
                <a:latin typeface="Arial"/>
                <a:cs typeface="Arial"/>
              </a:rPr>
              <a:t>Nerdio</a:t>
            </a:r>
            <a:r>
              <a:rPr lang="en-US">
                <a:solidFill>
                  <a:srgbClr val="120936"/>
                </a:solidFill>
                <a:latin typeface="Arial"/>
                <a:cs typeface="Arial"/>
              </a:rPr>
              <a:t> Scripted Actions that follow PowerShell conventions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endParaRPr lang="en-US">
              <a:solidFill>
                <a:srgbClr val="120936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solidFill>
                  <a:srgbClr val="120936"/>
                </a:solidFill>
                <a:latin typeface="Arial"/>
                <a:cs typeface="Arial"/>
              </a:rPr>
              <a:t>Terraform frameworks to prepare Azure for </a:t>
            </a:r>
            <a:r>
              <a:rPr lang="en-US" err="1">
                <a:solidFill>
                  <a:srgbClr val="120936"/>
                </a:solidFill>
                <a:latin typeface="Arial"/>
                <a:cs typeface="Arial"/>
              </a:rPr>
              <a:t>Nerdio</a:t>
            </a:r>
            <a:r>
              <a:rPr lang="en-US">
                <a:solidFill>
                  <a:srgbClr val="120936"/>
                </a:solidFill>
                <a:latin typeface="Arial"/>
                <a:cs typeface="Arial"/>
              </a:rPr>
              <a:t> and AVD</a:t>
            </a:r>
            <a:endParaRPr lang="en-US" err="1">
              <a:solidFill>
                <a:srgbClr val="120936"/>
              </a:solidFill>
            </a:endParaRP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C6BDA26-E337-8133-CF19-2F8F3EAC0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235" y="1568903"/>
            <a:ext cx="2834368" cy="12504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F000B42-AE4C-98FB-0AB0-FD6321E97A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0418" y="2867025"/>
            <a:ext cx="1219200" cy="1219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8B272A-37CD-B501-AD72-3E1B9F10D1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0418" y="43502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25E4E-C2AD-349A-E53F-DF4338BE6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THE JOURNEY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C9AE-64CC-9A0F-29D2-2B84192B4D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Copy/paste code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16868-006D-0482-529E-10C3375E51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57150" indent="-285750">
              <a:buChar char="•"/>
            </a:pPr>
            <a:r>
              <a:rPr lang="en-US"/>
              <a:t>Slow</a:t>
            </a:r>
          </a:p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Inefficient</a:t>
            </a:r>
          </a:p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Necessary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FC17990-1F26-5054-9C5D-8EDA368278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892" r="9892"/>
          <a:stretch/>
        </p:blipFill>
        <p:spPr>
          <a:xfrm>
            <a:off x="925813" y="1535396"/>
            <a:ext cx="1404840" cy="1384120"/>
          </a:xfrm>
          <a:prstGeom prst="round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F7D383-78B2-DAB2-8155-8B89B5A98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IDE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EF3866-303C-7A5A-E12E-F74C05CB2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VS Code</a:t>
            </a:r>
          </a:p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Agent sidebar</a:t>
            </a:r>
          </a:p>
          <a:p>
            <a:pPr marL="57150" indent="-285750">
              <a:buChar char="•"/>
            </a:pPr>
            <a:endParaRPr lang="en-US"/>
          </a:p>
        </p:txBody>
      </p:sp>
      <p:pic>
        <p:nvPicPr>
          <p:cNvPr id="17" name="Picture Placeholder 16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84973C94-E1CC-A224-0427-F7729A8E3F4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771" b="771"/>
          <a:stretch/>
        </p:blipFill>
        <p:spPr>
          <a:xfrm>
            <a:off x="3761610" y="1535396"/>
            <a:ext cx="1404840" cy="1384120"/>
          </a:xfrm>
          <a:prstGeom prst="round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A9E56C-2452-2F21-6491-E1319C178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IDEv2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6FF89B-C91A-D976-897C-5386132DAA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91440" tIns="45720" rIns="91440" bIns="45720" anchor="t"/>
          <a:lstStyle/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Google Antigravity</a:t>
            </a:r>
          </a:p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Agent assumed</a:t>
            </a:r>
            <a:endParaRPr lang="en-US"/>
          </a:p>
        </p:txBody>
      </p:sp>
      <p:pic>
        <p:nvPicPr>
          <p:cNvPr id="18" name="Picture Placeholder 17" descr="A rainbow colored logo on a black background&#10;&#10;AI-generated content may be incorrect.">
            <a:extLst>
              <a:ext uri="{FF2B5EF4-FFF2-40B4-BE49-F238E27FC236}">
                <a16:creationId xmlns:a16="http://schemas.microsoft.com/office/drawing/2014/main" id="{AA4860CA-8633-B44E-38D9-4971C325551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t="771" b="771"/>
          <a:stretch/>
        </p:blipFill>
        <p:spPr>
          <a:xfrm>
            <a:off x="6730954" y="1535396"/>
            <a:ext cx="1404840" cy="1384120"/>
          </a:xfrm>
          <a:prstGeom prst="round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595DDA-4B38-38D9-683B-971D8C59D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CLI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6DD192-E917-9CD0-ECC0-E8044FD5C7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/>
          <a:lstStyle/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Paired with IDE</a:t>
            </a:r>
          </a:p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Fast</a:t>
            </a:r>
          </a:p>
          <a:p>
            <a:pPr marL="57150" indent="-285750">
              <a:buChar char="•"/>
            </a:pPr>
            <a:r>
              <a:rPr lang="en-US">
                <a:latin typeface="Arial"/>
                <a:cs typeface="Arial"/>
              </a:rPr>
              <a:t>Safe?</a:t>
            </a:r>
          </a:p>
          <a:p>
            <a:pPr marL="57150" indent="-285750">
              <a:buChar char="•"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BC50D23-71F5-D0D9-6AA8-733C57C069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71" b="771"/>
          <a:stretch/>
        </p:blipFill>
        <p:spPr>
          <a:xfrm>
            <a:off x="9566751" y="1535396"/>
            <a:ext cx="1404840" cy="13841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  <p:bldP spid="9" grpId="0" build="p"/>
      <p:bldP spid="10" grpId="0" build="p"/>
      <p:bldP spid="12" grpId="0" build="p"/>
      <p:bldP spid="13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AB2D-99A6-E509-D056-00F696668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5904D1-CB52-6F41-98A0-FCE3471AA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A DISASTER STORY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73D7F-58F2-B24D-6515-F097F5B09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Terraform, destroy me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A06F5-8DE5-9FA0-CF15-6F18339B8E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5563" y="3692120"/>
            <a:ext cx="1832585" cy="1018130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>
                <a:latin typeface="Arial"/>
                <a:cs typeface="Arial"/>
                <a:hlinkClick r:id="rId3"/>
              </a:rPr>
              <a:t>https://alexeyondata.substack.com/p/how-i-dropped-our-production-database</a:t>
            </a:r>
            <a:endParaRPr lang="en-US" sz="12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200"/>
          </a:p>
        </p:txBody>
      </p:sp>
      <p:pic>
        <p:nvPicPr>
          <p:cNvPr id="6" name="Picture 5" descr="A qr code with dots&#10;&#10;AI-generated content may be incorrect.">
            <a:extLst>
              <a:ext uri="{FF2B5EF4-FFF2-40B4-BE49-F238E27FC236}">
                <a16:creationId xmlns:a16="http://schemas.microsoft.com/office/drawing/2014/main" id="{D1BE46C2-CDFD-3560-2752-452CF943F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069" y="1869197"/>
            <a:ext cx="1830117" cy="1819187"/>
          </a:xfrm>
          <a:prstGeom prst="rect">
            <a:avLst/>
          </a:prstGeom>
        </p:spPr>
      </p:pic>
      <p:pic>
        <p:nvPicPr>
          <p:cNvPr id="7" name="Picture 6" descr="Terminal showing the full list of destroyed infrastructure including VPC, RDS, ECS, load balancers, and bastion host">
            <a:extLst>
              <a:ext uri="{FF2B5EF4-FFF2-40B4-BE49-F238E27FC236}">
                <a16:creationId xmlns:a16="http://schemas.microsoft.com/office/drawing/2014/main" id="{82D2777B-DD04-DC5D-870F-7485060B5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04" y="1859468"/>
            <a:ext cx="7439370" cy="402580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3858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17F13-D874-6308-4D49-36615004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E11AC-FB16-985B-CBC9-BA0004210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ea typeface="Verdana"/>
                <a:cs typeface="Arial"/>
              </a:rPr>
              <a:t>A DISASTER STORY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C85FA-E823-41E0-E8DC-A0162B39E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Terraform, destroy me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EFC82-6425-32AB-DF56-E47F2C41AB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43419" y="4022058"/>
            <a:ext cx="1840441" cy="986709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>
                <a:latin typeface="Arial"/>
                <a:cs typeface="Arial"/>
                <a:hlinkClick r:id="rId3"/>
              </a:rPr>
              <a:t>https://alexeyondata.substack.com/p/how-i-dropped-our-production-database</a:t>
            </a:r>
            <a:endParaRPr lang="en-US" sz="12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200"/>
          </a:p>
        </p:txBody>
      </p:sp>
      <p:pic>
        <p:nvPicPr>
          <p:cNvPr id="6" name="Picture 5" descr="A qr code with dots&#10;&#10;AI-generated content may be incorrect.">
            <a:extLst>
              <a:ext uri="{FF2B5EF4-FFF2-40B4-BE49-F238E27FC236}">
                <a16:creationId xmlns:a16="http://schemas.microsoft.com/office/drawing/2014/main" id="{635291F1-E34B-B600-479A-41D3C1E0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069" y="2199135"/>
            <a:ext cx="1830117" cy="1819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F8CA9-DA73-F301-ABE1-B6855772FF51}"/>
              </a:ext>
            </a:extLst>
          </p:cNvPr>
          <p:cNvSpPr txBox="1"/>
          <p:nvPr/>
        </p:nvSpPr>
        <p:spPr>
          <a:xfrm>
            <a:off x="653321" y="1877785"/>
            <a:ext cx="6633185" cy="1426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Lessons learned: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Over-reliance on AI agent wasn't safe.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Destructive actions weren't restricted.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CF6B8-CDD1-A6E0-6CAB-E523979BD787}"/>
              </a:ext>
            </a:extLst>
          </p:cNvPr>
          <p:cNvSpPr txBox="1"/>
          <p:nvPr/>
        </p:nvSpPr>
        <p:spPr>
          <a:xfrm>
            <a:off x="653320" y="3580045"/>
            <a:ext cx="8229302" cy="1426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Safeguards implemented: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AI agent no longer executes Terraform commands.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Human manually runs destructive actions.</a:t>
            </a:r>
          </a:p>
        </p:txBody>
      </p:sp>
    </p:spTree>
    <p:extLst>
      <p:ext uri="{BB962C8B-B14F-4D97-AF65-F5344CB8AC3E}">
        <p14:creationId xmlns:p14="http://schemas.microsoft.com/office/powerpoint/2010/main" val="30488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20936"/>
      </a:dk2>
      <a:lt2>
        <a:srgbClr val="FEFFFF"/>
      </a:lt2>
      <a:accent1>
        <a:srgbClr val="CCFF4E"/>
      </a:accent1>
      <a:accent2>
        <a:srgbClr val="F46901"/>
      </a:accent2>
      <a:accent3>
        <a:srgbClr val="F9AD26"/>
      </a:accent3>
      <a:accent4>
        <a:srgbClr val="644456"/>
      </a:accent4>
      <a:accent5>
        <a:srgbClr val="1D9DB7"/>
      </a:accent5>
      <a:accent6>
        <a:srgbClr val="FEFFFF"/>
      </a:accent6>
      <a:hlink>
        <a:srgbClr val="CCFE4D"/>
      </a:hlink>
      <a:folHlink>
        <a:srgbClr val="1D9DB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CEFE4C"/>
      </a:accent1>
      <a:accent2>
        <a:srgbClr val="D05A09"/>
      </a:accent2>
      <a:accent3>
        <a:srgbClr val="120936"/>
      </a:accent3>
      <a:accent4>
        <a:srgbClr val="644456"/>
      </a:accent4>
      <a:accent5>
        <a:srgbClr val="F0A725"/>
      </a:accent5>
      <a:accent6>
        <a:srgbClr val="A449D4"/>
      </a:accent6>
      <a:hlink>
        <a:srgbClr val="FDFDFD"/>
      </a:hlink>
      <a:folHlink>
        <a:srgbClr val="F7F7F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9a975a-5853-4b47-8fac-c283ce43aaa7" xsi:nil="true"/>
    <lcf76f155ced4ddcb4097134ff3c332f xmlns="573bd8af-12d0-4099-b3e3-caa3d3e6ccdb">
      <Terms xmlns="http://schemas.microsoft.com/office/infopath/2007/PartnerControls"/>
    </lcf76f155ced4ddcb4097134ff3c332f>
    <EventDate xmlns="573bd8af-12d0-4099-b3e3-caa3d3e6ccdb" xsi:nil="true"/>
    <BusinessArea xmlns="573bd8af-12d0-4099-b3e3-caa3d3e6ccdb" xsi:nil="true"/>
    <Region xmlns="573bd8af-12d0-4099-b3e3-caa3d3e6ccdb" xsi:nil="true"/>
    <Date xmlns="573bd8af-12d0-4099-b3e3-caa3d3e6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01AB5FEDC9D41AE2ECC9624BBE9C6" ma:contentTypeVersion="24" ma:contentTypeDescription="Create a new document." ma:contentTypeScope="" ma:versionID="3d0285b1267edda0e7f8dab315fc4959">
  <xsd:schema xmlns:xsd="http://www.w3.org/2001/XMLSchema" xmlns:xs="http://www.w3.org/2001/XMLSchema" xmlns:p="http://schemas.microsoft.com/office/2006/metadata/properties" xmlns:ns2="573bd8af-12d0-4099-b3e3-caa3d3e6ccdb" xmlns:ns3="209a975a-5853-4b47-8fac-c283ce43aaa7" targetNamespace="http://schemas.microsoft.com/office/2006/metadata/properties" ma:root="true" ma:fieldsID="36a9eef70913511e6d163e4390f59c15" ns2:_="" ns3:_="">
    <xsd:import namespace="573bd8af-12d0-4099-b3e3-caa3d3e6ccdb"/>
    <xsd:import namespace="209a975a-5853-4b47-8fac-c283ce43a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ate" minOccurs="0"/>
                <xsd:element ref="ns2:EventDate" minOccurs="0"/>
                <xsd:element ref="ns2:Region" minOccurs="0"/>
                <xsd:element ref="ns2:Business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bd8af-12d0-4099-b3e3-caa3d3e6c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a70988-60c9-4030-8f8e-0b4a667f5f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" ma:index="27" nillable="true" ma:displayName="Date" ma:format="DateOnly" ma:internalName="Date">
      <xsd:simpleType>
        <xsd:restriction base="dms:DateTime"/>
      </xsd:simpleType>
    </xsd:element>
    <xsd:element name="EventDate" ma:index="28" nillable="true" ma:displayName="Event Date" ma:format="DateOnly" ma:internalName="EventDate">
      <xsd:simpleType>
        <xsd:restriction base="dms:DateTime"/>
      </xsd:simpleType>
    </xsd:element>
    <xsd:element name="Region" ma:index="29" nillable="true" ma:displayName="Region" ma:format="Dropdown" ma:internalName="Region">
      <xsd:simpleType>
        <xsd:union memberTypes="dms:Text">
          <xsd:simpleType>
            <xsd:restriction base="dms:Choice">
              <xsd:enumeration value="Americas"/>
              <xsd:enumeration value="EMEA"/>
              <xsd:enumeration value="APAC"/>
            </xsd:restriction>
          </xsd:simpleType>
        </xsd:union>
      </xsd:simpleType>
    </xsd:element>
    <xsd:element name="BusinessArea" ma:index="30" nillable="true" ma:displayName="Business Area" ma:format="Dropdown" ma:internalName="BusinessArea">
      <xsd:simpleType>
        <xsd:union memberTypes="dms:Text">
          <xsd:simpleType>
            <xsd:restriction base="dms:Choice">
              <xsd:enumeration value="MSP"/>
              <xsd:enumeration value="Enterprise"/>
              <xsd:enumeration value="Corporate"/>
              <xsd:enumeration value="Internal"/>
              <xsd:enumeration value="Community (all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a975a-5853-4b47-8fac-c283ce43a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8eebff-8d40-4238-913e-238bd513bd75}" ma:internalName="TaxCatchAll" ma:showField="CatchAllData" ma:web="209a975a-5853-4b47-8fac-c283ce43a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E96E7D-BB09-43BA-A94B-6B5A0B3714A2}">
  <ds:schemaRefs>
    <ds:schemaRef ds:uri="209a975a-5853-4b47-8fac-c283ce43aaa7"/>
    <ds:schemaRef ds:uri="573bd8af-12d0-4099-b3e3-caa3d3e6ccdb"/>
    <ds:schemaRef ds:uri="93a218cc-07e8-4a93-b5d3-39a29ae1f2f4"/>
    <ds:schemaRef ds:uri="94ac9086-1668-4efa-8c0c-d04d605813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DB049A-7AB7-4D45-A540-FAE436BE1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857B1-37D3-45F6-8E1B-2054E04BEB3C}">
  <ds:schemaRefs>
    <ds:schemaRef ds:uri="209a975a-5853-4b47-8fac-c283ce43aaa7"/>
    <ds:schemaRef ds:uri="573bd8af-12d0-4099-b3e3-caa3d3e6cc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Chang</dc:creator>
  <cp:revision>5</cp:revision>
  <dcterms:created xsi:type="dcterms:W3CDTF">2025-11-11T21:04:50Z</dcterms:created>
  <dcterms:modified xsi:type="dcterms:W3CDTF">2026-05-20T21:02:46Z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0x0101004E501AB5FEDC9D41AE2ECC9624BBE9C6</vt:lpwstr>
  </property>
  <property fmtid="{D5CDD505-2E9C-101B-9397-08002B2CF9AE}" pid="3" name="MediaServiceImageTags">
    <vt:lpwstr/>
  </property>
</Properties>
</file>