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43_EE53F70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CBE0_F5726D30.xml" ContentType="application/vnd.ms-powerpoint.comments+xml"/>
  <Override PartName="/ppt/notesSlides/notesSlide4.xml" ContentType="application/vnd.openxmlformats-officedocument.presentationml.notesSlide+xml"/>
  <Override PartName="/ppt/comments/modernComment_14C_3569957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9_1EE33684.xml" ContentType="application/vnd.ms-powerpoint.comments+xml"/>
  <Override PartName="/ppt/notesSlides/notesSlide7.xml" ContentType="application/vnd.openxmlformats-officedocument.presentationml.notesSlide+xml"/>
  <Override PartName="/ppt/comments/modernComment_7FFFCBDE_B6FE7CB7.xml" ContentType="application/vnd.ms-powerpoint.comments+xml"/>
  <Override PartName="/ppt/notesSlides/notesSlide8.xml" ContentType="application/vnd.openxmlformats-officedocument.presentationml.notesSlide+xml"/>
  <Override PartName="/ppt/comments/modernComment_7FFFCBD9_54FD798D.xml" ContentType="application/vnd.ms-powerpoint.comments+xml"/>
  <Override PartName="/ppt/notesSlides/notesSlide9.xml" ContentType="application/vnd.openxmlformats-officedocument.presentationml.notesSlide+xml"/>
  <Override PartName="/ppt/comments/modernComment_16A_5E212D70.xml" ContentType="application/vnd.ms-powerpoint.comments+xml"/>
  <Override PartName="/ppt/comments/modernComment_140_569A9ADF.xml" ContentType="application/vnd.ms-powerpoint.comments+xml"/>
  <Override PartName="/ppt/comments/modernComment_141_EF399DB3.xml" ContentType="application/vnd.ms-powerpoint.comments+xml"/>
  <Override PartName="/ppt/notesSlides/notesSlide10.xml" ContentType="application/vnd.openxmlformats-officedocument.presentationml.notesSlide+xml"/>
  <Override PartName="/ppt/comments/modernComment_16B_9929067F.xml" ContentType="application/vnd.ms-powerpoint.comments+xml"/>
  <Override PartName="/ppt/comments/modernComment_155_42CF5646.xml" ContentType="application/vnd.ms-powerpoint.comments+xml"/>
  <Override PartName="/ppt/comments/modernComment_157_4B7D7C8F.xml" ContentType="application/vnd.ms-powerpoint.comments+xml"/>
  <Override PartName="/ppt/notesSlides/notesSlide11.xml" ContentType="application/vnd.openxmlformats-officedocument.presentationml.notesSlide+xml"/>
  <Override PartName="/ppt/comments/modernComment_156_7086BCA2.xml" ContentType="application/vnd.ms-powerpoint.comments+xml"/>
  <Override PartName="/ppt/comments/modernComment_14A_A0F14E2F.xml" ContentType="application/vnd.ms-powerpoint.comments+xml"/>
  <Override PartName="/ppt/comments/modernComment_168_EE803CDB.xml" ContentType="application/vnd.ms-powerpoint.comments+xml"/>
  <Override PartName="/ppt/comments/modernComment_167_DAD7D72E.xml" ContentType="application/vnd.ms-powerpoint.comments+xml"/>
  <Override PartName="/ppt/notesSlides/notesSlide12.xml" ContentType="application/vnd.openxmlformats-officedocument.presentationml.notesSlide+xml"/>
  <Override PartName="/ppt/comments/modernComment_150_C7F3DC2D.xml" ContentType="application/vnd.ms-powerpoint.comments+xml"/>
  <Override PartName="/ppt/notesSlides/notesSlide13.xml" ContentType="application/vnd.openxmlformats-officedocument.presentationml.notesSlide+xml"/>
  <Override PartName="/ppt/comments/modernComment_15A_2CC1E1F.xml" ContentType="application/vnd.ms-powerpoint.comments+xml"/>
  <Override PartName="/ppt/notesSlides/notesSlide14.xml" ContentType="application/vnd.openxmlformats-officedocument.presentationml.notesSlide+xml"/>
  <Override PartName="/ppt/comments/modernComment_151_F261AA54.xml" ContentType="application/vnd.ms-powerpoint.comments+xml"/>
  <Override PartName="/ppt/notesSlides/notesSlide15.xml" ContentType="application/vnd.openxmlformats-officedocument.presentationml.notesSlide+xml"/>
  <Override PartName="/ppt/comments/modernComment_153_50DCED54.xml" ContentType="application/vnd.ms-powerpoint.comments+xml"/>
  <Override PartName="/ppt/comments/modernComment_15E_7DEAED5D.xml" ContentType="application/vnd.ms-powerpoint.comments+xml"/>
  <Override PartName="/ppt/comments/modernComment_15C_131B5925.xml" ContentType="application/vnd.ms-powerpoint.comments+xml"/>
  <Override PartName="/ppt/notesSlides/notesSlide16.xml" ContentType="application/vnd.openxmlformats-officedocument.presentationml.notesSlide+xml"/>
  <Override PartName="/ppt/comments/modernComment_149_A051D32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7" r:id="rId6"/>
  </p:sldMasterIdLst>
  <p:notesMasterIdLst>
    <p:notesMasterId r:id="rId73"/>
  </p:notesMasterIdLst>
  <p:handoutMasterIdLst>
    <p:handoutMasterId r:id="rId74"/>
  </p:handoutMasterIdLst>
  <p:sldIdLst>
    <p:sldId id="344" r:id="rId7"/>
    <p:sldId id="305" r:id="rId8"/>
    <p:sldId id="272" r:id="rId9"/>
    <p:sldId id="323" r:id="rId10"/>
    <p:sldId id="2147470303" r:id="rId11"/>
    <p:sldId id="2147470304" r:id="rId12"/>
    <p:sldId id="332" r:id="rId13"/>
    <p:sldId id="310" r:id="rId14"/>
    <p:sldId id="313" r:id="rId15"/>
    <p:sldId id="2147470302" r:id="rId16"/>
    <p:sldId id="2147470297" r:id="rId17"/>
    <p:sldId id="362" r:id="rId18"/>
    <p:sldId id="320" r:id="rId19"/>
    <p:sldId id="321" r:id="rId20"/>
    <p:sldId id="2147470305" r:id="rId21"/>
    <p:sldId id="363" r:id="rId22"/>
    <p:sldId id="341" r:id="rId23"/>
    <p:sldId id="343" r:id="rId24"/>
    <p:sldId id="342" r:id="rId25"/>
    <p:sldId id="330" r:id="rId26"/>
    <p:sldId id="360" r:id="rId27"/>
    <p:sldId id="359" r:id="rId28"/>
    <p:sldId id="336" r:id="rId29"/>
    <p:sldId id="325" r:id="rId30"/>
    <p:sldId id="346" r:id="rId31"/>
    <p:sldId id="337" r:id="rId32"/>
    <p:sldId id="339" r:id="rId33"/>
    <p:sldId id="350" r:id="rId34"/>
    <p:sldId id="348" r:id="rId35"/>
    <p:sldId id="329" r:id="rId36"/>
    <p:sldId id="256" r:id="rId37"/>
    <p:sldId id="285" r:id="rId38"/>
    <p:sldId id="2147470307" r:id="rId39"/>
    <p:sldId id="286" r:id="rId40"/>
    <p:sldId id="275" r:id="rId41"/>
    <p:sldId id="276" r:id="rId42"/>
    <p:sldId id="277" r:id="rId43"/>
    <p:sldId id="331" r:id="rId44"/>
    <p:sldId id="279" r:id="rId45"/>
    <p:sldId id="274" r:id="rId46"/>
    <p:sldId id="308" r:id="rId47"/>
    <p:sldId id="280" r:id="rId48"/>
    <p:sldId id="281" r:id="rId49"/>
    <p:sldId id="260" r:id="rId50"/>
    <p:sldId id="314" r:id="rId51"/>
    <p:sldId id="262" r:id="rId52"/>
    <p:sldId id="263" r:id="rId53"/>
    <p:sldId id="264" r:id="rId54"/>
    <p:sldId id="282" r:id="rId55"/>
    <p:sldId id="283" r:id="rId56"/>
    <p:sldId id="265" r:id="rId57"/>
    <p:sldId id="287" r:id="rId58"/>
    <p:sldId id="296" r:id="rId59"/>
    <p:sldId id="288" r:id="rId60"/>
    <p:sldId id="297" r:id="rId61"/>
    <p:sldId id="289" r:id="rId62"/>
    <p:sldId id="298" r:id="rId63"/>
    <p:sldId id="290" r:id="rId64"/>
    <p:sldId id="299" r:id="rId65"/>
    <p:sldId id="291" r:id="rId66"/>
    <p:sldId id="300" r:id="rId67"/>
    <p:sldId id="303" r:id="rId68"/>
    <p:sldId id="292" r:id="rId69"/>
    <p:sldId id="301" r:id="rId70"/>
    <p:sldId id="266" r:id="rId71"/>
    <p:sldId id="26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1F2BC49-D58C-18F9-5798-D2715B04C444}" name="Tony Cai" initials="TC" userId="S::tcai@getnerdio.com::b6b00640-e197-464a-b26a-70c47020206c" providerId="AD"/>
  <p188:author id="{B92D187C-A35F-BEFD-B15D-A01325BCF1DC}" name="Kara Swanson" initials="KS" userId="S::kswanson@getnerdio.com::8f94251d-0738-4408-a453-d069b6f6719b" providerId="AD"/>
  <p188:author id="{D88F2288-3E0F-A164-57CD-1903DA1C81DC}" name="Justin Farkas" initials="JF" userId="S::jfarkas@getnerdio.com::9b982d3d-c3e0-41b7-b7e6-f48ed15f2ebe" providerId="AD"/>
  <p188:author id="{A39F4D9B-2C60-325C-D2BE-AEC1CB70A544}" name="Sarah McHugh" initials="SM" userId="S::smchugh@getnerdio.com::dbb51b1d-b213-4bee-b4c3-54bafb4111c9" providerId="AD"/>
  <p188:author id="{03A5D0D2-663B-1828-1A11-5528BE1BDA0E}" name="Sarah Weiss" initials="" userId="S::SWeiss@getnerdio.com::1298a287-ae34-4967-872b-7bdcf0e4b8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A36"/>
    <a:srgbClr val="1D9DB8"/>
    <a:srgbClr val="D15A0A"/>
    <a:srgbClr val="CDFF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0FEF74-2F43-4CDC-A4A6-580FF4F5E7FB}" v="90" dt="2026-05-06T18:41:59.173"/>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F_4340F74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2B_86CDFC7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23_30C3616E.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23_30C3616E3.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2C_D2ABA8F5.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12C_D2ABA8F54.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12F_2E1CA1F5.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F_4340F741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28_E52D0E2E.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28_E52D0E2E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20_C45CBEE.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29_C241B9EA.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_121_282D87FC.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_12A_B31487BC.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22_39A901D3.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27900000000006E-2"/>
          <c:y val="4.4268000000000002E-2"/>
          <c:w val="0.85574700000000004"/>
          <c:h val="0.75988900000000004"/>
        </c:manualLayout>
      </c:layout>
      <c:barChart>
        <c:barDir val="col"/>
        <c:grouping val="clustered"/>
        <c:varyColors val="0"/>
        <c:ser>
          <c:idx val="1"/>
          <c:order val="0"/>
          <c:tx>
            <c:strRef>
              <c:f>Sheet1!$A$3</c:f>
              <c:strCache>
                <c:ptCount val="1"/>
                <c:pt idx="0">
                  <c:v>Region 2</c:v>
                </c:pt>
              </c:strCache>
            </c:strRef>
          </c:tx>
          <c:spPr>
            <a:gradFill flip="none" rotWithShape="1">
              <a:gsLst>
                <a:gs pos="100000">
                  <a:schemeClr val="accent6"/>
                </a:gs>
                <a:gs pos="15000">
                  <a:schemeClr val="accent3">
                    <a:lumMod val="75000"/>
                    <a:lumOff val="25000"/>
                  </a:schemeClr>
                </a:gs>
              </a:gsLst>
              <a:lin ang="16200000" scaled="1"/>
              <a:tileRect/>
            </a:gradFill>
            <a:ln>
              <a:noFill/>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4BF4-0145-BAF8-5E3E435F1D26}"/>
            </c:ext>
          </c:extLst>
        </c:ser>
        <c:dLbls>
          <c:showLegendKey val="0"/>
          <c:showVal val="0"/>
          <c:showCatName val="0"/>
          <c:showSerName val="0"/>
          <c:showPercent val="0"/>
          <c:showBubbleSize val="0"/>
        </c:dLbls>
        <c:gapWidth val="269"/>
        <c:overlap val="-10"/>
        <c:axId val="2094734552"/>
        <c:axId val="2094734553"/>
      </c:barChart>
      <c:lineChart>
        <c:grouping val="standard"/>
        <c:varyColors val="0"/>
        <c:ser>
          <c:idx val="0"/>
          <c:order val="1"/>
          <c:tx>
            <c:strRef>
              <c:f>Sheet1!$A$2</c:f>
              <c:strCache>
                <c:ptCount val="1"/>
                <c:pt idx="0">
                  <c:v>Region 1</c:v>
                </c:pt>
              </c:strCache>
            </c:strRef>
          </c:tx>
          <c:spPr>
            <a:ln w="28575" cap="rnd">
              <a:solidFill>
                <a:schemeClr val="accent5"/>
              </a:solidFill>
              <a:round/>
            </a:ln>
            <a:effectLst/>
          </c:spPr>
          <c:marker>
            <c:symbol val="circle"/>
            <c:size val="5"/>
            <c:spPr>
              <a:solidFill>
                <a:schemeClr val="accent2"/>
              </a:solidFill>
              <a:ln w="9525">
                <a:noFill/>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1-4BF4-0145-BAF8-5E3E435F1D2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2">
                  <a:lumMod val="9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25"/>
        <c:minorUnit val="1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bg1"/>
                </a:solidFill>
                <a:latin typeface="Arial" panose="020B0604020202020204" pitchFamily="34" charset="0"/>
                <a:ea typeface="+mn-ea"/>
                <a:cs typeface="Arial" panose="020B0604020202020204" pitchFamily="34" charset="0"/>
              </a:defRPr>
            </a:pPr>
            <a:r>
              <a:rPr lang="en-US"/>
              <a:t>Header / Title</a:t>
            </a:r>
          </a:p>
        </c:rich>
      </c:tx>
      <c:layout>
        <c:manualLayout>
          <c:xMode val="edge"/>
          <c:yMode val="edge"/>
          <c:x val="0.32650694148464926"/>
          <c:y val="1.4449351155868451E-2"/>
          <c:w val="0.42483500000000002"/>
          <c:h val="0.12604000000000001"/>
        </c:manualLayout>
      </c:layout>
      <c:overlay val="1"/>
      <c:spPr>
        <a:noFill/>
        <a:ln>
          <a:noFill/>
        </a:ln>
        <a:effectLst/>
      </c:spPr>
      <c:txPr>
        <a:bodyPr rot="0" spcFirstLastPara="1" vertOverflow="ellipsis" vert="horz" wrap="square" anchor="ctr" anchorCtr="1"/>
        <a:lstStyle/>
        <a:p>
          <a:pPr>
            <a:defRPr sz="132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295999999999997E-2"/>
          <c:y val="0.12604000000000001"/>
          <c:w val="0.92675799999999997"/>
          <c:h val="0.63152243142303799"/>
        </c:manualLayout>
      </c:layout>
      <c:lineChart>
        <c:grouping val="standard"/>
        <c:varyColors val="0"/>
        <c:ser>
          <c:idx val="0"/>
          <c:order val="0"/>
          <c:tx>
            <c:strRef>
              <c:f>Sheet1!$B$1</c:f>
              <c:strCache>
                <c:ptCount val="1"/>
                <c:pt idx="0">
                  <c:v>Series 1</c:v>
                </c:pt>
              </c:strCache>
            </c:strRef>
          </c:tx>
          <c:spPr>
            <a:ln w="28575" cap="rnd">
              <a:solidFill>
                <a:schemeClr val="accent6"/>
              </a:solidFill>
              <a:round/>
            </a:ln>
            <a:effectLst/>
          </c:spPr>
          <c:marker>
            <c:symbol val="none"/>
          </c:marker>
          <c:cat>
            <c:strRef>
              <c:f>Sheet1!$A$2:$A$5</c:f>
              <c:strCache>
                <c:ptCount val="4"/>
                <c:pt idx="0">
                  <c:v>Plan A</c:v>
                </c:pt>
                <c:pt idx="1">
                  <c:v>Plan B</c:v>
                </c:pt>
                <c:pt idx="2">
                  <c:v>Plan C</c:v>
                </c:pt>
                <c:pt idx="3">
                  <c:v>Plan D</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DDF-6D42-B3DB-FF39381834AF}"/>
            </c:ext>
          </c:extLst>
        </c:ser>
        <c:ser>
          <c:idx val="1"/>
          <c:order val="1"/>
          <c:tx>
            <c:strRef>
              <c:f>Sheet1!$C$1</c:f>
              <c:strCache>
                <c:ptCount val="1"/>
                <c:pt idx="0">
                  <c:v>Series 2</c:v>
                </c:pt>
              </c:strCache>
            </c:strRef>
          </c:tx>
          <c:spPr>
            <a:ln w="28575" cap="rnd">
              <a:solidFill>
                <a:schemeClr val="accent5"/>
              </a:solidFill>
              <a:round/>
            </a:ln>
            <a:effectLst/>
          </c:spPr>
          <c:marker>
            <c:symbol val="none"/>
          </c:marker>
          <c:cat>
            <c:strRef>
              <c:f>Sheet1!$A$2:$A$5</c:f>
              <c:strCache>
                <c:ptCount val="4"/>
                <c:pt idx="0">
                  <c:v>Plan A</c:v>
                </c:pt>
                <c:pt idx="1">
                  <c:v>Plan B</c:v>
                </c:pt>
                <c:pt idx="2">
                  <c:v>Plan C</c:v>
                </c:pt>
                <c:pt idx="3">
                  <c:v>Plan D</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DDF-6D42-B3DB-FF39381834AF}"/>
            </c:ext>
          </c:extLst>
        </c:ser>
        <c:ser>
          <c:idx val="2"/>
          <c:order val="2"/>
          <c:tx>
            <c:strRef>
              <c:f>Sheet1!$D$1</c:f>
              <c:strCache>
                <c:ptCount val="1"/>
                <c:pt idx="0">
                  <c:v>Series 3</c:v>
                </c:pt>
              </c:strCache>
            </c:strRef>
          </c:tx>
          <c:spPr>
            <a:ln w="28575" cap="rnd">
              <a:solidFill>
                <a:schemeClr val="accent1"/>
              </a:solidFill>
              <a:round/>
            </a:ln>
            <a:effectLst/>
          </c:spPr>
          <c:marker>
            <c:symbol val="none"/>
          </c:marker>
          <c:cat>
            <c:strRef>
              <c:f>Sheet1!$A$2:$A$5</c:f>
              <c:strCache>
                <c:ptCount val="4"/>
                <c:pt idx="0">
                  <c:v>Plan A</c:v>
                </c:pt>
                <c:pt idx="1">
                  <c:v>Plan B</c:v>
                </c:pt>
                <c:pt idx="2">
                  <c:v>Plan C</c:v>
                </c:pt>
                <c:pt idx="3">
                  <c:v>Plan D</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DDF-6D42-B3DB-FF39381834AF}"/>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none"/>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midCat"/>
        <c:majorUnit val="1.25"/>
        <c:minorUnit val="0.625"/>
      </c:valAx>
      <c:spPr>
        <a:noFill/>
        <a:ln>
          <a:noFill/>
        </a:ln>
        <a:effectLst/>
      </c:spPr>
    </c:plotArea>
    <c:legend>
      <c:legendPos val="b"/>
      <c:layout>
        <c:manualLayout>
          <c:xMode val="edge"/>
          <c:yMode val="edge"/>
          <c:x val="0.21816978502708112"/>
          <c:y val="0.84058861422985764"/>
          <c:w val="0.56366023839055246"/>
          <c:h val="5.24861872167159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sz="11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18017483546916E-2"/>
          <c:y val="6.0251199999999998E-2"/>
          <c:w val="0.93278198251645306"/>
          <c:h val="0.7406399999999999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A0D-834C-880C-53B494F64217}"/>
            </c:ext>
          </c:extLst>
        </c:ser>
        <c:ser>
          <c:idx val="1"/>
          <c:order val="1"/>
          <c:tx>
            <c:strRef>
              <c:f>Sheet1!$C$1</c:f>
              <c:strCache>
                <c:ptCount val="1"/>
                <c:pt idx="0">
                  <c:v>Series 2</c:v>
                </c:pt>
              </c:strCache>
            </c:strRef>
          </c:tx>
          <c:spPr>
            <a:solidFill>
              <a:schemeClr val="accent2">
                <a:alpha val="99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A0D-834C-880C-53B494F6421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A0D-834C-880C-53B494F64217}"/>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20086512"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2">
                  <a:lumMod val="90000"/>
                </a:schemeClr>
              </a:solidFill>
              <a:round/>
            </a:ln>
            <a:effectLst/>
          </c:spPr>
        </c:majorGridlines>
        <c:numFmt formatCode="0.0" sourceLinked="0"/>
        <c:majorTickMark val="none"/>
        <c:minorTickMark val="none"/>
        <c:tickLblPos val="nextTo"/>
        <c:spPr>
          <a:noFill/>
          <a:ln>
            <a:noFill/>
          </a:ln>
          <a:effectLst/>
        </c:spPr>
        <c:txPr>
          <a:bodyPr rot="-1214788"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3.5"/>
        <c:minorUnit val="1.75"/>
      </c:valAx>
      <c:spPr>
        <a:noFill/>
        <a:ln>
          <a:noFill/>
        </a:ln>
        <a:effectLst/>
      </c:spPr>
    </c:plotArea>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39499999999998E-2"/>
          <c:y val="6.6992700000000002E-2"/>
          <c:w val="0.93650199999999995"/>
          <c:h val="0.824909"/>
        </c:manualLayout>
      </c:layout>
      <c:areaChart>
        <c:grouping val="standard"/>
        <c:varyColors val="0"/>
        <c:ser>
          <c:idx val="1"/>
          <c:order val="0"/>
          <c:tx>
            <c:strRef>
              <c:f>Sheet1!$A$3</c:f>
              <c:strCache>
                <c:ptCount val="1"/>
                <c:pt idx="0">
                  <c:v>Region 2</c:v>
                </c:pt>
              </c:strCache>
            </c:strRef>
          </c:tx>
          <c:spPr>
            <a:solidFill>
              <a:schemeClr val="accent2"/>
            </a:solidFill>
            <a:ln>
              <a:noFill/>
            </a:ln>
            <a:effectLst/>
          </c:spPr>
          <c:cat>
            <c:strRef>
              <c:f>Sheet1!$B$1:$E$1</c:f>
              <c:strCache>
                <c:ptCount val="4"/>
                <c:pt idx="0">
                  <c:v>AUG</c:v>
                </c:pt>
                <c:pt idx="1">
                  <c:v>SEP</c:v>
                </c:pt>
                <c:pt idx="2">
                  <c:v>OCT</c:v>
                </c:pt>
                <c:pt idx="3">
                  <c:v>NOV</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C239-484B-B30F-7A0D10BC693B}"/>
            </c:ext>
          </c:extLst>
        </c:ser>
        <c:ser>
          <c:idx val="0"/>
          <c:order val="1"/>
          <c:tx>
            <c:strRef>
              <c:f>Sheet1!$A$2</c:f>
              <c:strCache>
                <c:ptCount val="1"/>
                <c:pt idx="0">
                  <c:v>Region 1</c:v>
                </c:pt>
              </c:strCache>
            </c:strRef>
          </c:tx>
          <c:spPr>
            <a:solidFill>
              <a:schemeClr val="accent3"/>
            </a:solidFill>
            <a:ln>
              <a:noFill/>
            </a:ln>
            <a:effectLst/>
          </c:spPr>
          <c:cat>
            <c:strRef>
              <c:f>Sheet1!$B$1:$E$1</c:f>
              <c:strCache>
                <c:ptCount val="4"/>
                <c:pt idx="0">
                  <c:v>AUG</c:v>
                </c:pt>
                <c:pt idx="1">
                  <c:v>SEP</c:v>
                </c:pt>
                <c:pt idx="2">
                  <c:v>OCT</c:v>
                </c:pt>
                <c:pt idx="3">
                  <c:v>NOV</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C239-484B-B30F-7A0D10BC693B}"/>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9525" cap="flat" cmpd="sng" algn="ctr">
              <a:solidFill>
                <a:schemeClr val="tx2">
                  <a:lumMod val="9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midCat"/>
        <c:majorUnit val="25"/>
        <c:minorUnit val="12.5"/>
      </c:valAx>
      <c:spPr>
        <a:noFill/>
        <a:ln>
          <a:noFill/>
        </a:ln>
        <a:effectLst/>
      </c:spPr>
    </c:plotArea>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18017483546916E-2"/>
          <c:y val="6.0251199999999998E-2"/>
          <c:w val="0.93278198251645306"/>
          <c:h val="0.7406399999999999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A0D-834C-880C-53B494F64217}"/>
            </c:ext>
          </c:extLst>
        </c:ser>
        <c:ser>
          <c:idx val="1"/>
          <c:order val="1"/>
          <c:tx>
            <c:strRef>
              <c:f>Sheet1!$C$1</c:f>
              <c:strCache>
                <c:ptCount val="1"/>
                <c:pt idx="0">
                  <c:v>Series 2</c:v>
                </c:pt>
              </c:strCache>
            </c:strRef>
          </c:tx>
          <c:spPr>
            <a:solidFill>
              <a:schemeClr val="accent2">
                <a:alpha val="99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A0D-834C-880C-53B494F64217}"/>
            </c:ext>
          </c:extLst>
        </c:ser>
        <c:ser>
          <c:idx val="2"/>
          <c:order val="2"/>
          <c:tx>
            <c:strRef>
              <c:f>Sheet1!$D$1</c:f>
              <c:strCache>
                <c:ptCount val="1"/>
                <c:pt idx="0">
                  <c:v>Series 3</c:v>
                </c:pt>
              </c:strCache>
            </c:strRef>
          </c:tx>
          <c:spPr>
            <a:solidFill>
              <a:schemeClr val="accent3">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A0D-834C-880C-53B494F64217}"/>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20086512"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bg1"/>
              </a:solidFill>
              <a:round/>
            </a:ln>
            <a:effectLst/>
          </c:spPr>
        </c:majorGridlines>
        <c:numFmt formatCode="0.0" sourceLinked="0"/>
        <c:majorTickMark val="none"/>
        <c:minorTickMark val="none"/>
        <c:tickLblPos val="nextTo"/>
        <c:spPr>
          <a:noFill/>
          <a:ln>
            <a:noFill/>
          </a:ln>
          <a:effectLst/>
        </c:spPr>
        <c:txPr>
          <a:bodyPr rot="-1214788"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3.5"/>
        <c:minorUnit val="1.75"/>
      </c:valAx>
      <c:spPr>
        <a:noFill/>
        <a:ln>
          <a:noFill/>
        </a:ln>
        <a:effectLst/>
      </c:spPr>
    </c:plotArea>
    <c:plotVisOnly val="1"/>
    <c:dispBlanksAs val="gap"/>
    <c:showDLblsOverMax val="1"/>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39499999999998E-2"/>
          <c:y val="6.6992700000000002E-2"/>
          <c:w val="0.93650199999999995"/>
          <c:h val="0.824909"/>
        </c:manualLayout>
      </c:layout>
      <c:areaChart>
        <c:grouping val="standard"/>
        <c:varyColors val="0"/>
        <c:ser>
          <c:idx val="1"/>
          <c:order val="0"/>
          <c:tx>
            <c:strRef>
              <c:f>Sheet1!$A$3</c:f>
              <c:strCache>
                <c:ptCount val="1"/>
                <c:pt idx="0">
                  <c:v>Region 2</c:v>
                </c:pt>
              </c:strCache>
            </c:strRef>
          </c:tx>
          <c:spPr>
            <a:solidFill>
              <a:schemeClr val="accent2"/>
            </a:solidFill>
            <a:ln>
              <a:noFill/>
            </a:ln>
            <a:effectLst/>
          </c:spPr>
          <c:cat>
            <c:strRef>
              <c:f>Sheet1!$B$1:$E$1</c:f>
              <c:strCache>
                <c:ptCount val="4"/>
                <c:pt idx="0">
                  <c:v>AUG</c:v>
                </c:pt>
                <c:pt idx="1">
                  <c:v>SEP</c:v>
                </c:pt>
                <c:pt idx="2">
                  <c:v>OCT</c:v>
                </c:pt>
                <c:pt idx="3">
                  <c:v>NOV</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C239-484B-B30F-7A0D10BC693B}"/>
            </c:ext>
          </c:extLst>
        </c:ser>
        <c:ser>
          <c:idx val="0"/>
          <c:order val="1"/>
          <c:tx>
            <c:strRef>
              <c:f>Sheet1!$A$2</c:f>
              <c:strCache>
                <c:ptCount val="1"/>
                <c:pt idx="0">
                  <c:v>Region 1</c:v>
                </c:pt>
              </c:strCache>
            </c:strRef>
          </c:tx>
          <c:spPr>
            <a:solidFill>
              <a:schemeClr val="accent1"/>
            </a:solidFill>
            <a:ln>
              <a:noFill/>
            </a:ln>
            <a:effectLst/>
          </c:spPr>
          <c:cat>
            <c:strRef>
              <c:f>Sheet1!$B$1:$E$1</c:f>
              <c:strCache>
                <c:ptCount val="4"/>
                <c:pt idx="0">
                  <c:v>AUG</c:v>
                </c:pt>
                <c:pt idx="1">
                  <c:v>SEP</c:v>
                </c:pt>
                <c:pt idx="2">
                  <c:v>OCT</c:v>
                </c:pt>
                <c:pt idx="3">
                  <c:v>NOV</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C239-484B-B30F-7A0D10BC693B}"/>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max val="100"/>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midCat"/>
        <c:majorUnit val="25"/>
        <c:minorUnit val="12.5"/>
      </c:valAx>
      <c:spPr>
        <a:noFill/>
        <a:ln>
          <a:noFill/>
        </a:ln>
        <a:effectLst/>
      </c:spPr>
    </c:plotArea>
    <c:plotVisOnly val="1"/>
    <c:dispBlanksAs val="gap"/>
    <c:showDLblsOverMax val="1"/>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atin typeface="Arial" panose="020B0604020202020204" pitchFamily="34" charset="0"/>
                <a:cs typeface="Arial" panose="020B0604020202020204" pitchFamily="34" charset="0"/>
              </a:rPr>
              <a:t>Pie Chart Example</a:t>
            </a:r>
          </a:p>
        </c:rich>
      </c:tx>
      <c:layout>
        <c:manualLayout>
          <c:xMode val="edge"/>
          <c:yMode val="edge"/>
          <c:x val="0.41322715340436117"/>
          <c:y val="2.193934763695303E-2"/>
          <c:w val="0.167881"/>
          <c:h val="0.10370799999999999"/>
        </c:manualLayout>
      </c:layout>
      <c:overlay val="1"/>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1696E-2"/>
          <c:y val="0.10370799999999999"/>
          <c:w val="0.95676700000000003"/>
          <c:h val="0.76531099999999996"/>
        </c:manualLayout>
      </c:layout>
      <c:doughnutChart>
        <c:varyColors val="1"/>
        <c:ser>
          <c:idx val="0"/>
          <c:order val="0"/>
          <c:tx>
            <c:strRef>
              <c:f>Sheet1!$A$2</c:f>
              <c:strCache>
                <c:ptCount val="1"/>
                <c:pt idx="0">
                  <c:v>Region 1</c:v>
                </c:pt>
              </c:strCache>
            </c:strRef>
          </c:tx>
          <c:dPt>
            <c:idx val="0"/>
            <c:bubble3D val="0"/>
            <c:spPr>
              <a:solidFill>
                <a:srgbClr val="120A36"/>
              </a:solidFill>
              <a:ln w="19050">
                <a:solidFill>
                  <a:schemeClr val="lt1"/>
                </a:solidFill>
              </a:ln>
              <a:effectLst/>
            </c:spPr>
            <c:extLst>
              <c:ext xmlns:c16="http://schemas.microsoft.com/office/drawing/2014/chart" uri="{C3380CC4-5D6E-409C-BE32-E72D297353CC}">
                <c16:uniqueId val="{00000001-2811-F04E-961A-D665333C7D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11-F04E-961A-D665333C7D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11-F04E-961A-D665333C7D4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2811-F04E-961A-D665333C7D4E}"/>
              </c:ext>
            </c:extLst>
          </c:dPt>
          <c:dPt>
            <c:idx val="4"/>
            <c:bubble3D val="0"/>
            <c:spPr>
              <a:solidFill>
                <a:schemeClr val="accent3">
                  <a:lumMod val="50000"/>
                  <a:lumOff val="50000"/>
                </a:schemeClr>
              </a:solidFill>
              <a:ln w="19050">
                <a:solidFill>
                  <a:schemeClr val="lt1"/>
                </a:solidFill>
              </a:ln>
              <a:effectLst/>
            </c:spPr>
            <c:extLst>
              <c:ext xmlns:c16="http://schemas.microsoft.com/office/drawing/2014/chart" uri="{C3380CC4-5D6E-409C-BE32-E72D297353CC}">
                <c16:uniqueId val="{00000009-2811-F04E-961A-D665333C7D4E}"/>
              </c:ext>
            </c:extLst>
          </c:dPt>
          <c:dLbls>
            <c:dLbl>
              <c:idx val="1"/>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3-2811-F04E-961A-D665333C7D4E}"/>
                </c:ext>
              </c:extLst>
            </c:dLbl>
            <c:dLbl>
              <c:idx val="3"/>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7-2811-F04E-961A-D665333C7D4E}"/>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Subject 1</c:v>
                </c:pt>
                <c:pt idx="1">
                  <c:v>Subject 2</c:v>
                </c:pt>
                <c:pt idx="2">
                  <c:v>Subject 3</c:v>
                </c:pt>
                <c:pt idx="3">
                  <c:v>Subject 4</c:v>
                </c:pt>
                <c:pt idx="4">
                  <c:v>Subject 5</c:v>
                </c:pt>
              </c:strCache>
            </c:strRef>
          </c:cat>
          <c:val>
            <c:numRef>
              <c:f>Sheet1!$B$2:$F$2</c:f>
              <c:numCache>
                <c:formatCode>General</c:formatCode>
                <c:ptCount val="5"/>
                <c:pt idx="0">
                  <c:v>3500</c:v>
                </c:pt>
                <c:pt idx="1">
                  <c:v>300</c:v>
                </c:pt>
                <c:pt idx="2">
                  <c:v>240</c:v>
                </c:pt>
                <c:pt idx="3">
                  <c:v>700</c:v>
                </c:pt>
                <c:pt idx="4">
                  <c:v>900</c:v>
                </c:pt>
              </c:numCache>
            </c:numRef>
          </c:val>
          <c:extLst>
            <c:ext xmlns:c16="http://schemas.microsoft.com/office/drawing/2014/chart" uri="{C3380CC4-5D6E-409C-BE32-E72D297353CC}">
              <c16:uniqueId val="{0000000A-2811-F04E-961A-D665333C7D4E}"/>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manualLayout>
          <c:xMode val="edge"/>
          <c:yMode val="edge"/>
          <c:x val="0.17075789798567145"/>
          <c:y val="0.89860523188659602"/>
          <c:w val="0.65848392497007791"/>
          <c:h val="0.101394768113403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2099999999996E-2"/>
          <c:y val="4.4447500000000001E-2"/>
          <c:w val="0.91360600000000003"/>
          <c:h val="0.76299899999999998"/>
        </c:manualLayout>
      </c:layout>
      <c:barChart>
        <c:barDir val="col"/>
        <c:grouping val="clustered"/>
        <c:varyColors val="0"/>
        <c:ser>
          <c:idx val="0"/>
          <c:order val="0"/>
          <c:tx>
            <c:strRef>
              <c:f>Sheet1!$A$2</c:f>
              <c:strCache>
                <c:ptCount val="1"/>
                <c:pt idx="0">
                  <c:v>Region 2</c:v>
                </c:pt>
              </c:strCache>
            </c:strRef>
          </c:tx>
          <c:spPr>
            <a:gradFill flip="none" rotWithShape="1">
              <a:gsLst>
                <a:gs pos="0">
                  <a:srgbClr val="D15A0A"/>
                </a:gs>
                <a:gs pos="100000">
                  <a:schemeClr val="accent1"/>
                </a:gs>
              </a:gsLst>
              <a:lin ang="16200000" scaled="1"/>
              <a:tileRect/>
            </a:gradFill>
            <a:ln>
              <a:noFill/>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7D6B-CB4A-AD47-5ADC8E485AEC}"/>
            </c:ext>
          </c:extLst>
        </c:ser>
        <c:dLbls>
          <c:showLegendKey val="0"/>
          <c:showVal val="0"/>
          <c:showCatName val="0"/>
          <c:showSerName val="0"/>
          <c:showPercent val="0"/>
          <c:showBubbleSize val="0"/>
        </c:dLbls>
        <c:gapWidth val="40"/>
        <c:overlap val="-10"/>
        <c:axId val="2094734552"/>
        <c:axId val="2094734553"/>
      </c:barChart>
      <c:lineChart>
        <c:grouping val="standard"/>
        <c:varyColors val="0"/>
        <c:ser>
          <c:idx val="1"/>
          <c:order val="1"/>
          <c:tx>
            <c:strRef>
              <c:f>Sheet1!$A$3</c:f>
              <c:strCache>
                <c:ptCount val="1"/>
                <c:pt idx="0">
                  <c:v>Region 1</c:v>
                </c:pt>
              </c:strCache>
            </c:strRef>
          </c:tx>
          <c:spPr>
            <a:ln w="28575" cap="rnd">
              <a:solidFill>
                <a:srgbClr val="1D9DB8"/>
              </a:solidFill>
              <a:round/>
            </a:ln>
            <a:effectLst/>
          </c:spPr>
          <c:marker>
            <c:symbol val="circle"/>
            <c:size val="5"/>
            <c:spPr>
              <a:solidFill>
                <a:srgbClr val="120A36"/>
              </a:solidFill>
              <a:ln w="9525">
                <a:noFill/>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1-7D6B-CB4A-AD47-5ADC8E485AEC}"/>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2">
                  <a:lumMod val="9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25"/>
        <c:minorUnit val="1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27900000000006E-2"/>
          <c:y val="4.4268000000000002E-2"/>
          <c:w val="0.85574700000000004"/>
          <c:h val="0.75988900000000004"/>
        </c:manualLayout>
      </c:layout>
      <c:barChart>
        <c:barDir val="col"/>
        <c:grouping val="clustered"/>
        <c:varyColors val="0"/>
        <c:ser>
          <c:idx val="1"/>
          <c:order val="0"/>
          <c:tx>
            <c:strRef>
              <c:f>Sheet1!$A$3</c:f>
              <c:strCache>
                <c:ptCount val="1"/>
                <c:pt idx="0">
                  <c:v>Region 2</c:v>
                </c:pt>
              </c:strCache>
            </c:strRef>
          </c:tx>
          <c:spPr>
            <a:gradFill flip="none" rotWithShape="1">
              <a:gsLst>
                <a:gs pos="0">
                  <a:schemeClr val="accent3">
                    <a:lumMod val="75000"/>
                    <a:lumOff val="25000"/>
                  </a:schemeClr>
                </a:gs>
                <a:gs pos="80000">
                  <a:schemeClr val="accent6"/>
                </a:gs>
              </a:gsLst>
              <a:lin ang="16200000" scaled="1"/>
              <a:tileRect/>
            </a:gradFill>
            <a:ln>
              <a:noFill/>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4BF4-0145-BAF8-5E3E435F1D26}"/>
            </c:ext>
          </c:extLst>
        </c:ser>
        <c:dLbls>
          <c:showLegendKey val="0"/>
          <c:showVal val="0"/>
          <c:showCatName val="0"/>
          <c:showSerName val="0"/>
          <c:showPercent val="0"/>
          <c:showBubbleSize val="0"/>
        </c:dLbls>
        <c:gapWidth val="269"/>
        <c:overlap val="-10"/>
        <c:axId val="2094734552"/>
        <c:axId val="2094734553"/>
      </c:barChart>
      <c:lineChart>
        <c:grouping val="standard"/>
        <c:varyColors val="0"/>
        <c:ser>
          <c:idx val="0"/>
          <c:order val="1"/>
          <c:tx>
            <c:strRef>
              <c:f>Sheet1!$A$2</c:f>
              <c:strCache>
                <c:ptCount val="1"/>
                <c:pt idx="0">
                  <c:v>Region 1</c:v>
                </c:pt>
              </c:strCache>
            </c:strRef>
          </c:tx>
          <c:spPr>
            <a:ln w="28575" cap="rnd">
              <a:solidFill>
                <a:schemeClr val="accent5"/>
              </a:solidFill>
              <a:round/>
            </a:ln>
            <a:effectLst/>
          </c:spPr>
          <c:marker>
            <c:symbol val="circle"/>
            <c:size val="5"/>
            <c:spPr>
              <a:solidFill>
                <a:schemeClr val="accent2"/>
              </a:solidFill>
              <a:ln w="9525">
                <a:noFill/>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1-4BF4-0145-BAF8-5E3E435F1D2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25"/>
        <c:minorUnit val="12.5"/>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2099999999996E-2"/>
          <c:y val="4.4447500000000001E-2"/>
          <c:w val="0.91360600000000003"/>
          <c:h val="0.76299899999999998"/>
        </c:manualLayout>
      </c:layout>
      <c:barChart>
        <c:barDir val="col"/>
        <c:grouping val="clustered"/>
        <c:varyColors val="0"/>
        <c:ser>
          <c:idx val="0"/>
          <c:order val="0"/>
          <c:tx>
            <c:strRef>
              <c:f>Sheet1!$A$2</c:f>
              <c:strCache>
                <c:ptCount val="1"/>
                <c:pt idx="0">
                  <c:v>Region 2</c:v>
                </c:pt>
              </c:strCache>
            </c:strRef>
          </c:tx>
          <c:spPr>
            <a:gradFill flip="none" rotWithShape="1">
              <a:gsLst>
                <a:gs pos="0">
                  <a:srgbClr val="D15A0A"/>
                </a:gs>
                <a:gs pos="100000">
                  <a:schemeClr val="accent1"/>
                </a:gs>
              </a:gsLst>
              <a:lin ang="16200000" scaled="1"/>
              <a:tileRect/>
            </a:gradFill>
            <a:ln>
              <a:noFill/>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7D6B-CB4A-AD47-5ADC8E485AEC}"/>
            </c:ext>
          </c:extLst>
        </c:ser>
        <c:dLbls>
          <c:showLegendKey val="0"/>
          <c:showVal val="0"/>
          <c:showCatName val="0"/>
          <c:showSerName val="0"/>
          <c:showPercent val="0"/>
          <c:showBubbleSize val="0"/>
        </c:dLbls>
        <c:gapWidth val="40"/>
        <c:overlap val="-10"/>
        <c:axId val="2094734552"/>
        <c:axId val="2094734553"/>
      </c:barChart>
      <c:lineChart>
        <c:grouping val="standard"/>
        <c:varyColors val="0"/>
        <c:ser>
          <c:idx val="1"/>
          <c:order val="1"/>
          <c:tx>
            <c:strRef>
              <c:f>Sheet1!$A$3</c:f>
              <c:strCache>
                <c:ptCount val="1"/>
                <c:pt idx="0">
                  <c:v>Region 1</c:v>
                </c:pt>
              </c:strCache>
            </c:strRef>
          </c:tx>
          <c:spPr>
            <a:ln w="28575" cap="rnd">
              <a:solidFill>
                <a:srgbClr val="1D9DB8"/>
              </a:solidFill>
              <a:round/>
            </a:ln>
            <a:effectLst/>
          </c:spPr>
          <c:marker>
            <c:symbol val="circle"/>
            <c:size val="5"/>
            <c:spPr>
              <a:solidFill>
                <a:schemeClr val="accent6"/>
              </a:solidFill>
              <a:ln w="9525">
                <a:noFill/>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1-7D6B-CB4A-AD47-5ADC8E485AEC}"/>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25"/>
        <c:minorUnit val="12.5"/>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83515790932904E-2"/>
          <c:y val="5.8695963018842841E-2"/>
          <c:w val="0.84648599999999996"/>
          <c:h val="0.69794420845741578"/>
        </c:manualLayout>
      </c:layout>
      <c:barChart>
        <c:barDir val="col"/>
        <c:grouping val="clustered"/>
        <c:varyColors val="0"/>
        <c:ser>
          <c:idx val="1"/>
          <c:order val="0"/>
          <c:tx>
            <c:strRef>
              <c:f>Sheet1!$A$3</c:f>
              <c:strCache>
                <c:ptCount val="1"/>
                <c:pt idx="0">
                  <c:v>Bars</c:v>
                </c:pt>
              </c:strCache>
            </c:strRef>
          </c:tx>
          <c:spPr>
            <a:gradFill flip="none" rotWithShape="1">
              <a:gsLst>
                <a:gs pos="10000">
                  <a:schemeClr val="accent2"/>
                </a:gs>
                <a:gs pos="100000">
                  <a:schemeClr val="accent1"/>
                </a:gs>
              </a:gsLst>
              <a:lin ang="16200000" scaled="1"/>
              <a:tileRect/>
            </a:gradFill>
            <a:ln>
              <a:noFill/>
            </a:ln>
            <a:effectLst/>
          </c:spPr>
          <c:invertIfNegative val="0"/>
          <c:cat>
            <c:strRef>
              <c:f>Sheet1!$B$1:$M$1</c:f>
              <c:strCache>
                <c:ptCount val="12"/>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strCache>
            </c:strRef>
          </c:cat>
          <c:val>
            <c:numRef>
              <c:f>Sheet1!$B$3:$M$3</c:f>
              <c:numCache>
                <c:formatCode>General</c:formatCode>
                <c:ptCount val="12"/>
                <c:pt idx="0">
                  <c:v>5</c:v>
                </c:pt>
                <c:pt idx="1">
                  <c:v>10</c:v>
                </c:pt>
                <c:pt idx="2">
                  <c:v>20</c:v>
                </c:pt>
                <c:pt idx="3">
                  <c:v>30</c:v>
                </c:pt>
                <c:pt idx="4">
                  <c:v>40</c:v>
                </c:pt>
                <c:pt idx="5">
                  <c:v>50</c:v>
                </c:pt>
                <c:pt idx="6">
                  <c:v>65</c:v>
                </c:pt>
                <c:pt idx="7">
                  <c:v>50</c:v>
                </c:pt>
                <c:pt idx="8">
                  <c:v>45</c:v>
                </c:pt>
                <c:pt idx="9">
                  <c:v>40</c:v>
                </c:pt>
                <c:pt idx="10">
                  <c:v>35</c:v>
                </c:pt>
                <c:pt idx="11">
                  <c:v>50</c:v>
                </c:pt>
              </c:numCache>
            </c:numRef>
          </c:val>
          <c:extLst>
            <c:ext xmlns:c16="http://schemas.microsoft.com/office/drawing/2014/chart" uri="{C3380CC4-5D6E-409C-BE32-E72D297353CC}">
              <c16:uniqueId val="{00000000-02A3-2542-AD8D-C9CA8B3F8AE6}"/>
            </c:ext>
          </c:extLst>
        </c:ser>
        <c:dLbls>
          <c:showLegendKey val="0"/>
          <c:showVal val="0"/>
          <c:showCatName val="0"/>
          <c:showSerName val="0"/>
          <c:showPercent val="0"/>
          <c:showBubbleSize val="0"/>
        </c:dLbls>
        <c:gapWidth val="40"/>
        <c:overlap val="-10"/>
        <c:axId val="2094734555"/>
        <c:axId val="2094734556"/>
      </c:barChart>
      <c:lineChart>
        <c:grouping val="standard"/>
        <c:varyColors val="0"/>
        <c:ser>
          <c:idx val="0"/>
          <c:order val="1"/>
          <c:tx>
            <c:strRef>
              <c:f>Sheet1!$A$2</c:f>
              <c:strCache>
                <c:ptCount val="1"/>
                <c:pt idx="0">
                  <c:v>Line</c:v>
                </c:pt>
              </c:strCache>
            </c:strRef>
          </c:tx>
          <c:spPr>
            <a:ln w="28575" cap="rnd">
              <a:solidFill>
                <a:srgbClr val="D15A0A"/>
              </a:solidFill>
              <a:round/>
            </a:ln>
            <a:effectLst/>
          </c:spPr>
          <c:marker>
            <c:symbol val="circle"/>
            <c:size val="5"/>
            <c:spPr>
              <a:solidFill>
                <a:schemeClr val="accent2"/>
              </a:solidFill>
              <a:ln w="9525">
                <a:noFill/>
              </a:ln>
              <a:effectLst/>
            </c:spPr>
          </c:marker>
          <c:cat>
            <c:strRef>
              <c:f>Sheet1!$B$1:$M$1</c:f>
              <c:strCache>
                <c:ptCount val="12"/>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strCache>
            </c:strRef>
          </c:cat>
          <c:val>
            <c:numRef>
              <c:f>Sheet1!$B$2:$M$2</c:f>
              <c:numCache>
                <c:formatCode>General</c:formatCode>
                <c:ptCount val="12"/>
                <c:pt idx="0">
                  <c:v>10</c:v>
                </c:pt>
                <c:pt idx="1">
                  <c:v>20</c:v>
                </c:pt>
                <c:pt idx="2">
                  <c:v>30</c:v>
                </c:pt>
                <c:pt idx="3">
                  <c:v>40</c:v>
                </c:pt>
                <c:pt idx="4">
                  <c:v>50</c:v>
                </c:pt>
                <c:pt idx="5">
                  <c:v>60</c:v>
                </c:pt>
                <c:pt idx="6">
                  <c:v>75</c:v>
                </c:pt>
                <c:pt idx="7">
                  <c:v>60</c:v>
                </c:pt>
                <c:pt idx="8">
                  <c:v>55</c:v>
                </c:pt>
                <c:pt idx="9">
                  <c:v>50</c:v>
                </c:pt>
                <c:pt idx="10">
                  <c:v>45</c:v>
                </c:pt>
                <c:pt idx="11">
                  <c:v>60</c:v>
                </c:pt>
              </c:numCache>
            </c:numRef>
          </c:val>
          <c:smooth val="1"/>
          <c:extLst>
            <c:ext xmlns:c16="http://schemas.microsoft.com/office/drawing/2014/chart" uri="{C3380CC4-5D6E-409C-BE32-E72D297353CC}">
              <c16:uniqueId val="{00000001-02A3-2542-AD8D-C9CA8B3F8AE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Category Axis</a:t>
                </a:r>
              </a:p>
            </c:rich>
          </c:tx>
          <c:overlay val="1"/>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max val="100"/>
          <c:min val="0"/>
        </c:scaling>
        <c:delete val="0"/>
        <c:axPos val="l"/>
        <c:majorGridlines>
          <c:spPr>
            <a:ln w="9525" cap="flat" cmpd="sng" algn="ctr">
              <a:solidFill>
                <a:schemeClr val="tx2">
                  <a:lumMod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Value Axis</a:t>
                </a:r>
              </a:p>
            </c:rich>
          </c:tx>
          <c:overlay val="1"/>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10"/>
        <c:minorUnit val="5"/>
      </c:valAx>
      <c:catAx>
        <c:axId val="2094734555"/>
        <c:scaling>
          <c:orientation val="minMax"/>
        </c:scaling>
        <c:delete val="1"/>
        <c:axPos val="b"/>
        <c:numFmt formatCode="General" sourceLinked="1"/>
        <c:majorTickMark val="none"/>
        <c:minorTickMark val="none"/>
        <c:tickLblPos val="none"/>
        <c:crossAx val="2094734556"/>
        <c:crosses val="autoZero"/>
        <c:auto val="1"/>
        <c:lblAlgn val="ctr"/>
        <c:lblOffset val="100"/>
        <c:noMultiLvlLbl val="1"/>
      </c:catAx>
      <c:valAx>
        <c:axId val="2094734556"/>
        <c:scaling>
          <c:orientation val="minMax"/>
          <c:max val="100"/>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Value Axis</a:t>
                </a:r>
              </a:p>
            </c:rich>
          </c:tx>
          <c:overlay val="1"/>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5"/>
        <c:crosses val="max"/>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83515790932904E-2"/>
          <c:y val="5.8695963018842841E-2"/>
          <c:w val="0.84648599999999996"/>
          <c:h val="0.69794420845741578"/>
        </c:manualLayout>
      </c:layout>
      <c:barChart>
        <c:barDir val="col"/>
        <c:grouping val="clustered"/>
        <c:varyColors val="0"/>
        <c:ser>
          <c:idx val="1"/>
          <c:order val="0"/>
          <c:tx>
            <c:strRef>
              <c:f>Sheet1!$A$3</c:f>
              <c:strCache>
                <c:ptCount val="1"/>
                <c:pt idx="0">
                  <c:v>Bars</c:v>
                </c:pt>
              </c:strCache>
            </c:strRef>
          </c:tx>
          <c:spPr>
            <a:gradFill flip="none" rotWithShape="1">
              <a:gsLst>
                <a:gs pos="100000">
                  <a:schemeClr val="accent1"/>
                </a:gs>
                <a:gs pos="15000">
                  <a:schemeClr val="accent2"/>
                </a:gs>
              </a:gsLst>
              <a:lin ang="16200000" scaled="1"/>
              <a:tileRect/>
            </a:gradFill>
            <a:ln>
              <a:noFill/>
            </a:ln>
            <a:effectLst/>
          </c:spPr>
          <c:invertIfNegative val="0"/>
          <c:cat>
            <c:strRef>
              <c:f>Sheet1!$B$1:$M$1</c:f>
              <c:strCache>
                <c:ptCount val="12"/>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strCache>
            </c:strRef>
          </c:cat>
          <c:val>
            <c:numRef>
              <c:f>Sheet1!$B$3:$M$3</c:f>
              <c:numCache>
                <c:formatCode>General</c:formatCode>
                <c:ptCount val="12"/>
                <c:pt idx="0">
                  <c:v>5</c:v>
                </c:pt>
                <c:pt idx="1">
                  <c:v>10</c:v>
                </c:pt>
                <c:pt idx="2">
                  <c:v>20</c:v>
                </c:pt>
                <c:pt idx="3">
                  <c:v>30</c:v>
                </c:pt>
                <c:pt idx="4">
                  <c:v>40</c:v>
                </c:pt>
                <c:pt idx="5">
                  <c:v>50</c:v>
                </c:pt>
                <c:pt idx="6">
                  <c:v>65</c:v>
                </c:pt>
                <c:pt idx="7">
                  <c:v>50</c:v>
                </c:pt>
                <c:pt idx="8">
                  <c:v>45</c:v>
                </c:pt>
                <c:pt idx="9">
                  <c:v>40</c:v>
                </c:pt>
                <c:pt idx="10">
                  <c:v>35</c:v>
                </c:pt>
                <c:pt idx="11">
                  <c:v>50</c:v>
                </c:pt>
              </c:numCache>
            </c:numRef>
          </c:val>
          <c:extLst>
            <c:ext xmlns:c16="http://schemas.microsoft.com/office/drawing/2014/chart" uri="{C3380CC4-5D6E-409C-BE32-E72D297353CC}">
              <c16:uniqueId val="{00000000-02A3-2542-AD8D-C9CA8B3F8AE6}"/>
            </c:ext>
          </c:extLst>
        </c:ser>
        <c:dLbls>
          <c:showLegendKey val="0"/>
          <c:showVal val="0"/>
          <c:showCatName val="0"/>
          <c:showSerName val="0"/>
          <c:showPercent val="0"/>
          <c:showBubbleSize val="0"/>
        </c:dLbls>
        <c:gapWidth val="40"/>
        <c:overlap val="-10"/>
        <c:axId val="2094734555"/>
        <c:axId val="2094734556"/>
      </c:barChart>
      <c:lineChart>
        <c:grouping val="standard"/>
        <c:varyColors val="0"/>
        <c:ser>
          <c:idx val="0"/>
          <c:order val="1"/>
          <c:tx>
            <c:strRef>
              <c:f>Sheet1!$A$2</c:f>
              <c:strCache>
                <c:ptCount val="1"/>
                <c:pt idx="0">
                  <c:v>Line</c:v>
                </c:pt>
              </c:strCache>
            </c:strRef>
          </c:tx>
          <c:spPr>
            <a:ln w="28575" cap="rnd">
              <a:solidFill>
                <a:srgbClr val="1D9DB8"/>
              </a:solidFill>
              <a:round/>
            </a:ln>
            <a:effectLst/>
          </c:spPr>
          <c:marker>
            <c:symbol val="circle"/>
            <c:size val="5"/>
            <c:spPr>
              <a:solidFill>
                <a:schemeClr val="accent1"/>
              </a:solidFill>
              <a:ln w="9525">
                <a:noFill/>
              </a:ln>
              <a:effectLst/>
            </c:spPr>
          </c:marker>
          <c:cat>
            <c:strRef>
              <c:f>Sheet1!$B$1:$M$1</c:f>
              <c:strCache>
                <c:ptCount val="12"/>
                <c:pt idx="0">
                  <c:v>Month 1</c:v>
                </c:pt>
                <c:pt idx="1">
                  <c:v>Month 2</c:v>
                </c:pt>
                <c:pt idx="2">
                  <c:v>Month 3</c:v>
                </c:pt>
                <c:pt idx="3">
                  <c:v>Month 4</c:v>
                </c:pt>
                <c:pt idx="4">
                  <c:v>Month 5</c:v>
                </c:pt>
                <c:pt idx="5">
                  <c:v>Month 6</c:v>
                </c:pt>
                <c:pt idx="6">
                  <c:v>Month 7</c:v>
                </c:pt>
                <c:pt idx="7">
                  <c:v>Month 8</c:v>
                </c:pt>
                <c:pt idx="8">
                  <c:v>Month 9</c:v>
                </c:pt>
                <c:pt idx="9">
                  <c:v>Month 10</c:v>
                </c:pt>
                <c:pt idx="10">
                  <c:v>Month 11</c:v>
                </c:pt>
                <c:pt idx="11">
                  <c:v>Month 12</c:v>
                </c:pt>
              </c:strCache>
            </c:strRef>
          </c:cat>
          <c:val>
            <c:numRef>
              <c:f>Sheet1!$B$2:$M$2</c:f>
              <c:numCache>
                <c:formatCode>General</c:formatCode>
                <c:ptCount val="12"/>
                <c:pt idx="0">
                  <c:v>10</c:v>
                </c:pt>
                <c:pt idx="1">
                  <c:v>20</c:v>
                </c:pt>
                <c:pt idx="2">
                  <c:v>30</c:v>
                </c:pt>
                <c:pt idx="3">
                  <c:v>40</c:v>
                </c:pt>
                <c:pt idx="4">
                  <c:v>50</c:v>
                </c:pt>
                <c:pt idx="5">
                  <c:v>60</c:v>
                </c:pt>
                <c:pt idx="6">
                  <c:v>75</c:v>
                </c:pt>
                <c:pt idx="7">
                  <c:v>60</c:v>
                </c:pt>
                <c:pt idx="8">
                  <c:v>55</c:v>
                </c:pt>
                <c:pt idx="9">
                  <c:v>50</c:v>
                </c:pt>
                <c:pt idx="10">
                  <c:v>45</c:v>
                </c:pt>
                <c:pt idx="11">
                  <c:v>60</c:v>
                </c:pt>
              </c:numCache>
            </c:numRef>
          </c:val>
          <c:smooth val="1"/>
          <c:extLst>
            <c:ext xmlns:c16="http://schemas.microsoft.com/office/drawing/2014/chart" uri="{C3380CC4-5D6E-409C-BE32-E72D297353CC}">
              <c16:uniqueId val="{00000001-02A3-2542-AD8D-C9CA8B3F8AE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Category Axis</a:t>
                </a:r>
              </a:p>
            </c:rich>
          </c:tx>
          <c:overlay val="1"/>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max val="100"/>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Value Axis</a:t>
                </a:r>
              </a:p>
            </c:rich>
          </c:tx>
          <c:overlay val="1"/>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094734552"/>
        <c:crosses val="autoZero"/>
        <c:crossBetween val="between"/>
        <c:majorUnit val="10"/>
        <c:minorUnit val="5"/>
      </c:valAx>
      <c:catAx>
        <c:axId val="2094734555"/>
        <c:scaling>
          <c:orientation val="minMax"/>
        </c:scaling>
        <c:delete val="1"/>
        <c:axPos val="b"/>
        <c:numFmt formatCode="General" sourceLinked="1"/>
        <c:majorTickMark val="none"/>
        <c:minorTickMark val="none"/>
        <c:tickLblPos val="none"/>
        <c:crossAx val="2094734556"/>
        <c:crosses val="autoZero"/>
        <c:auto val="1"/>
        <c:lblAlgn val="ctr"/>
        <c:lblOffset val="100"/>
        <c:noMultiLvlLbl val="1"/>
      </c:catAx>
      <c:valAx>
        <c:axId val="2094734556"/>
        <c:scaling>
          <c:orientation val="minMax"/>
          <c:max val="100"/>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Value Axis</a:t>
                </a:r>
              </a:p>
            </c:rich>
          </c:tx>
          <c:overlay val="1"/>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5"/>
        <c:crosses val="max"/>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a:pPr>
            <a:r>
              <a:rPr lang="en-US"/>
              <a:t>Chart Title</a:t>
            </a:r>
          </a:p>
        </c:rich>
      </c:tx>
      <c:layout>
        <c:manualLayout>
          <c:xMode val="edge"/>
          <c:yMode val="edge"/>
          <c:x val="0.39769703870925305"/>
          <c:y val="3.7896985846818596E-2"/>
          <c:w val="0.16613600000000001"/>
          <c:h val="9.8790000000000003E-2"/>
        </c:manualLayout>
      </c:layout>
      <c:overlay val="1"/>
      <c:spPr>
        <a:noFill/>
        <a:effectLst/>
      </c:spPr>
    </c:title>
    <c:autoTitleDeleted val="0"/>
    <c:plotArea>
      <c:layout>
        <c:manualLayout>
          <c:layoutTarget val="inner"/>
          <c:xMode val="edge"/>
          <c:yMode val="edge"/>
          <c:x val="0.12725700000000001"/>
          <c:y val="9.8790000000000003E-2"/>
          <c:w val="0.82747400000000004"/>
          <c:h val="0.72910200000000003"/>
        </c:manualLayout>
      </c:layout>
      <c:barChart>
        <c:barDir val="bar"/>
        <c:grouping val="clustered"/>
        <c:varyColors val="0"/>
        <c:ser>
          <c:idx val="0"/>
          <c:order val="0"/>
          <c:tx>
            <c:strRef>
              <c:f>Sheet1!$B$1</c:f>
              <c:strCache>
                <c:ptCount val="1"/>
                <c:pt idx="0">
                  <c:v>Series 3</c:v>
                </c:pt>
              </c:strCache>
            </c:strRef>
          </c:tx>
          <c:spPr>
            <a:solidFill>
              <a:schemeClr val="tx2"/>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Sheet1!$B$2:$B$5</c:f>
              <c:numCache>
                <c:formatCode>General</c:formatCode>
                <c:ptCount val="4"/>
                <c:pt idx="0">
                  <c:v>5</c:v>
                </c:pt>
                <c:pt idx="1">
                  <c:v>3</c:v>
                </c:pt>
                <c:pt idx="2">
                  <c:v>2</c:v>
                </c:pt>
                <c:pt idx="3">
                  <c:v>2</c:v>
                </c:pt>
              </c:numCache>
            </c:numRef>
          </c:val>
          <c:extLst>
            <c:ext xmlns:c16="http://schemas.microsoft.com/office/drawing/2014/chart" uri="{C3380CC4-5D6E-409C-BE32-E72D297353CC}">
              <c16:uniqueId val="{00000000-A0E3-9A41-BB7C-BE259F8D09A9}"/>
            </c:ext>
          </c:extLst>
        </c:ser>
        <c:ser>
          <c:idx val="1"/>
          <c:order val="1"/>
          <c:tx>
            <c:strRef>
              <c:f>Sheet1!$C$1</c:f>
              <c:strCache>
                <c:ptCount val="1"/>
                <c:pt idx="0">
                  <c:v>Series 2</c:v>
                </c:pt>
              </c:strCache>
            </c:strRef>
          </c:tx>
          <c:spPr>
            <a:solidFill>
              <a:schemeClr val="accent2"/>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Sheet1!$C$2:$C$5</c:f>
              <c:numCache>
                <c:formatCode>General</c:formatCode>
                <c:ptCount val="4"/>
                <c:pt idx="0">
                  <c:v>2.8</c:v>
                </c:pt>
                <c:pt idx="1">
                  <c:v>1.8</c:v>
                </c:pt>
                <c:pt idx="2">
                  <c:v>4.4000000000000004</c:v>
                </c:pt>
                <c:pt idx="3">
                  <c:v>2.4</c:v>
                </c:pt>
              </c:numCache>
            </c:numRef>
          </c:val>
          <c:extLst>
            <c:ext xmlns:c16="http://schemas.microsoft.com/office/drawing/2014/chart" uri="{C3380CC4-5D6E-409C-BE32-E72D297353CC}">
              <c16:uniqueId val="{00000001-A0E3-9A41-BB7C-BE259F8D09A9}"/>
            </c:ext>
          </c:extLst>
        </c:ser>
        <c:ser>
          <c:idx val="2"/>
          <c:order val="2"/>
          <c:tx>
            <c:strRef>
              <c:f>Sheet1!$D$1</c:f>
              <c:strCache>
                <c:ptCount val="1"/>
                <c:pt idx="0">
                  <c:v>Series 1</c:v>
                </c:pt>
              </c:strCache>
            </c:strRef>
          </c:tx>
          <c:spPr>
            <a:solidFill>
              <a:schemeClr val="accent1"/>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Sheet1!$D$2:$D$5</c:f>
              <c:numCache>
                <c:formatCode>General</c:formatCode>
                <c:ptCount val="4"/>
                <c:pt idx="0">
                  <c:v>4.5</c:v>
                </c:pt>
                <c:pt idx="1">
                  <c:v>3.5</c:v>
                </c:pt>
                <c:pt idx="2">
                  <c:v>2.5</c:v>
                </c:pt>
                <c:pt idx="3">
                  <c:v>4.3</c:v>
                </c:pt>
              </c:numCache>
            </c:numRef>
          </c:val>
          <c:extLst>
            <c:ext xmlns:c16="http://schemas.microsoft.com/office/drawing/2014/chart" uri="{C3380CC4-5D6E-409C-BE32-E72D297353CC}">
              <c16:uniqueId val="{00000002-A0E3-9A41-BB7C-BE259F8D09A9}"/>
            </c:ext>
          </c:extLst>
        </c:ser>
        <c:dLbls>
          <c:showLegendKey val="0"/>
          <c:showVal val="0"/>
          <c:showCatName val="0"/>
          <c:showSerName val="0"/>
          <c:showPercent val="0"/>
          <c:showBubbleSize val="0"/>
        </c:dLbls>
        <c:gapWidth val="182"/>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120A36"/>
            </a:solidFill>
            <a:prstDash val="solid"/>
            <a:round/>
          </a:ln>
        </c:spPr>
        <c:txPr>
          <a:bodyPr rot="0"/>
          <a:lstStyle/>
          <a:p>
            <a:pP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chemeClr val="tx2">
                  <a:lumMod val="90000"/>
                </a:schemeClr>
              </a:solidFill>
              <a:prstDash val="solid"/>
              <a:round/>
            </a:ln>
          </c:spPr>
        </c:majorGridlines>
        <c:numFmt formatCode="0.#" sourceLinked="0"/>
        <c:majorTickMark val="none"/>
        <c:minorTickMark val="none"/>
        <c:tickLblPos val="high"/>
        <c:spPr>
          <a:ln w="12700" cap="flat">
            <a:noFill/>
            <a:prstDash val="solid"/>
            <a:round/>
          </a:ln>
        </c:spPr>
        <c:txPr>
          <a:bodyPr rot="0"/>
          <a:lstStyle/>
          <a:p>
            <a:pPr>
              <a:defRPr/>
            </a:pPr>
            <a:endParaRPr lang="en-US"/>
          </a:p>
        </c:txPr>
        <c:crossAx val="2094734552"/>
        <c:crosses val="autoZero"/>
        <c:crossBetween val="between"/>
        <c:majorUnit val="1.25"/>
        <c:minorUnit val="0.625"/>
      </c:valAx>
      <c:spPr>
        <a:noFill/>
        <a:ln w="12700" cap="flat">
          <a:noFill/>
          <a:miter lim="400000"/>
        </a:ln>
        <a:effectLst/>
      </c:spPr>
    </c:plotArea>
    <c:legend>
      <c:legendPos val="b"/>
      <c:layout>
        <c:manualLayout>
          <c:xMode val="edge"/>
          <c:yMode val="edge"/>
          <c:x val="9.7718399999999997E-2"/>
          <c:y val="0.94960800000000001"/>
          <c:w val="0.90228200000000003"/>
          <c:h val="5.0392100000000002E-2"/>
        </c:manualLayout>
      </c:layout>
      <c:overlay val="1"/>
      <c:spPr>
        <a:noFill/>
        <a:ln w="12700" cap="flat">
          <a:noFill/>
          <a:miter lim="400000"/>
        </a:ln>
        <a:effectLst/>
      </c:spPr>
      <c:txPr>
        <a:bodyPr rot="0"/>
        <a:lstStyle/>
        <a:p>
          <a:pPr>
            <a:defRPr/>
          </a:pPr>
          <a:endParaRPr lang="en-US"/>
        </a:p>
      </c:txPr>
    </c:legend>
    <c:plotVisOnly val="1"/>
    <c:dispBlanksAs val="gap"/>
    <c:showDLblsOverMax val="1"/>
  </c:chart>
  <c:spPr>
    <a:noFill/>
    <a:ln>
      <a:noFill/>
    </a:ln>
    <a:effectLst/>
  </c:spPr>
  <c:txPr>
    <a:bodyPr/>
    <a:lstStyle/>
    <a:p>
      <a:pPr>
        <a:defRPr sz="1100">
          <a:solidFill>
            <a:srgbClr val="120A36"/>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a:pPr>
            <a:r>
              <a:rPr lang="en-US"/>
              <a:t>Chart Title</a:t>
            </a:r>
          </a:p>
        </c:rich>
      </c:tx>
      <c:layout>
        <c:manualLayout>
          <c:xMode val="edge"/>
          <c:yMode val="edge"/>
          <c:x val="0.39769703870925305"/>
          <c:y val="3.7896985846818596E-2"/>
          <c:w val="0.16613600000000001"/>
          <c:h val="9.8790000000000003E-2"/>
        </c:manualLayout>
      </c:layout>
      <c:overlay val="1"/>
      <c:spPr>
        <a:noFill/>
        <a:ln>
          <a:noFill/>
        </a:ln>
        <a:effectLst/>
      </c:spPr>
    </c:title>
    <c:autoTitleDeleted val="0"/>
    <c:plotArea>
      <c:layout>
        <c:manualLayout>
          <c:layoutTarget val="inner"/>
          <c:xMode val="edge"/>
          <c:yMode val="edge"/>
          <c:x val="0.12725700000000001"/>
          <c:y val="9.8790000000000003E-2"/>
          <c:w val="0.82747400000000004"/>
          <c:h val="0.72910200000000003"/>
        </c:manualLayout>
      </c:layout>
      <c:barChart>
        <c:barDir val="bar"/>
        <c:grouping val="clustered"/>
        <c:varyColors val="0"/>
        <c:ser>
          <c:idx val="0"/>
          <c:order val="0"/>
          <c:tx>
            <c:strRef>
              <c:f>Sheet1!$B$1</c:f>
              <c:strCache>
                <c:ptCount val="1"/>
                <c:pt idx="0">
                  <c:v>Series 3</c:v>
                </c:pt>
              </c:strCache>
            </c:strRef>
          </c:tx>
          <c:spPr>
            <a:solidFill>
              <a:schemeClr val="accent3">
                <a:lumMod val="50000"/>
                <a:lumOff val="50000"/>
              </a:schemeClr>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Sheet1!$B$2:$B$5</c:f>
              <c:numCache>
                <c:formatCode>General</c:formatCode>
                <c:ptCount val="4"/>
                <c:pt idx="0">
                  <c:v>5</c:v>
                </c:pt>
                <c:pt idx="1">
                  <c:v>3</c:v>
                </c:pt>
                <c:pt idx="2">
                  <c:v>2</c:v>
                </c:pt>
                <c:pt idx="3">
                  <c:v>2</c:v>
                </c:pt>
              </c:numCache>
            </c:numRef>
          </c:val>
          <c:extLst>
            <c:ext xmlns:c16="http://schemas.microsoft.com/office/drawing/2014/chart" uri="{C3380CC4-5D6E-409C-BE32-E72D297353CC}">
              <c16:uniqueId val="{00000000-A0E3-9A41-BB7C-BE259F8D09A9}"/>
            </c:ext>
          </c:extLst>
        </c:ser>
        <c:ser>
          <c:idx val="1"/>
          <c:order val="1"/>
          <c:tx>
            <c:strRef>
              <c:f>Sheet1!$C$1</c:f>
              <c:strCache>
                <c:ptCount val="1"/>
                <c:pt idx="0">
                  <c:v>Series 2</c:v>
                </c:pt>
              </c:strCache>
            </c:strRef>
          </c:tx>
          <c:spPr>
            <a:solidFill>
              <a:schemeClr val="accent2"/>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Sheet1!$C$2:$C$5</c:f>
              <c:numCache>
                <c:formatCode>General</c:formatCode>
                <c:ptCount val="4"/>
                <c:pt idx="0">
                  <c:v>2.8</c:v>
                </c:pt>
                <c:pt idx="1">
                  <c:v>1.8</c:v>
                </c:pt>
                <c:pt idx="2">
                  <c:v>4.4000000000000004</c:v>
                </c:pt>
                <c:pt idx="3">
                  <c:v>2.4</c:v>
                </c:pt>
              </c:numCache>
            </c:numRef>
          </c:val>
          <c:extLst>
            <c:ext xmlns:c16="http://schemas.microsoft.com/office/drawing/2014/chart" uri="{C3380CC4-5D6E-409C-BE32-E72D297353CC}">
              <c16:uniqueId val="{00000001-A0E3-9A41-BB7C-BE259F8D09A9}"/>
            </c:ext>
          </c:extLst>
        </c:ser>
        <c:ser>
          <c:idx val="2"/>
          <c:order val="2"/>
          <c:tx>
            <c:strRef>
              <c:f>Sheet1!$D$1</c:f>
              <c:strCache>
                <c:ptCount val="1"/>
                <c:pt idx="0">
                  <c:v>Series 1</c:v>
                </c:pt>
              </c:strCache>
            </c:strRef>
          </c:tx>
          <c:spPr>
            <a:solidFill>
              <a:schemeClr val="accent1"/>
            </a:solidFill>
            <a:ln w="12700" cap="flat">
              <a:noFill/>
              <a:miter lim="400000"/>
            </a:ln>
            <a:effectLst/>
          </c:spPr>
          <c:invertIfNegative val="0"/>
          <c:cat>
            <c:strRef>
              <c:f>Sheet1!$A$2:$A$5</c:f>
              <c:strCache>
                <c:ptCount val="4"/>
                <c:pt idx="0">
                  <c:v>Category 4</c:v>
                </c:pt>
                <c:pt idx="1">
                  <c:v>Category 3</c:v>
                </c:pt>
                <c:pt idx="2">
                  <c:v>Category 2</c:v>
                </c:pt>
                <c:pt idx="3">
                  <c:v>Category 1</c:v>
                </c:pt>
              </c:strCache>
            </c:strRef>
          </c:cat>
          <c:val>
            <c:numRef>
              <c:f>Sheet1!$D$2:$D$5</c:f>
              <c:numCache>
                <c:formatCode>General</c:formatCode>
                <c:ptCount val="4"/>
                <c:pt idx="0">
                  <c:v>4.5</c:v>
                </c:pt>
                <c:pt idx="1">
                  <c:v>3.5</c:v>
                </c:pt>
                <c:pt idx="2">
                  <c:v>2.5</c:v>
                </c:pt>
                <c:pt idx="3">
                  <c:v>4.3</c:v>
                </c:pt>
              </c:numCache>
            </c:numRef>
          </c:val>
          <c:extLst>
            <c:ext xmlns:c16="http://schemas.microsoft.com/office/drawing/2014/chart" uri="{C3380CC4-5D6E-409C-BE32-E72D297353CC}">
              <c16:uniqueId val="{00000002-A0E3-9A41-BB7C-BE259F8D09A9}"/>
            </c:ext>
          </c:extLst>
        </c:ser>
        <c:dLbls>
          <c:showLegendKey val="0"/>
          <c:showVal val="0"/>
          <c:showCatName val="0"/>
          <c:showSerName val="0"/>
          <c:showPercent val="0"/>
          <c:showBubbleSize val="0"/>
        </c:dLbls>
        <c:gapWidth val="182"/>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D9D9D9"/>
            </a:solidFill>
            <a:prstDash val="solid"/>
            <a:round/>
          </a:ln>
        </c:spPr>
        <c:txPr>
          <a:bodyPr rot="0"/>
          <a:lstStyle/>
          <a:p>
            <a:pP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chemeClr val="bg1"/>
              </a:solidFill>
              <a:prstDash val="solid"/>
              <a:round/>
            </a:ln>
          </c:spPr>
        </c:majorGridlines>
        <c:numFmt formatCode="0.#" sourceLinked="0"/>
        <c:majorTickMark val="none"/>
        <c:minorTickMark val="none"/>
        <c:tickLblPos val="high"/>
        <c:spPr>
          <a:ln w="12700" cap="flat">
            <a:noFill/>
            <a:prstDash val="solid"/>
            <a:round/>
          </a:ln>
        </c:spPr>
        <c:txPr>
          <a:bodyPr rot="0"/>
          <a:lstStyle/>
          <a:p>
            <a:pPr>
              <a:defRPr/>
            </a:pPr>
            <a:endParaRPr lang="en-US"/>
          </a:p>
        </c:txPr>
        <c:crossAx val="2094734552"/>
        <c:crosses val="autoZero"/>
        <c:crossBetween val="between"/>
        <c:majorUnit val="1.25"/>
        <c:minorUnit val="0.625"/>
      </c:valAx>
      <c:spPr>
        <a:noFill/>
        <a:ln w="12700" cap="flat">
          <a:noFill/>
          <a:miter lim="400000"/>
        </a:ln>
        <a:effectLst/>
      </c:spPr>
    </c:plotArea>
    <c:legend>
      <c:legendPos val="b"/>
      <c:layout>
        <c:manualLayout>
          <c:xMode val="edge"/>
          <c:yMode val="edge"/>
          <c:x val="9.7718399999999997E-2"/>
          <c:y val="0.94960800000000001"/>
          <c:w val="0.90228200000000003"/>
          <c:h val="5.0392100000000002E-2"/>
        </c:manualLayout>
      </c:layout>
      <c:overlay val="1"/>
      <c:spPr>
        <a:noFill/>
        <a:ln w="12700" cap="flat">
          <a:noFill/>
          <a:miter lim="400000"/>
        </a:ln>
        <a:effectLst/>
      </c:spPr>
      <c:txPr>
        <a:bodyPr rot="0"/>
        <a:lstStyle/>
        <a:p>
          <a:pPr>
            <a:defRPr/>
          </a:pPr>
          <a:endParaRPr lang="en-US"/>
        </a:p>
      </c:txPr>
    </c:legend>
    <c:plotVisOnly val="1"/>
    <c:dispBlanksAs val="gap"/>
    <c:showDLblsOverMax val="1"/>
  </c:chart>
  <c:spPr>
    <a:noFill/>
    <a:ln>
      <a:noFill/>
    </a:ln>
    <a:effectLst/>
  </c:spPr>
  <c:txPr>
    <a:bodyPr/>
    <a:lstStyle/>
    <a:p>
      <a:pPr>
        <a:defRPr sz="11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Header / Title</a:t>
            </a:r>
          </a:p>
        </c:rich>
      </c:tx>
      <c:layout>
        <c:manualLayout>
          <c:xMode val="edge"/>
          <c:yMode val="edge"/>
          <c:x val="0.32650694148464926"/>
          <c:y val="1.4449351155868451E-2"/>
          <c:w val="0.42483500000000002"/>
          <c:h val="0.12604000000000001"/>
        </c:manualLayout>
      </c:layout>
      <c:overlay val="1"/>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295999999999997E-2"/>
          <c:y val="0.12604000000000001"/>
          <c:w val="0.92675799999999997"/>
          <c:h val="0.63152243142303799"/>
        </c:manualLayout>
      </c:layout>
      <c:lineChart>
        <c:grouping val="standard"/>
        <c:varyColors val="0"/>
        <c:ser>
          <c:idx val="0"/>
          <c:order val="0"/>
          <c:tx>
            <c:strRef>
              <c:f>Sheet1!$B$1</c:f>
              <c:strCache>
                <c:ptCount val="1"/>
                <c:pt idx="0">
                  <c:v>Series 1</c:v>
                </c:pt>
              </c:strCache>
            </c:strRef>
          </c:tx>
          <c:spPr>
            <a:ln w="28575" cap="rnd">
              <a:solidFill>
                <a:schemeClr val="accent6"/>
              </a:solidFill>
              <a:round/>
            </a:ln>
            <a:effectLst/>
          </c:spPr>
          <c:marker>
            <c:symbol val="none"/>
          </c:marker>
          <c:cat>
            <c:strRef>
              <c:f>Sheet1!$A$2:$A$5</c:f>
              <c:strCache>
                <c:ptCount val="4"/>
                <c:pt idx="0">
                  <c:v>Plan A</c:v>
                </c:pt>
                <c:pt idx="1">
                  <c:v>Plan B</c:v>
                </c:pt>
                <c:pt idx="2">
                  <c:v>Plan C</c:v>
                </c:pt>
                <c:pt idx="3">
                  <c:v>Plan D</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DDF-6D42-B3DB-FF39381834AF}"/>
            </c:ext>
          </c:extLst>
        </c:ser>
        <c:ser>
          <c:idx val="1"/>
          <c:order val="1"/>
          <c:tx>
            <c:strRef>
              <c:f>Sheet1!$C$1</c:f>
              <c:strCache>
                <c:ptCount val="1"/>
                <c:pt idx="0">
                  <c:v>Series 2</c:v>
                </c:pt>
              </c:strCache>
            </c:strRef>
          </c:tx>
          <c:spPr>
            <a:ln w="28575" cap="rnd">
              <a:solidFill>
                <a:schemeClr val="accent5"/>
              </a:solidFill>
              <a:round/>
            </a:ln>
            <a:effectLst/>
          </c:spPr>
          <c:marker>
            <c:symbol val="none"/>
          </c:marker>
          <c:cat>
            <c:strRef>
              <c:f>Sheet1!$A$2:$A$5</c:f>
              <c:strCache>
                <c:ptCount val="4"/>
                <c:pt idx="0">
                  <c:v>Plan A</c:v>
                </c:pt>
                <c:pt idx="1">
                  <c:v>Plan B</c:v>
                </c:pt>
                <c:pt idx="2">
                  <c:v>Plan C</c:v>
                </c:pt>
                <c:pt idx="3">
                  <c:v>Plan D</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DDF-6D42-B3DB-FF39381834AF}"/>
            </c:ext>
          </c:extLst>
        </c:ser>
        <c:ser>
          <c:idx val="2"/>
          <c:order val="2"/>
          <c:tx>
            <c:strRef>
              <c:f>Sheet1!$D$1</c:f>
              <c:strCache>
                <c:ptCount val="1"/>
                <c:pt idx="0">
                  <c:v>Series 3</c:v>
                </c:pt>
              </c:strCache>
            </c:strRef>
          </c:tx>
          <c:spPr>
            <a:ln w="28575" cap="rnd">
              <a:solidFill>
                <a:srgbClr val="1D9DB8"/>
              </a:solidFill>
              <a:round/>
            </a:ln>
            <a:effectLst/>
          </c:spPr>
          <c:marker>
            <c:symbol val="none"/>
          </c:marker>
          <c:cat>
            <c:strRef>
              <c:f>Sheet1!$A$2:$A$5</c:f>
              <c:strCache>
                <c:ptCount val="4"/>
                <c:pt idx="0">
                  <c:v>Plan A</c:v>
                </c:pt>
                <c:pt idx="1">
                  <c:v>Plan B</c:v>
                </c:pt>
                <c:pt idx="2">
                  <c:v>Plan C</c:v>
                </c:pt>
                <c:pt idx="3">
                  <c:v>Plan D</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DDF-6D42-B3DB-FF39381834AF}"/>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none"/>
        <c:spPr>
          <a:noFill/>
          <a:ln w="9525" cap="flat" cmpd="sng" algn="ctr">
            <a:solidFill>
              <a:srgbClr val="120A36"/>
            </a:solidFill>
            <a:round/>
          </a:ln>
          <a:effectLst/>
        </c:spPr>
        <c:txPr>
          <a:bodyPr rot="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9525" cap="flat" cmpd="sng" algn="ctr">
              <a:solidFill>
                <a:schemeClr val="tx2">
                  <a:lumMod val="9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4734552"/>
        <c:crosses val="autoZero"/>
        <c:crossBetween val="midCat"/>
        <c:majorUnit val="1.25"/>
        <c:minorUnit val="0.625"/>
      </c:valAx>
      <c:spPr>
        <a:noFill/>
        <a:ln>
          <a:noFill/>
        </a:ln>
        <a:effectLst/>
      </c:spPr>
    </c:plotArea>
    <c:legend>
      <c:legendPos val="b"/>
      <c:layout>
        <c:manualLayout>
          <c:xMode val="edge"/>
          <c:yMode val="edge"/>
          <c:x val="0.21816978502708112"/>
          <c:y val="0.84058861422985764"/>
          <c:w val="0.56366023839055246"/>
          <c:h val="5.24861872167159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1"/>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9_1EE33684.xml><?xml version="1.0" encoding="utf-8"?>
<p188:cmLst xmlns:a="http://schemas.openxmlformats.org/drawingml/2006/main" xmlns:r="http://schemas.openxmlformats.org/officeDocument/2006/relationships" xmlns:p188="http://schemas.microsoft.com/office/powerpoint/2018/8/main">
  <p188:cm id="{4597CE8B-3C57-49CE-9B6A-A237C4353E28}" authorId="{D88F2288-3E0F-A164-57CD-1903DA1C81DC}" created="2026-04-22T23:48:06.986">
    <ac:deMkLst xmlns:ac="http://schemas.microsoft.com/office/drawing/2013/main/command">
      <pc:docMk xmlns:pc="http://schemas.microsoft.com/office/powerpoint/2013/main/command"/>
      <pc:sldMk xmlns:pc="http://schemas.microsoft.com/office/powerpoint/2013/main/command" cId="518207108" sldId="313"/>
      <ac:spMk id="4" creationId="{692C35D8-81F0-419F-B088-E992DB5531DF}"/>
    </ac:deMkLst>
    <p188:txBody>
      <a:bodyPr/>
      <a:lstStyle/>
      <a:p>
        <a:r>
          <a:rPr lang="en-US"/>
          <a:t>Updated by decreasing font size from 22pt to 24pt so all copy would fit better on the page.</a:t>
        </a:r>
      </a:p>
    </p188:txBody>
  </p188:cm>
</p188:cmLst>
</file>

<file path=ppt/comments/modernComment_140_569A9ADF.xml><?xml version="1.0" encoding="utf-8"?>
<p188:cmLst xmlns:a="http://schemas.openxmlformats.org/drawingml/2006/main" xmlns:r="http://schemas.openxmlformats.org/officeDocument/2006/relationships" xmlns:p188="http://schemas.microsoft.com/office/powerpoint/2018/8/main">
  <p188:cm id="{B783E325-D543-44B0-AD00-067E8C0C778D}" authorId="{D88F2288-3E0F-A164-57CD-1903DA1C81DC}" created="2026-04-22T22:54:33.626">
    <ac:deMkLst xmlns:ac="http://schemas.microsoft.com/office/drawing/2013/main/command">
      <pc:docMk xmlns:pc="http://schemas.microsoft.com/office/powerpoint/2013/main/command"/>
      <pc:sldMk xmlns:pc="http://schemas.microsoft.com/office/powerpoint/2013/main/command" cId="1452972767" sldId="320"/>
      <ac:spMk id="5" creationId="{26860311-4792-3F76-851C-74D0B0FD9551}"/>
    </ac:deMkLst>
    <p188:txBody>
      <a:bodyPr/>
      <a:lstStyle/>
      <a:p>
        <a:r>
          <a:rPr lang="en-US"/>
          <a:t>Updated by adding bullets and using Arial</a:t>
        </a:r>
      </a:p>
    </p188:txBody>
  </p188:cm>
  <p188:cm id="{9BE71202-8CFD-4D7D-AC4B-02C9F7AB1D07}" authorId="{D88F2288-3E0F-A164-57CD-1903DA1C81DC}" created="2026-04-22T22:54:50.721">
    <ac:deMkLst xmlns:ac="http://schemas.microsoft.com/office/drawing/2013/main/command">
      <pc:docMk xmlns:pc="http://schemas.microsoft.com/office/powerpoint/2013/main/command"/>
      <pc:sldMk xmlns:pc="http://schemas.microsoft.com/office/powerpoint/2013/main/command" cId="1452972767" sldId="320"/>
      <ac:spMk id="2" creationId="{60ABD4C7-C65C-396B-B40E-C04B9BC2A934}"/>
    </ac:deMkLst>
    <p188:txBody>
      <a:bodyPr/>
      <a:lstStyle/>
      <a:p>
        <a:r>
          <a:rPr lang="en-US"/>
          <a:t>Updated to uppercase</a:t>
        </a:r>
      </a:p>
    </p188:txBody>
  </p188:cm>
</p188:cmLst>
</file>

<file path=ppt/comments/modernComment_141_EF399DB3.xml><?xml version="1.0" encoding="utf-8"?>
<p188:cmLst xmlns:a="http://schemas.openxmlformats.org/drawingml/2006/main" xmlns:r="http://schemas.openxmlformats.org/officeDocument/2006/relationships" xmlns:p188="http://schemas.microsoft.com/office/powerpoint/2018/8/main">
  <p188:cm id="{EE04FF7C-D6D6-42CA-AAE8-7E25B72F74CB}" authorId="{D88F2288-3E0F-A164-57CD-1903DA1C81DC}" created="2026-04-22T22:55:25.472">
    <ac:deMkLst xmlns:ac="http://schemas.microsoft.com/office/drawing/2013/main/command">
      <pc:docMk xmlns:pc="http://schemas.microsoft.com/office/powerpoint/2013/main/command"/>
      <pc:sldMk xmlns:pc="http://schemas.microsoft.com/office/powerpoint/2013/main/command" cId="4013530547" sldId="321"/>
      <ac:spMk id="2" creationId="{7CDF691F-1BFE-EE7A-2C35-58BF3D878755}"/>
    </ac:deMkLst>
    <p188:txBody>
      <a:bodyPr/>
      <a:lstStyle/>
      <a:p>
        <a:r>
          <a:rPr lang="en-US"/>
          <a:t>Update d to uppercase</a:t>
        </a:r>
      </a:p>
    </p188:txBody>
  </p188:cm>
  <p188:cm id="{B6548481-AF62-4DDE-A72A-8C117C570661}" authorId="{D88F2288-3E0F-A164-57CD-1903DA1C81DC}" created="2026-04-22T22:56:31.287">
    <ac:deMkLst xmlns:ac="http://schemas.microsoft.com/office/drawing/2013/main/command">
      <pc:docMk xmlns:pc="http://schemas.microsoft.com/office/powerpoint/2013/main/command"/>
      <pc:sldMk xmlns:pc="http://schemas.microsoft.com/office/powerpoint/2013/main/command" cId="4013530547" sldId="321"/>
      <ac:picMk id="5128" creationId="{189BB709-BBF4-E72D-61A4-4CE91C443D02}"/>
    </ac:deMkLst>
    <p188:txBody>
      <a:bodyPr/>
      <a:lstStyle/>
      <a:p>
        <a:r>
          <a:rPr lang="en-US"/>
          <a:t>Decreased size of all ements</a:t>
        </a:r>
      </a:p>
    </p188:txBody>
  </p188:cm>
</p188:cmLst>
</file>

<file path=ppt/comments/modernComment_143_EE53F704.xml><?xml version="1.0" encoding="utf-8"?>
<p188:cmLst xmlns:a="http://schemas.openxmlformats.org/drawingml/2006/main" xmlns:r="http://schemas.openxmlformats.org/officeDocument/2006/relationships" xmlns:p188="http://schemas.microsoft.com/office/powerpoint/2018/8/main">
  <p188:cm id="{200CEE17-1762-4F0F-BDB0-A7F960B679C1}" authorId="{71F2BC49-D58C-18F9-5798-D2715B04C444}" created="2026-04-17T20:52:13.966">
    <pc:sldMkLst xmlns:pc="http://schemas.microsoft.com/office/powerpoint/2013/main/command">
      <pc:docMk/>
      <pc:sldMk cId="3998480132" sldId="323"/>
    </pc:sldMkLst>
    <p188:txBody>
      <a:bodyPr/>
      <a:lstStyle/>
      <a:p>
        <a:r>
          <a:rPr lang="en-US"/>
          <a:t>Animation to popup one at a time over 5 seconds.</a:t>
        </a:r>
      </a:p>
    </p188:txBody>
  </p188:cm>
</p188:cmLst>
</file>

<file path=ppt/comments/modernComment_149_A051D328.xml><?xml version="1.0" encoding="utf-8"?>
<p188:cmLst xmlns:a="http://schemas.openxmlformats.org/drawingml/2006/main" xmlns:r="http://schemas.openxmlformats.org/officeDocument/2006/relationships" xmlns:p188="http://schemas.microsoft.com/office/powerpoint/2018/8/main">
  <p188:cm id="{69A5FEB7-FD99-44CB-BBB7-59D02BD8113B}" authorId="{D88F2288-3E0F-A164-57CD-1903DA1C81DC}" created="2026-04-22T23:47:03.593">
    <ac:deMkLst xmlns:ac="http://schemas.microsoft.com/office/drawing/2013/main/command">
      <pc:docMk xmlns:pc="http://schemas.microsoft.com/office/powerpoint/2013/main/command"/>
      <pc:sldMk xmlns:pc="http://schemas.microsoft.com/office/powerpoint/2013/main/command" cId="2689717032" sldId="329"/>
      <ac:picMk id="1026" creationId="{0A712BEB-B368-56B7-D10F-4AD244DD0958}"/>
    </ac:deMkLst>
    <p188:txBody>
      <a:bodyPr/>
      <a:lstStyle/>
      <a:p>
        <a:r>
          <a:rPr lang="en-US"/>
          <a:t>Decreased images so they would fit better on the slide and not cover the NerdioCon logo.</a:t>
        </a:r>
      </a:p>
    </p188:txBody>
  </p188:cm>
</p188:cmLst>
</file>

<file path=ppt/comments/modernComment_14A_A0F14E2F.xml><?xml version="1.0" encoding="utf-8"?>
<p188:cmLst xmlns:a="http://schemas.openxmlformats.org/drawingml/2006/main" xmlns:r="http://schemas.openxmlformats.org/officeDocument/2006/relationships" xmlns:p188="http://schemas.microsoft.com/office/powerpoint/2018/8/main">
  <p188:cm id="{C359437F-1C78-4F8D-9425-7F80DFBB1DE2}" authorId="{D88F2288-3E0F-A164-57CD-1903DA1C81DC}" created="2026-04-22T23:17:43.432">
    <ac:deMkLst xmlns:ac="http://schemas.microsoft.com/office/drawing/2013/main/command">
      <pc:docMk xmlns:pc="http://schemas.microsoft.com/office/powerpoint/2013/main/command"/>
      <pc:sldMk xmlns:pc="http://schemas.microsoft.com/office/powerpoint/2013/main/command" cId="2700168751" sldId="330"/>
      <ac:spMk id="8" creationId="{FF3852DC-9CB9-39DF-14F5-34C769A57CFD}"/>
    </ac:deMkLst>
    <p188:txBody>
      <a:bodyPr/>
      <a:lstStyle/>
      <a:p>
        <a:r>
          <a:rPr lang="en-US"/>
          <a:t>Updated all fonts to use Arial</a:t>
        </a:r>
      </a:p>
    </p188:txBody>
  </p188:cm>
</p188:cmLst>
</file>

<file path=ppt/comments/modernComment_14C_3569957C.xml><?xml version="1.0" encoding="utf-8"?>
<p188:cmLst xmlns:a="http://schemas.openxmlformats.org/drawingml/2006/main" xmlns:r="http://schemas.openxmlformats.org/officeDocument/2006/relationships" xmlns:p188="http://schemas.microsoft.com/office/powerpoint/2018/8/main">
  <p188:cm id="{A745439F-9AED-4845-A341-C5512DAF5ADD}" authorId="{D88F2288-3E0F-A164-57CD-1903DA1C81DC}" created="2026-04-22T22:25:54.580">
    <ac:deMkLst xmlns:ac="http://schemas.microsoft.com/office/drawing/2013/main/command">
      <pc:docMk xmlns:pc="http://schemas.microsoft.com/office/powerpoint/2013/main/command"/>
      <pc:sldMk xmlns:pc="http://schemas.microsoft.com/office/powerpoint/2013/main/command" cId="896111996" sldId="332"/>
      <ac:spMk id="2" creationId="{79DD1332-76F6-DD71-144D-E3BE0D7C2FCE}"/>
    </ac:deMkLst>
    <p188:txBody>
      <a:bodyPr/>
      <a:lstStyle/>
      <a:p>
        <a:r>
          <a:rPr lang="en-US"/>
          <a:t>Updated to uppercase</a:t>
        </a:r>
      </a:p>
    </p188:txBody>
  </p188:cm>
  <p188:cm id="{645CFD35-E9A0-4C44-B326-D13387B3450F}" authorId="{D88F2288-3E0F-A164-57CD-1903DA1C81DC}" created="2026-04-22T22:29:44.960">
    <ac:deMkLst xmlns:ac="http://schemas.microsoft.com/office/drawing/2013/main/command">
      <pc:docMk xmlns:pc="http://schemas.microsoft.com/office/powerpoint/2013/main/command"/>
      <pc:sldMk xmlns:pc="http://schemas.microsoft.com/office/powerpoint/2013/main/command" cId="896111996" sldId="332"/>
      <ac:spMk id="6" creationId="{3168A6F4-D12C-D39D-8746-E783B9208FED}"/>
    </ac:deMkLst>
    <p188:txBody>
      <a:bodyPr/>
      <a:lstStyle/>
      <a:p>
        <a:r>
          <a:rPr lang="en-US"/>
          <a:t>Updated by adding bullets to the top half of each copy block, and also adjusting line spacing to fit on the slide better.</a:t>
        </a:r>
      </a:p>
    </p188:txBody>
  </p188:cm>
</p188:cmLst>
</file>

<file path=ppt/comments/modernComment_150_C7F3DC2D.xml><?xml version="1.0" encoding="utf-8"?>
<p188:cmLst xmlns:a="http://schemas.openxmlformats.org/drawingml/2006/main" xmlns:r="http://schemas.openxmlformats.org/officeDocument/2006/relationships" xmlns:p188="http://schemas.microsoft.com/office/powerpoint/2018/8/main">
  <p188:cm id="{69AE8A56-1695-4F9E-A3CE-AEF2D16802A9}" authorId="{D88F2288-3E0F-A164-57CD-1903DA1C81DC}" created="2026-04-22T23:29:09.106">
    <ac:deMkLst xmlns:ac="http://schemas.microsoft.com/office/drawing/2013/main/command">
      <pc:docMk xmlns:pc="http://schemas.microsoft.com/office/powerpoint/2013/main/command"/>
      <pc:sldMk xmlns:pc="http://schemas.microsoft.com/office/powerpoint/2013/main/command" cId="3354647597" sldId="336"/>
      <ac:picMk id="8" creationId="{64F4F0BE-97A3-7587-0364-F8245AAF8E6A}"/>
    </ac:deMkLst>
    <p188:txBody>
      <a:bodyPr/>
      <a:lstStyle/>
      <a:p>
        <a:r>
          <a:rPr lang="en-US"/>
          <a:t>Updated the background by decreasing the brightness so the content is easier to read</a:t>
        </a:r>
      </a:p>
    </p188:txBody>
  </p188:cm>
  <p188:cm id="{32836831-F02E-4447-A2B2-4644A4DC0672}" authorId="{D88F2288-3E0F-A164-57CD-1903DA1C81DC}" created="2026-04-22T23:29:46.685">
    <ac:deMkLst xmlns:ac="http://schemas.microsoft.com/office/drawing/2013/main/command">
      <pc:docMk xmlns:pc="http://schemas.microsoft.com/office/powerpoint/2013/main/command"/>
      <pc:sldMk xmlns:pc="http://schemas.microsoft.com/office/powerpoint/2013/main/command" cId="3354647597" sldId="336"/>
      <ac:picMk id="8" creationId="{64F4F0BE-97A3-7587-0364-F8245AAF8E6A}"/>
    </ac:deMkLst>
    <p188:txBody>
      <a:bodyPr/>
      <a:lstStyle/>
      <a:p>
        <a:r>
          <a:rPr lang="en-US"/>
          <a:t>Updated all fonts by using Arial and increasing the size to make it easier to read on the background.</a:t>
        </a:r>
      </a:p>
    </p188:txBody>
  </p188:cm>
</p188:cmLst>
</file>

<file path=ppt/comments/modernComment_151_F261AA54.xml><?xml version="1.0" encoding="utf-8"?>
<p188:cmLst xmlns:a="http://schemas.openxmlformats.org/drawingml/2006/main" xmlns:r="http://schemas.openxmlformats.org/officeDocument/2006/relationships" xmlns:p188="http://schemas.microsoft.com/office/powerpoint/2018/8/main">
  <p188:cm id="{147738E0-04A7-4667-A8F6-92A2C68E9A5F}" authorId="{D88F2288-3E0F-A164-57CD-1903DA1C81DC}" created="2026-04-22T23:36:43.494">
    <pc:sldMkLst xmlns:pc="http://schemas.microsoft.com/office/powerpoint/2013/main/command">
      <pc:docMk/>
      <pc:sldMk cId="4066486868" sldId="337"/>
    </pc:sldMkLst>
    <p188:txBody>
      <a:bodyPr/>
      <a:lstStyle/>
      <a:p>
        <a:r>
          <a:rPr lang="en-US"/>
          <a:t>Because content and imagery are one graphic, I added a black gradient behind the header so it was easier to read.</a:t>
        </a:r>
      </a:p>
    </p188:txBody>
  </p188:cm>
</p188:cmLst>
</file>

<file path=ppt/comments/modernComment_153_50DCED54.xml><?xml version="1.0" encoding="utf-8"?>
<p188:cmLst xmlns:a="http://schemas.openxmlformats.org/drawingml/2006/main" xmlns:r="http://schemas.openxmlformats.org/officeDocument/2006/relationships" xmlns:p188="http://schemas.microsoft.com/office/powerpoint/2018/8/main">
  <p188:cm id="{0D7D2EBC-C3CC-4440-875B-4B6C2AE1AB51}" authorId="{D88F2288-3E0F-A164-57CD-1903DA1C81DC}" created="2026-04-22T23:45:01.041">
    <pc:sldMkLst xmlns:pc="http://schemas.microsoft.com/office/powerpoint/2013/main/command">
      <pc:docMk/>
      <pc:sldMk cId="1356655956" sldId="339"/>
    </pc:sldMkLst>
    <p188:txBody>
      <a:bodyPr/>
      <a:lstStyle/>
      <a:p>
        <a:r>
          <a:rPr lang="en-US"/>
          <a:t>Just like the previous slide, I added a black gradient behind the header to make it easier to read.</a:t>
        </a:r>
      </a:p>
    </p188:txBody>
  </p188:cm>
</p188:cmLst>
</file>

<file path=ppt/comments/modernComment_155_42CF5646.xml><?xml version="1.0" encoding="utf-8"?>
<p188:cmLst xmlns:a="http://schemas.openxmlformats.org/drawingml/2006/main" xmlns:r="http://schemas.openxmlformats.org/officeDocument/2006/relationships" xmlns:p188="http://schemas.microsoft.com/office/powerpoint/2018/8/main">
  <p188:cm id="{FF7A14C8-ABD6-4C9F-A38E-B9B25BA75126}" authorId="{D88F2288-3E0F-A164-57CD-1903DA1C81DC}" created="2026-04-22T23:06:21.675">
    <ac:deMkLst xmlns:ac="http://schemas.microsoft.com/office/drawing/2013/main/command">
      <pc:docMk xmlns:pc="http://schemas.microsoft.com/office/powerpoint/2013/main/command"/>
      <pc:sldMk xmlns:pc="http://schemas.microsoft.com/office/powerpoint/2013/main/command" cId="1120884294" sldId="341"/>
      <ac:spMk id="2" creationId="{23ECAE6F-A74D-E4F7-C412-3A9B450954D7}"/>
    </ac:deMkLst>
    <p188:txBody>
      <a:bodyPr/>
      <a:lstStyle/>
      <a:p>
        <a:r>
          <a:rPr lang="en-US"/>
          <a:t>Updated to uppercase</a:t>
        </a:r>
      </a:p>
    </p188:txBody>
  </p188:cm>
  <p188:cm id="{E5CBB0EC-EEA2-4B26-971F-D2FA858D1942}" authorId="{D88F2288-3E0F-A164-57CD-1903DA1C81DC}" created="2026-04-22T23:08:06.156">
    <ac:deMkLst xmlns:ac="http://schemas.microsoft.com/office/drawing/2013/main/command">
      <pc:docMk xmlns:pc="http://schemas.microsoft.com/office/powerpoint/2013/main/command"/>
      <pc:sldMk xmlns:pc="http://schemas.microsoft.com/office/powerpoint/2013/main/command" cId="1120884294" sldId="341"/>
      <ac:spMk id="8" creationId="{4836A324-19A7-AF59-4BC5-70B9B1E64AE3}"/>
    </ac:deMkLst>
    <p188:txBody>
      <a:bodyPr/>
      <a:lstStyle/>
      <a:p>
        <a:r>
          <a:rPr lang="en-US"/>
          <a:t>Updated to use Arial and added bullets</a:t>
        </a:r>
      </a:p>
    </p188:txBody>
  </p188:cm>
</p188:cmLst>
</file>

<file path=ppt/comments/modernComment_156_7086BCA2.xml><?xml version="1.0" encoding="utf-8"?>
<p188:cmLst xmlns:a="http://schemas.openxmlformats.org/drawingml/2006/main" xmlns:r="http://schemas.openxmlformats.org/officeDocument/2006/relationships" xmlns:p188="http://schemas.microsoft.com/office/powerpoint/2018/8/main">
  <p188:cm id="{D1A97D95-5BCC-4857-86E7-81B129780B17}" authorId="{D88F2288-3E0F-A164-57CD-1903DA1C81DC}" created="2026-04-22T23:16:26.071">
    <ac:deMkLst xmlns:ac="http://schemas.microsoft.com/office/drawing/2013/main/command">
      <pc:docMk xmlns:pc="http://schemas.microsoft.com/office/powerpoint/2013/main/command"/>
      <pc:sldMk xmlns:pc="http://schemas.microsoft.com/office/powerpoint/2013/main/command" cId="1887878306" sldId="342"/>
      <ac:spMk id="4" creationId="{4A8F3B3A-1303-AA98-5CD8-6FAD6CC06978}"/>
    </ac:deMkLst>
    <p188:txBody>
      <a:bodyPr/>
      <a:lstStyle/>
      <a:p>
        <a:r>
          <a:rPr lang="en-US"/>
          <a:t>Updated to Arial and added bullets</a:t>
        </a:r>
      </a:p>
    </p188:txBody>
  </p188:cm>
  <p188:cm id="{C5FCB801-7EC5-4C46-8BF9-BE5C5C3B474B}" authorId="{D88F2288-3E0F-A164-57CD-1903DA1C81DC}" created="2026-04-22T23:16:34.790">
    <ac:deMkLst xmlns:ac="http://schemas.microsoft.com/office/drawing/2013/main/command">
      <pc:docMk xmlns:pc="http://schemas.microsoft.com/office/powerpoint/2013/main/command"/>
      <pc:sldMk xmlns:pc="http://schemas.microsoft.com/office/powerpoint/2013/main/command" cId="1887878306" sldId="342"/>
      <ac:spMk id="2" creationId="{99B86ADE-A7BF-42CC-689F-2054B0AC19B8}"/>
    </ac:deMkLst>
    <p188:txBody>
      <a:bodyPr/>
      <a:lstStyle/>
      <a:p>
        <a:r>
          <a:rPr lang="en-US"/>
          <a:t>Updated to uppercase</a:t>
        </a:r>
      </a:p>
    </p188:txBody>
  </p188:cm>
</p188:cmLst>
</file>

<file path=ppt/comments/modernComment_157_4B7D7C8F.xml><?xml version="1.0" encoding="utf-8"?>
<p188:cmLst xmlns:a="http://schemas.openxmlformats.org/drawingml/2006/main" xmlns:r="http://schemas.openxmlformats.org/officeDocument/2006/relationships" xmlns:p188="http://schemas.microsoft.com/office/powerpoint/2018/8/main">
  <p188:cm id="{54DAB1E8-D702-44C0-B207-23606C6B8CF0}" authorId="{D88F2288-3E0F-A164-57CD-1903DA1C81DC}" created="2026-04-22T23:12:42.329">
    <ac:deMkLst xmlns:ac="http://schemas.microsoft.com/office/drawing/2013/main/command">
      <pc:docMk xmlns:pc="http://schemas.microsoft.com/office/powerpoint/2013/main/command"/>
      <pc:sldMk xmlns:pc="http://schemas.microsoft.com/office/powerpoint/2013/main/command" cId="1266515087" sldId="343"/>
      <ac:spMk id="4" creationId="{DDF0D251-D721-65AE-E7F5-ACDA8BCFBF40}"/>
    </ac:deMkLst>
    <p188:txBody>
      <a:bodyPr/>
      <a:lstStyle/>
      <a:p>
        <a:r>
          <a:rPr lang="en-US"/>
          <a:t>Updated by adding bullets, adjusting the line spacing, and making Arial</a:t>
        </a:r>
      </a:p>
    </p188:txBody>
  </p188:cm>
</p188:cmLst>
</file>

<file path=ppt/comments/modernComment_15A_2CC1E1F.xml><?xml version="1.0" encoding="utf-8"?>
<p188:cmLst xmlns:a="http://schemas.openxmlformats.org/drawingml/2006/main" xmlns:r="http://schemas.openxmlformats.org/officeDocument/2006/relationships" xmlns:p188="http://schemas.microsoft.com/office/powerpoint/2018/8/main">
  <p188:cm id="{312190A5-9E43-4F69-8208-7150ABF5929A}" authorId="{D88F2288-3E0F-A164-57CD-1903DA1C81DC}" created="2026-04-22T23:32:42.895">
    <pc:sldMkLst xmlns:pc="http://schemas.microsoft.com/office/powerpoint/2013/main/command">
      <pc:docMk/>
      <pc:sldMk cId="46931487" sldId="346"/>
    </pc:sldMkLst>
    <p188:txBody>
      <a:bodyPr/>
      <a:lstStyle/>
      <a:p>
        <a:r>
          <a:rPr lang="en-US"/>
          <a:t>Updated all fonts to use Arial and increase font sizes so nothing is smaller than 12pt, making it easier to read</a:t>
        </a:r>
      </a:p>
    </p188:txBody>
  </p188:cm>
</p188:cmLst>
</file>

<file path=ppt/comments/modernComment_15C_131B5925.xml><?xml version="1.0" encoding="utf-8"?>
<p188:cmLst xmlns:a="http://schemas.openxmlformats.org/drawingml/2006/main" xmlns:r="http://schemas.openxmlformats.org/officeDocument/2006/relationships" xmlns:p188="http://schemas.microsoft.com/office/powerpoint/2018/8/main">
  <p188:cm id="{D889AEB4-CAC6-4FF0-930C-2566C376AADE}" authorId="{D88F2288-3E0F-A164-57CD-1903DA1C81DC}" created="2026-04-22T23:45:51.356">
    <ac:deMkLst xmlns:ac="http://schemas.microsoft.com/office/drawing/2013/main/command">
      <pc:docMk xmlns:pc="http://schemas.microsoft.com/office/powerpoint/2013/main/command"/>
      <pc:sldMk xmlns:pc="http://schemas.microsoft.com/office/powerpoint/2013/main/command" cId="320559397" sldId="348"/>
      <ac:spMk id="4" creationId="{7B5DD573-C3F6-B070-4E39-4E2CAF9E9277}"/>
    </ac:deMkLst>
    <p188:txBody>
      <a:bodyPr/>
      <a:lstStyle/>
      <a:p>
        <a:r>
          <a:rPr lang="en-US"/>
          <a:t>Updated from 16pt to 18pt.</a:t>
        </a:r>
      </a:p>
    </p188:txBody>
  </p188:cm>
</p188:cmLst>
</file>

<file path=ppt/comments/modernComment_15E_7DEAED5D.xml><?xml version="1.0" encoding="utf-8"?>
<p188:cmLst xmlns:a="http://schemas.openxmlformats.org/drawingml/2006/main" xmlns:r="http://schemas.openxmlformats.org/officeDocument/2006/relationships" xmlns:p188="http://schemas.microsoft.com/office/powerpoint/2018/8/main">
  <p188:cm id="{A11BD206-9ADC-471C-9D22-47AF2E8A353D}" authorId="{D88F2288-3E0F-A164-57CD-1903DA1C81DC}" created="2026-04-22T23:45:27.808">
    <ac:txMkLst xmlns:ac="http://schemas.microsoft.com/office/drawing/2013/main/command">
      <pc:docMk xmlns:pc="http://schemas.microsoft.com/office/powerpoint/2013/main/command"/>
      <pc:sldMk xmlns:pc="http://schemas.microsoft.com/office/powerpoint/2013/main/command" cId="2112548189" sldId="350"/>
      <ac:spMk id="4" creationId="{CE16E534-C436-DD32-B42E-8538456C6EFD}"/>
      <ac:txMk cp="0" len="257">
        <ac:context len="258" hash="2245917288"/>
      </ac:txMk>
    </ac:txMkLst>
    <p188:pos x="2983301" y="2329132"/>
    <p188:txBody>
      <a:bodyPr/>
      <a:lstStyle/>
      <a:p>
        <a:r>
          <a:rPr lang="en-US"/>
          <a:t>Updated from 16pt to 18pt.</a:t>
        </a:r>
      </a:p>
    </p188:txBody>
  </p188:cm>
</p188:cmLst>
</file>

<file path=ppt/comments/modernComment_167_DAD7D72E.xml><?xml version="1.0" encoding="utf-8"?>
<p188:cmLst xmlns:a="http://schemas.openxmlformats.org/drawingml/2006/main" xmlns:r="http://schemas.openxmlformats.org/officeDocument/2006/relationships" xmlns:p188="http://schemas.microsoft.com/office/powerpoint/2018/8/main">
  <p188:cm id="{8491DB89-324E-442A-AADF-7BC18D7D8957}" authorId="{D88F2288-3E0F-A164-57CD-1903DA1C81DC}" created="2026-04-22T23:27:46.273">
    <pc:sldMkLst xmlns:pc="http://schemas.microsoft.com/office/powerpoint/2013/main/command">
      <pc:docMk/>
      <pc:sldMk cId="3671578414" sldId="359"/>
    </pc:sldMkLst>
    <p188:txBody>
      <a:bodyPr/>
      <a:lstStyle/>
      <a:p>
        <a:r>
          <a:rPr lang="en-US"/>
          <a:t>Updated to use Arial</a:t>
        </a:r>
      </a:p>
    </p188:txBody>
  </p188:cm>
</p188:cmLst>
</file>

<file path=ppt/comments/modernComment_168_EE803CDB.xml><?xml version="1.0" encoding="utf-8"?>
<p188:cmLst xmlns:a="http://schemas.openxmlformats.org/drawingml/2006/main" xmlns:r="http://schemas.openxmlformats.org/officeDocument/2006/relationships" xmlns:p188="http://schemas.microsoft.com/office/powerpoint/2018/8/main">
  <p188:cm id="{38F91401-15AC-4FAB-A202-9D03D2301BDF}" authorId="{D88F2288-3E0F-A164-57CD-1903DA1C81DC}" created="2026-04-22T23:20:35.576">
    <ac:deMkLst xmlns:ac="http://schemas.microsoft.com/office/drawing/2013/main/command">
      <pc:docMk xmlns:pc="http://schemas.microsoft.com/office/powerpoint/2013/main/command"/>
      <pc:sldMk xmlns:pc="http://schemas.microsoft.com/office/powerpoint/2013/main/command" cId="4001381595" sldId="360"/>
      <ac:spMk id="4" creationId="{9C28A2F7-32D9-0D84-2D66-7FE162F16728}"/>
    </ac:deMkLst>
    <p188:txBody>
      <a:bodyPr/>
      <a:lstStyle/>
      <a:p>
        <a:r>
          <a:rPr lang="en-US"/>
          <a:t>Increased font sizing</a:t>
        </a:r>
      </a:p>
    </p188:txBody>
  </p188:cm>
</p188:cmLst>
</file>

<file path=ppt/comments/modernComment_16A_5E212D70.xml><?xml version="1.0" encoding="utf-8"?>
<p188:cmLst xmlns:a="http://schemas.openxmlformats.org/drawingml/2006/main" xmlns:r="http://schemas.openxmlformats.org/officeDocument/2006/relationships" xmlns:p188="http://schemas.microsoft.com/office/powerpoint/2018/8/main">
  <p188:cm id="{8456D7D2-A706-4E3F-81DE-FB40AF1E6058}" authorId="{D88F2288-3E0F-A164-57CD-1903DA1C81DC}" created="2026-04-22T22:48:37.505">
    <ac:deMkLst xmlns:ac="http://schemas.microsoft.com/office/drawing/2013/main/command">
      <pc:docMk xmlns:pc="http://schemas.microsoft.com/office/powerpoint/2013/main/command"/>
      <pc:sldMk xmlns:pc="http://schemas.microsoft.com/office/powerpoint/2013/main/command" cId="1579232624" sldId="362"/>
      <ac:spMk id="2" creationId="{BED02EE5-05CD-2D9E-9688-90D5607F7CFD}"/>
    </ac:deMkLst>
    <p188:txBody>
      <a:bodyPr/>
      <a:lstStyle/>
      <a:p>
        <a:r>
          <a:rPr lang="en-US"/>
          <a:t>Updated to be uppercase</a:t>
        </a:r>
      </a:p>
    </p188:txBody>
  </p188:cm>
</p188:cmLst>
</file>

<file path=ppt/comments/modernComment_16B_9929067F.xml><?xml version="1.0" encoding="utf-8"?>
<p188:cmLst xmlns:a="http://schemas.openxmlformats.org/drawingml/2006/main" xmlns:r="http://schemas.openxmlformats.org/officeDocument/2006/relationships" xmlns:p188="http://schemas.microsoft.com/office/powerpoint/2018/8/main">
  <p188:cm id="{6F34A80B-141C-4015-8461-0162EB4ECB06}" authorId="{D88F2288-3E0F-A164-57CD-1903DA1C81DC}" created="2026-04-22T23:05:57.816">
    <ac:deMkLst xmlns:ac="http://schemas.microsoft.com/office/drawing/2013/main/command">
      <pc:docMk xmlns:pc="http://schemas.microsoft.com/office/powerpoint/2013/main/command"/>
      <pc:sldMk xmlns:pc="http://schemas.microsoft.com/office/powerpoint/2013/main/command" cId="2569602687" sldId="363"/>
      <ac:spMk id="4" creationId="{12D009C0-9599-FEC9-FD3D-2EE98EE4620A}"/>
    </ac:deMkLst>
    <p188:txBody>
      <a:bodyPr/>
      <a:lstStyle/>
      <a:p>
        <a:r>
          <a:rPr lang="en-US"/>
          <a:t>Updated to use Arial and added bullets</a:t>
        </a:r>
      </a:p>
    </p188:txBody>
  </p188:cm>
  <p188:cm id="{993409DB-605E-4DC9-8A7F-814705F0F536}" authorId="{D88F2288-3E0F-A164-57CD-1903DA1C81DC}" created="2026-04-22T23:06:07.675">
    <ac:deMkLst xmlns:ac="http://schemas.microsoft.com/office/drawing/2013/main/command">
      <pc:docMk xmlns:pc="http://schemas.microsoft.com/office/powerpoint/2013/main/command"/>
      <pc:sldMk xmlns:pc="http://schemas.microsoft.com/office/powerpoint/2013/main/command" cId="2569602687" sldId="363"/>
      <ac:spMk id="2" creationId="{CB0F2113-8D18-19BD-9615-D25997F16543}"/>
    </ac:deMkLst>
    <p188:txBody>
      <a:bodyPr/>
      <a:lstStyle/>
      <a:p>
        <a:r>
          <a:rPr lang="en-US"/>
          <a:t>Updated to uppercase</a:t>
        </a:r>
      </a:p>
    </p188:txBody>
  </p188:cm>
</p188:cmLst>
</file>

<file path=ppt/comments/modernComment_7FFFCBD9_54FD798D.xml><?xml version="1.0" encoding="utf-8"?>
<p188:cmLst xmlns:a="http://schemas.openxmlformats.org/drawingml/2006/main" xmlns:r="http://schemas.openxmlformats.org/officeDocument/2006/relationships" xmlns:p188="http://schemas.microsoft.com/office/powerpoint/2018/8/main">
  <p188:cm id="{1F4866F0-2803-4C52-BAB0-10E9DFDC7B8E}" authorId="{D88F2288-3E0F-A164-57CD-1903DA1C81DC}" created="2026-04-22T22:30:22.726">
    <ac:txMkLst xmlns:ac="http://schemas.microsoft.com/office/drawing/2013/main/command">
      <pc:docMk xmlns:pc="http://schemas.microsoft.com/office/powerpoint/2013/main/command"/>
      <pc:sldMk xmlns:pc="http://schemas.microsoft.com/office/powerpoint/2013/main/command" cId="1425897869" sldId="2147470297"/>
      <ac:spMk id="2" creationId="{C0A7329E-06E5-A323-0B2C-C71C371DF7F4}"/>
      <ac:txMk cp="0" len="12">
        <ac:context len="13" hash="3005760847"/>
      </ac:txMk>
    </ac:txMkLst>
    <p188:pos x="1768415" y="265981"/>
    <p188:txBody>
      <a:bodyPr/>
      <a:lstStyle/>
      <a:p>
        <a:r>
          <a:rPr lang="en-US"/>
          <a:t>Updated to be uppercase</a:t>
        </a:r>
      </a:p>
    </p188:txBody>
  </p188:cm>
  <p188:cm id="{2FCF9357-DBBE-495E-8692-BD0EE3B4D971}" authorId="{D88F2288-3E0F-A164-57CD-1903DA1C81DC}" created="2026-04-22T22:45:14.408">
    <pc:sldMkLst xmlns:pc="http://schemas.microsoft.com/office/powerpoint/2013/main/command">
      <pc:docMk/>
      <pc:sldMk cId="1425897869" sldId="2147470297"/>
    </pc:sldMkLst>
    <p188:txBody>
      <a:bodyPr/>
      <a:lstStyle/>
      <a:p>
        <a:r>
          <a:rPr lang="en-US"/>
          <a:t>I reworked the layout of elements on this slide by moving the logos and accreditations to the right side, while shifting the diagram up off the NerdioCon logo and shifting it to the left.</a:t>
        </a:r>
      </a:p>
    </p188:txBody>
  </p188:cm>
  <p188:cm id="{462A9E21-0826-4FFF-A4AC-007E13B9555E}" authorId="{D88F2288-3E0F-A164-57CD-1903DA1C81DC}" created="2026-04-22T22:48:02.286">
    <pc:sldMkLst xmlns:pc="http://schemas.microsoft.com/office/powerpoint/2013/main/command">
      <pc:docMk/>
      <pc:sldMk cId="1425897869" sldId="2147470297"/>
    </pc:sldMkLst>
    <p188:txBody>
      <a:bodyPr/>
      <a:lstStyle/>
      <a:p>
        <a:r>
          <a:rPr lang="en-US"/>
          <a:t>Updated all fonts to be Arial</a:t>
        </a:r>
      </a:p>
    </p188:txBody>
  </p188:cm>
</p188:cmLst>
</file>

<file path=ppt/comments/modernComment_7FFFCBDE_B6FE7CB7.xml><?xml version="1.0" encoding="utf-8"?>
<p188:cmLst xmlns:a="http://schemas.openxmlformats.org/drawingml/2006/main" xmlns:r="http://schemas.openxmlformats.org/officeDocument/2006/relationships" xmlns:p188="http://schemas.microsoft.com/office/powerpoint/2018/8/main">
  <p188:cm id="{6A3D5F9F-3B15-4E00-A0BE-A06FE9BA2367}" authorId="{D88F2288-3E0F-A164-57CD-1903DA1C81DC}" created="2026-04-22T22:45:56.768">
    <ac:deMkLst xmlns:ac="http://schemas.microsoft.com/office/drawing/2013/main/command">
      <pc:docMk xmlns:pc="http://schemas.microsoft.com/office/powerpoint/2013/main/command"/>
      <pc:sldMk xmlns:pc="http://schemas.microsoft.com/office/powerpoint/2013/main/command" cId="3070131383" sldId="2147470302"/>
      <ac:spMk id="202" creationId="{00000000-0000-0000-0000-000000000000}"/>
    </ac:deMkLst>
    <p188:txBody>
      <a:bodyPr/>
      <a:lstStyle/>
      <a:p>
        <a:r>
          <a:rPr lang="en-US"/>
          <a:t>Updated all fonts to Arial</a:t>
        </a:r>
      </a:p>
    </p188:txBody>
  </p188:cm>
  <p188:cm id="{9BB26EE6-948C-4AC2-9E0D-FD066EA64C8D}" authorId="{D88F2288-3E0F-A164-57CD-1903DA1C81DC}" created="2026-04-22T22:46:50.848">
    <ac:deMkLst xmlns:ac="http://schemas.microsoft.com/office/drawing/2013/main/command">
      <pc:docMk xmlns:pc="http://schemas.microsoft.com/office/powerpoint/2013/main/command"/>
      <pc:sldMk xmlns:pc="http://schemas.microsoft.com/office/powerpoint/2013/main/command" cId="3070131383" sldId="2147470302"/>
      <ac:spMk id="5" creationId="{DF6E2870-EECD-57C0-4D35-C48CF051BE32}"/>
    </ac:deMkLst>
    <p188:txBody>
      <a:bodyPr/>
      <a:lstStyle/>
      <a:p>
        <a:r>
          <a:rPr lang="en-US"/>
          <a:t>Updated from 40pt to 28pt.</a:t>
        </a:r>
      </a:p>
    </p188:txBody>
  </p188:cm>
</p188:cmLst>
</file>

<file path=ppt/comments/modernComment_7FFFCBE0_F5726D30.xml><?xml version="1.0" encoding="utf-8"?>
<p188:cmLst xmlns:a="http://schemas.openxmlformats.org/drawingml/2006/main" xmlns:r="http://schemas.openxmlformats.org/officeDocument/2006/relationships" xmlns:p188="http://schemas.microsoft.com/office/powerpoint/2018/8/main">
  <p188:cm id="{690DEC24-6572-4C0C-95CC-73B4EB04383B}" authorId="{D88F2288-3E0F-A164-57CD-1903DA1C81DC}" created="2026-04-22T22:22:18.886">
    <pc:sldMkLst xmlns:pc="http://schemas.microsoft.com/office/powerpoint/2013/main/command">
      <pc:docMk/>
      <pc:sldMk cId="4117916976" sldId="2147470304"/>
    </pc:sldMkLst>
    <p188:txBody>
      <a:bodyPr/>
      <a:lstStyle/>
      <a:p>
        <a:r>
          <a:rPr lang="en-US"/>
          <a:t>I updated all fonts on this slide to be Arial to be consistent with the template.</a:t>
        </a:r>
      </a:p>
    </p188:txBody>
  </p188:cm>
  <p188:cm id="{D5B5FC48-3B59-4EF4-842D-AD0432793E53}" authorId="{D88F2288-3E0F-A164-57CD-1903DA1C81DC}" created="2026-04-22T22:23:47.077">
    <ac:deMkLst xmlns:ac="http://schemas.microsoft.com/office/drawing/2013/main/command">
      <pc:docMk xmlns:pc="http://schemas.microsoft.com/office/powerpoint/2013/main/command"/>
      <pc:sldMk xmlns:pc="http://schemas.microsoft.com/office/powerpoint/2013/main/command" cId="4117916976" sldId="2147470304"/>
      <ac:spMk id="59" creationId="{8746EE5A-01C5-E86B-CB2E-DACB0DD0A517}"/>
    </ac:deMkLst>
    <p188:txBody>
      <a:bodyPr/>
      <a:lstStyle/>
      <a:p>
        <a:r>
          <a:rPr lang="en-US"/>
          <a:t>Updated these from gray to white to read more easily against the background.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26933-3964-A7ED-2D11-FF3C84B5E3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66A568-672E-53E3-0E16-7124A92912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CB895-0EE8-4741-BCBF-88095FA5A48C}" type="datetimeFigureOut">
              <a:rPr lang="en-US" smtClean="0"/>
              <a:t>5/20/2026</a:t>
            </a:fld>
            <a:endParaRPr lang="en-US"/>
          </a:p>
        </p:txBody>
      </p:sp>
      <p:sp>
        <p:nvSpPr>
          <p:cNvPr id="4" name="Footer Placeholder 3">
            <a:extLst>
              <a:ext uri="{FF2B5EF4-FFF2-40B4-BE49-F238E27FC236}">
                <a16:creationId xmlns:a16="http://schemas.microsoft.com/office/drawing/2014/main" id="{1B951ECC-CB5C-7873-BE4B-462071DBE2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F7BE00-D269-D168-D431-99C5994C5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DAFA1-BEA9-6E40-9B76-F95B7FF098B1}" type="slidenum">
              <a:rPr lang="en-US" smtClean="0"/>
              <a:t>‹#›</a:t>
            </a:fld>
            <a:endParaRPr lang="en-US"/>
          </a:p>
        </p:txBody>
      </p:sp>
    </p:spTree>
    <p:extLst>
      <p:ext uri="{BB962C8B-B14F-4D97-AF65-F5344CB8AC3E}">
        <p14:creationId xmlns:p14="http://schemas.microsoft.com/office/powerpoint/2010/main" val="402342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66ADE-8938-F64E-BFCE-2DD345D96F9B}"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CFF7-DCA7-3440-BD05-A8163268785C}" type="slidenum">
              <a:rPr lang="en-US" smtClean="0"/>
              <a:t>‹#›</a:t>
            </a:fld>
            <a:endParaRPr lang="en-US"/>
          </a:p>
        </p:txBody>
      </p:sp>
    </p:spTree>
    <p:extLst>
      <p:ext uri="{BB962C8B-B14F-4D97-AF65-F5344CB8AC3E}">
        <p14:creationId xmlns:p14="http://schemas.microsoft.com/office/powerpoint/2010/main" val="23858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do some things well, other things not well, and some other things, they don’t do at all.</a:t>
            </a:r>
          </a:p>
          <a:p>
            <a:endParaRPr lang="en-US"/>
          </a:p>
          <a:p>
            <a:r>
              <a:rPr lang="en-US"/>
              <a:t>If you do a quick google search, all you see are articles comparing RMM’s to Intune, mostly written by RMM vendors themselves.</a:t>
            </a:r>
          </a:p>
        </p:txBody>
      </p:sp>
      <p:sp>
        <p:nvSpPr>
          <p:cNvPr id="4" name="Slide Number Placeholder 3"/>
          <p:cNvSpPr>
            <a:spLocks noGrp="1"/>
          </p:cNvSpPr>
          <p:nvPr>
            <p:ph type="sldNum" sz="quarter" idx="5"/>
          </p:nvPr>
        </p:nvSpPr>
        <p:spPr/>
        <p:txBody>
          <a:bodyPr/>
          <a:lstStyle/>
          <a:p>
            <a:fld id="{19B3CFF7-DCA7-3440-BD05-A8163268785C}" type="slidenum">
              <a:rPr lang="en-US" smtClean="0"/>
              <a:t>4</a:t>
            </a:fld>
            <a:endParaRPr lang="en-US"/>
          </a:p>
        </p:txBody>
      </p:sp>
    </p:spTree>
    <p:extLst>
      <p:ext uri="{BB962C8B-B14F-4D97-AF65-F5344CB8AC3E}">
        <p14:creationId xmlns:p14="http://schemas.microsoft.com/office/powerpoint/2010/main" val="140373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15</a:t>
            </a:fld>
            <a:endParaRPr lang="en-US"/>
          </a:p>
        </p:txBody>
      </p:sp>
    </p:spTree>
    <p:extLst>
      <p:ext uri="{BB962C8B-B14F-4D97-AF65-F5344CB8AC3E}">
        <p14:creationId xmlns:p14="http://schemas.microsoft.com/office/powerpoint/2010/main" val="30453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19</a:t>
            </a:fld>
            <a:endParaRPr lang="en-US"/>
          </a:p>
        </p:txBody>
      </p:sp>
    </p:spTree>
    <p:extLst>
      <p:ext uri="{BB962C8B-B14F-4D97-AF65-F5344CB8AC3E}">
        <p14:creationId xmlns:p14="http://schemas.microsoft.com/office/powerpoint/2010/main" val="233226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23</a:t>
            </a:fld>
            <a:endParaRPr lang="en-US"/>
          </a:p>
        </p:txBody>
      </p:sp>
    </p:spTree>
    <p:extLst>
      <p:ext uri="{BB962C8B-B14F-4D97-AF65-F5344CB8AC3E}">
        <p14:creationId xmlns:p14="http://schemas.microsoft.com/office/powerpoint/2010/main" val="194151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Intune receives a new change request, it triggers a timer and waits for additional changes (3 minutes)</a:t>
            </a:r>
          </a:p>
          <a:p>
            <a:r>
              <a:rPr lang="en-US" sz="1200"/>
              <a:t>If additional changes within the first 3 minutes, timer +2 minutes up to 10 minutes total.</a:t>
            </a:r>
          </a:p>
          <a:p>
            <a:r>
              <a:rPr lang="en-US" sz="1200"/>
              <a:t>Any additional changes will wait for another check-in (30 minutes) HOWEVER if capacity is available, Intune will push those changes out sooner.</a:t>
            </a:r>
          </a:p>
          <a:p>
            <a:r>
              <a:rPr lang="en-US" sz="1200"/>
              <a:t>Timers for everything, now timers with priority, REGULAR tasks vs PRIORITY</a:t>
            </a:r>
          </a:p>
          <a:p>
            <a:r>
              <a:rPr lang="en-US" sz="1200"/>
              <a:t>All Pending Changes jump to the front of the line, further prioritized by urgency</a:t>
            </a:r>
          </a:p>
          <a:p>
            <a:r>
              <a:rPr lang="en-US" sz="1200"/>
              <a:t>Future Fast Lane Improvements coming to Apps Deployments, Scripts</a:t>
            </a:r>
          </a:p>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25</a:t>
            </a:fld>
            <a:endParaRPr lang="en-US"/>
          </a:p>
        </p:txBody>
      </p:sp>
    </p:spTree>
    <p:extLst>
      <p:ext uri="{BB962C8B-B14F-4D97-AF65-F5344CB8AC3E}">
        <p14:creationId xmlns:p14="http://schemas.microsoft.com/office/powerpoint/2010/main" val="338191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26</a:t>
            </a:fld>
            <a:endParaRPr lang="en-US"/>
          </a:p>
        </p:txBody>
      </p:sp>
    </p:spTree>
    <p:extLst>
      <p:ext uri="{BB962C8B-B14F-4D97-AF65-F5344CB8AC3E}">
        <p14:creationId xmlns:p14="http://schemas.microsoft.com/office/powerpoint/2010/main" val="256331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F1253-F4D2-0C69-1D87-74B48C79E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AE226-AECC-620A-D401-7004E8AC0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170E0-0EF9-F179-33DA-8D484987AA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654BA9-20BF-ADF7-F7DF-19079AA60F18}"/>
              </a:ext>
            </a:extLst>
          </p:cNvPr>
          <p:cNvSpPr>
            <a:spLocks noGrp="1"/>
          </p:cNvSpPr>
          <p:nvPr>
            <p:ph type="sldNum" sz="quarter" idx="5"/>
          </p:nvPr>
        </p:nvSpPr>
        <p:spPr/>
        <p:txBody>
          <a:bodyPr/>
          <a:lstStyle/>
          <a:p>
            <a:fld id="{19B3CFF7-DCA7-3440-BD05-A8163268785C}" type="slidenum">
              <a:rPr lang="en-US" smtClean="0"/>
              <a:t>27</a:t>
            </a:fld>
            <a:endParaRPr lang="en-US"/>
          </a:p>
        </p:txBody>
      </p:sp>
    </p:spTree>
    <p:extLst>
      <p:ext uri="{BB962C8B-B14F-4D97-AF65-F5344CB8AC3E}">
        <p14:creationId xmlns:p14="http://schemas.microsoft.com/office/powerpoint/2010/main" val="575555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301D-EFA9-6A66-AA12-15F522B2C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69B8B-720C-1125-2F72-6C1A19191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1B454-8EC7-7433-6017-38BEA148D0C1}"/>
              </a:ext>
            </a:extLst>
          </p:cNvPr>
          <p:cNvSpPr>
            <a:spLocks noGrp="1"/>
          </p:cNvSpPr>
          <p:nvPr>
            <p:ph type="body" idx="1"/>
          </p:nvPr>
        </p:nvSpPr>
        <p:spPr/>
        <p:txBody>
          <a:bodyPr/>
          <a:lstStyle/>
          <a:p>
            <a:r>
              <a:rPr lang="en-US"/>
              <a:t>Other players are trying to integrate to Intune while trying to say RMM and Intune are different and separate things</a:t>
            </a:r>
          </a:p>
          <a:p>
            <a:r>
              <a:rPr lang="en-US"/>
              <a:t>We’re saying, lets natively extend the power of Intune, with a license you’re already paying for, and turn it into a Modern Management and Reporting</a:t>
            </a:r>
          </a:p>
        </p:txBody>
      </p:sp>
      <p:sp>
        <p:nvSpPr>
          <p:cNvPr id="4" name="Slide Number Placeholder 3">
            <a:extLst>
              <a:ext uri="{FF2B5EF4-FFF2-40B4-BE49-F238E27FC236}">
                <a16:creationId xmlns:a16="http://schemas.microsoft.com/office/drawing/2014/main" id="{3E41EC1C-9B90-7AB1-DE4B-ED57B876C7D3}"/>
              </a:ext>
            </a:extLst>
          </p:cNvPr>
          <p:cNvSpPr>
            <a:spLocks noGrp="1"/>
          </p:cNvSpPr>
          <p:nvPr>
            <p:ph type="sldNum" sz="quarter" idx="5"/>
          </p:nvPr>
        </p:nvSpPr>
        <p:spPr/>
        <p:txBody>
          <a:bodyPr/>
          <a:lstStyle/>
          <a:p>
            <a:fld id="{19B3CFF7-DCA7-3440-BD05-A8163268785C}" type="slidenum">
              <a:rPr lang="en-US" smtClean="0"/>
              <a:t>30</a:t>
            </a:fld>
            <a:endParaRPr lang="en-US"/>
          </a:p>
        </p:txBody>
      </p:sp>
    </p:spTree>
    <p:extLst>
      <p:ext uri="{BB962C8B-B14F-4D97-AF65-F5344CB8AC3E}">
        <p14:creationId xmlns:p14="http://schemas.microsoft.com/office/powerpoint/2010/main" val="291919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Most RMM vendors had to choose between growth and profitability… Nerdio didn’t. We don’t operate like a typical RMM 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Legacy RMM are PE Optimized, squeezing profitability, slower growth, often not heavily investing in new R&amp;D. That’s why you tend to see stagnant products post acquisition. They are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Newer RMM players, in many cases are not yet profitable, seeing high growth by being VC backed and reinvesting heavily.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Nerdio’ we’re seeing high growth, high R&amp;D and have done it in a capital efficient way and continue to be a profitable. This combination is rather unusual in our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Head over to the Nerdio sales booth, each one of you has a special offer.</a:t>
            </a: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RMM vendors have cloggy Intune integrations, needing to match it to orgs, locations, a separate integration to perhaps Entra to help match users. Nerdio is different, we’ve built all of this native, no integration needed.</a:t>
            </a:r>
          </a:p>
        </p:txBody>
      </p:sp>
      <p:sp>
        <p:nvSpPr>
          <p:cNvPr id="4" name="Slide Number Placeholder 3"/>
          <p:cNvSpPr>
            <a:spLocks noGrp="1"/>
          </p:cNvSpPr>
          <p:nvPr>
            <p:ph type="sldNum" sz="quarter" idx="5"/>
          </p:nvPr>
        </p:nvSpPr>
        <p:spPr/>
        <p:txBody>
          <a:bodyPr/>
          <a:lstStyle/>
          <a:p>
            <a:fld id="{19B3CFF7-DCA7-3440-BD05-A8163268785C}" type="slidenum">
              <a:rPr lang="en-US" smtClean="0"/>
              <a:t>38</a:t>
            </a:fld>
            <a:endParaRPr lang="en-US"/>
          </a:p>
        </p:txBody>
      </p:sp>
    </p:spTree>
    <p:extLst>
      <p:ext uri="{BB962C8B-B14F-4D97-AF65-F5344CB8AC3E}">
        <p14:creationId xmlns:p14="http://schemas.microsoft.com/office/powerpoint/2010/main" val="391451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ECF2-957A-A3C3-A988-810C4E318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59758-F1EE-324F-B8C9-0E5E52A68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6E281-F9D6-7206-BB2C-453255201D0D}"/>
              </a:ext>
            </a:extLst>
          </p:cNvPr>
          <p:cNvSpPr>
            <a:spLocks noGrp="1"/>
          </p:cNvSpPr>
          <p:nvPr>
            <p:ph type="body" idx="1"/>
          </p:nvPr>
        </p:nvSpPr>
        <p:spPr/>
        <p:txBody>
          <a:bodyPr/>
          <a:lstStyle/>
          <a:p>
            <a:r>
              <a:rPr lang="en-US" b="1"/>
              <a:t>Phase 1: remote visibility and alerting.</a:t>
            </a:r>
            <a:br>
              <a:rPr lang="en-US" b="1"/>
            </a:br>
            <a:r>
              <a:rPr lang="en-US"/>
              <a:t>Early RMM was about “is the device up, is the disk full, did the service stop, is AV disabled?” It replaced truck rolls and reactive break-fix with centralized monitoring and alerting. </a:t>
            </a:r>
            <a:br>
              <a:rPr lang="en-US"/>
            </a:br>
            <a:br>
              <a:rPr lang="en-US"/>
            </a:br>
            <a:r>
              <a:rPr lang="en-US" b="1"/>
              <a:t>Phase 2: scripting, patching, and automation.</a:t>
            </a:r>
            <a:br>
              <a:rPr lang="en-US"/>
            </a:br>
            <a:r>
              <a:rPr lang="en-US"/>
              <a:t>RMM matured from simple health checks into patch deployment, software installation, script execution, inventory, policy enforcement, and auto-remediation. This is when RMM became the engine behind scalable MSP operations rather than just a monitoring dashboard.</a:t>
            </a:r>
          </a:p>
          <a:p>
            <a:endParaRPr lang="en-US"/>
          </a:p>
          <a:p>
            <a:r>
              <a:rPr lang="en-US" b="1"/>
              <a:t>Phase 3: PSA + RMM + remote control integration.</a:t>
            </a:r>
            <a:br>
              <a:rPr lang="en-US"/>
            </a:br>
            <a:r>
              <a:rPr lang="en-US"/>
              <a:t>The market learned that monitoring alone was not enough. MSPs wanted tickets, billing, contracts, documentation, remote access, and automation tied together. That is why so many vendors moved toward full platforms instead of standalone RMM products. ConnectWise buying </a:t>
            </a:r>
            <a:r>
              <a:rPr lang="en-US" err="1"/>
              <a:t>ScreenConnect</a:t>
            </a:r>
            <a:r>
              <a:rPr lang="en-US"/>
              <a:t> in 2015 and integrating it with LabTech is a classic example. </a:t>
            </a:r>
          </a:p>
          <a:p>
            <a:endParaRPr lang="en-US"/>
          </a:p>
        </p:txBody>
      </p:sp>
      <p:sp>
        <p:nvSpPr>
          <p:cNvPr id="4" name="Slide Number Placeholder 3">
            <a:extLst>
              <a:ext uri="{FF2B5EF4-FFF2-40B4-BE49-F238E27FC236}">
                <a16:creationId xmlns:a16="http://schemas.microsoft.com/office/drawing/2014/main" id="{99AD88E7-0E5E-3C62-B323-F996ED267C95}"/>
              </a:ext>
            </a:extLst>
          </p:cNvPr>
          <p:cNvSpPr>
            <a:spLocks noGrp="1"/>
          </p:cNvSpPr>
          <p:nvPr>
            <p:ph type="sldNum" sz="quarter" idx="5"/>
          </p:nvPr>
        </p:nvSpPr>
        <p:spPr/>
        <p:txBody>
          <a:bodyPr/>
          <a:lstStyle/>
          <a:p>
            <a:fld id="{19B3CFF7-DCA7-3440-BD05-A8163268785C}" type="slidenum">
              <a:rPr lang="en-US" smtClean="0"/>
              <a:t>5</a:t>
            </a:fld>
            <a:endParaRPr lang="en-US"/>
          </a:p>
        </p:txBody>
      </p:sp>
    </p:spTree>
    <p:extLst>
      <p:ext uri="{BB962C8B-B14F-4D97-AF65-F5344CB8AC3E}">
        <p14:creationId xmlns:p14="http://schemas.microsoft.com/office/powerpoint/2010/main" val="49376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AB9D-2C69-EF1E-0582-4FEB6923F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B504C-4B98-122D-2BB6-045D33975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C72F1-DFE2-FF1A-7771-10EE157496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Most RMM vendors had to choose between growth and profitability… Nerdio didn’t. We don’t operate like a typical RMM 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Legacy RMM are PE Optimized, squeezing profitability, slower growth, often not heavily investing in new R&amp;D. That’s why you tend to see stagnant products post acquisition. They are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Newer RMM players, in many cases are not yet profitable, seeing high growth by being VC backed and reinvesting heavily.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Nerdio’ we’re seeing high growth, high R&amp;D and have done it in a capital efficient way and continue to be a profitable. This combination is rather unusual in our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Head over to the Nerdio sales booth, each one of you has a special offer.</a:t>
            </a:r>
          </a:p>
          <a:p>
            <a:endParaRPr lang="en-US"/>
          </a:p>
        </p:txBody>
      </p:sp>
      <p:sp>
        <p:nvSpPr>
          <p:cNvPr id="4" name="Slide Number Placeholder 3">
            <a:extLst>
              <a:ext uri="{FF2B5EF4-FFF2-40B4-BE49-F238E27FC236}">
                <a16:creationId xmlns:a16="http://schemas.microsoft.com/office/drawing/2014/main" id="{7A559A9E-48DE-EEDD-92C6-A1FF412A1E2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458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its being replaced by a more modern approach</a:t>
            </a:r>
          </a:p>
          <a:p>
            <a:r>
              <a:rPr lang="en-US"/>
              <a:t>Modern Solutions like Intune are Cloud First vs Agent First</a:t>
            </a:r>
          </a:p>
          <a:p>
            <a:pPr lvl="1"/>
            <a:r>
              <a:rPr lang="en-US">
                <a:solidFill>
                  <a:schemeClr val="bg1"/>
                </a:solidFill>
              </a:rPr>
              <a:t>OS Native Frameworks for Windows MDM/CSP, Apple MDM, Android Enterprise</a:t>
            </a:r>
          </a:p>
          <a:p>
            <a:r>
              <a:rPr lang="en-US"/>
              <a:t>It’s Identity First vs Device First – Focus on the User because Users will have many devices in the future (2011); Identity is the new perimeter</a:t>
            </a:r>
          </a:p>
          <a:p>
            <a:r>
              <a:rPr lang="en-US"/>
              <a:t>Zero Trust and Security focused – Deep integration to Defender family</a:t>
            </a:r>
          </a:p>
          <a:p>
            <a:endParaRPr lang="en-US"/>
          </a:p>
          <a:p>
            <a:endParaRPr lang="en-US"/>
          </a:p>
          <a:p>
            <a:endParaRPr lang="en-US"/>
          </a:p>
          <a:p>
            <a:endParaRPr lang="en-US"/>
          </a:p>
          <a:p>
            <a:endParaRPr lang="en-US"/>
          </a:p>
          <a:p>
            <a:r>
              <a:rPr lang="en-US"/>
              <a:t>This usually means management happens through operating-system-native frameworks, such as Windows MDM/CSPs, Apple MDM, Android Enterprise, or other platform APIs. </a:t>
            </a:r>
          </a:p>
          <a:p>
            <a:r>
              <a:rPr lang="en-US"/>
              <a:t>Advantages:</a:t>
            </a:r>
          </a:p>
          <a:p>
            <a:r>
              <a:rPr lang="en-US"/>
              <a:t>lower footprint </a:t>
            </a:r>
          </a:p>
          <a:p>
            <a:r>
              <a:rPr lang="en-US"/>
              <a:t>more native and supportable </a:t>
            </a:r>
          </a:p>
          <a:p>
            <a:r>
              <a:rPr lang="en-US"/>
              <a:t>better aligned with modern security models </a:t>
            </a:r>
          </a:p>
          <a:p>
            <a:r>
              <a:rPr lang="en-US"/>
              <a:t>better for policy/configuration/compliance style management </a:t>
            </a:r>
          </a:p>
          <a:p>
            <a:endParaRPr lang="en-US"/>
          </a:p>
          <a:p>
            <a:r>
              <a:rPr lang="en-US"/>
              <a:t>That is the direction Microsoft prefers for modern management.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SCCM’s still around… but modern management has shifted towards Intune, that’s what’s going to happen with legacy RMM.</a:t>
            </a:r>
            <a:br>
              <a:rPr lang="en-US"/>
            </a:br>
            <a:br>
              <a:rPr lang="en-US"/>
            </a:br>
            <a:r>
              <a:rPr lang="en-US"/>
              <a:t>Most of the industry is still using Yesterdays Tools for solving Today’s problems</a:t>
            </a:r>
          </a:p>
          <a:p>
            <a:endParaRPr lang="en-US"/>
          </a:p>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7</a:t>
            </a:fld>
            <a:endParaRPr lang="en-US"/>
          </a:p>
        </p:txBody>
      </p:sp>
    </p:spTree>
    <p:extLst>
      <p:ext uri="{BB962C8B-B14F-4D97-AF65-F5344CB8AC3E}">
        <p14:creationId xmlns:p14="http://schemas.microsoft.com/office/powerpoint/2010/main" val="1657624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usually means management happens through operating-system-native frameworks, such as Windows MDM/CSPs, Apple MDM, Android Enterprise, or other platform APIs. </a:t>
            </a:r>
          </a:p>
          <a:p>
            <a:r>
              <a:rPr lang="en-US"/>
              <a:t>Advantages:</a:t>
            </a:r>
          </a:p>
          <a:p>
            <a:r>
              <a:rPr lang="en-US"/>
              <a:t>lower footprint </a:t>
            </a:r>
          </a:p>
          <a:p>
            <a:r>
              <a:rPr lang="en-US"/>
              <a:t>more native and supportable </a:t>
            </a:r>
          </a:p>
          <a:p>
            <a:r>
              <a:rPr lang="en-US"/>
              <a:t>better aligned with modern security models </a:t>
            </a:r>
          </a:p>
          <a:p>
            <a:r>
              <a:rPr lang="en-US"/>
              <a:t>better for policy/configuration/compliance style management </a:t>
            </a:r>
          </a:p>
          <a:p>
            <a:endParaRPr lang="en-US"/>
          </a:p>
          <a:p>
            <a:r>
              <a:rPr lang="en-US"/>
              <a:t>That is the direction Microsoft prefers for modern management.</a:t>
            </a:r>
          </a:p>
          <a:p>
            <a:endParaRPr lang="en-US"/>
          </a:p>
          <a:p>
            <a:endParaRPr lang="en-US"/>
          </a:p>
          <a:p>
            <a:r>
              <a:rPr lang="en-US"/>
              <a:t>Always existed adjacent to RMM’s but never had a focus on the MSP RMM world</a:t>
            </a:r>
            <a:br>
              <a:rPr lang="en-US"/>
            </a:br>
            <a:br>
              <a:rPr lang="en-US"/>
            </a:br>
            <a:r>
              <a:rPr lang="en-US" b="1"/>
              <a:t>Remote device actions</a:t>
            </a:r>
            <a:r>
              <a:rPr lang="en-US"/>
              <a:t> </a:t>
            </a:r>
          </a:p>
          <a:p>
            <a:r>
              <a:rPr lang="en-US" b="1"/>
              <a:t>Remediations</a:t>
            </a:r>
            <a:r>
              <a:rPr lang="en-US"/>
              <a:t> </a:t>
            </a:r>
          </a:p>
          <a:p>
            <a:r>
              <a:rPr lang="en-US" b="1"/>
              <a:t>Endpoint Analytics</a:t>
            </a:r>
            <a:r>
              <a:rPr lang="en-US"/>
              <a:t> </a:t>
            </a:r>
          </a:p>
          <a:p>
            <a:r>
              <a:rPr lang="en-US" b="1"/>
              <a:t>Remote Help</a:t>
            </a:r>
            <a:r>
              <a:rPr lang="en-US"/>
              <a:t> </a:t>
            </a:r>
          </a:p>
          <a:p>
            <a:r>
              <a:rPr lang="en-US" b="1"/>
              <a:t>Enterprise App Management</a:t>
            </a:r>
            <a:r>
              <a:rPr lang="en-US"/>
              <a:t> </a:t>
            </a:r>
          </a:p>
          <a:p>
            <a:r>
              <a:rPr lang="en-US" b="1"/>
              <a:t>Cloud PKI</a:t>
            </a:r>
            <a:r>
              <a:rPr lang="en-US"/>
              <a:t> </a:t>
            </a:r>
          </a:p>
          <a:p>
            <a:r>
              <a:rPr lang="en-US" b="1"/>
              <a:t>Device Query for multiple devices</a:t>
            </a:r>
            <a:r>
              <a:rPr lang="en-US"/>
              <a:t> </a:t>
            </a:r>
          </a:p>
          <a:p>
            <a:r>
              <a:rPr lang="en-US" b="1"/>
              <a:t>Endpoint Privilege Management / Intune Suite features</a:t>
            </a:r>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8</a:t>
            </a:fld>
            <a:endParaRPr lang="en-US"/>
          </a:p>
        </p:txBody>
      </p:sp>
    </p:spTree>
    <p:extLst>
      <p:ext uri="{BB962C8B-B14F-4D97-AF65-F5344CB8AC3E}">
        <p14:creationId xmlns:p14="http://schemas.microsoft.com/office/powerpoint/2010/main" val="34520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Special Access, New APIs developed for Nerdio</a:t>
            </a:r>
          </a:p>
          <a:p>
            <a:r>
              <a:rPr lang="en-US"/>
              <a:t>“Unlimited API Limits”</a:t>
            </a:r>
          </a:p>
          <a:p>
            <a:r>
              <a:rPr lang="en-US" err="1"/>
              <a:t>Nerdio’s</a:t>
            </a:r>
            <a:r>
              <a:rPr lang="en-US"/>
              <a:t> success is Microsoft’s success with Intune and MSPs</a:t>
            </a:r>
          </a:p>
          <a:p>
            <a:r>
              <a:rPr lang="en-US"/>
              <a:t>We’ve influenced teams across Microsoft, Windows Cloud, Intune, Defender, </a:t>
            </a:r>
            <a:r>
              <a:rPr lang="en-US" err="1"/>
              <a:t>AutoPatch</a:t>
            </a:r>
            <a:r>
              <a:rPr lang="en-US"/>
              <a:t>, Azure Storage, Azure Marketplace, and various SMB Business teams focused as well!</a:t>
            </a:r>
          </a:p>
          <a:p>
            <a:r>
              <a:rPr lang="en-US"/>
              <a:t>We’re super aligned with the mission of helping MSPs grow their Microsoft cloud practice, only vendor that are focused on Azure and M365.</a:t>
            </a:r>
          </a:p>
          <a:p>
            <a:br>
              <a:rPr lang="en-US"/>
            </a:br>
            <a:br>
              <a:rPr lang="en-US"/>
            </a:br>
            <a:r>
              <a:rPr lang="en-US"/>
              <a:t>There is no other MSP organization on planet earth that has a closer relationship with Microsoft than Nerdio.</a:t>
            </a:r>
          </a:p>
          <a:p>
            <a:endParaRPr lang="en-US"/>
          </a:p>
          <a:p>
            <a:r>
              <a:rPr lang="en-US"/>
              <a:t>So how do we plan on addressing these gaps that make Intune THE Modern Monitoring and Reporting solution for MSPs?</a:t>
            </a:r>
          </a:p>
        </p:txBody>
      </p:sp>
      <p:sp>
        <p:nvSpPr>
          <p:cNvPr id="4" name="Slide Number Placeholder 3"/>
          <p:cNvSpPr>
            <a:spLocks noGrp="1"/>
          </p:cNvSpPr>
          <p:nvPr>
            <p:ph type="sldNum" sz="quarter" idx="5"/>
          </p:nvPr>
        </p:nvSpPr>
        <p:spPr/>
        <p:txBody>
          <a:bodyPr/>
          <a:lstStyle/>
          <a:p>
            <a:fld id="{19B3CFF7-DCA7-3440-BD05-A8163268785C}" type="slidenum">
              <a:rPr lang="en-US" smtClean="0"/>
              <a:t>9</a:t>
            </a:fld>
            <a:endParaRPr lang="en-US"/>
          </a:p>
        </p:txBody>
      </p:sp>
    </p:spTree>
    <p:extLst>
      <p:ext uri="{BB962C8B-B14F-4D97-AF65-F5344CB8AC3E}">
        <p14:creationId xmlns:p14="http://schemas.microsoft.com/office/powerpoint/2010/main" val="353104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I’m not ignorant about Intune.. Its got its weaknesses. Remember those blog articles I mentioned earlier, they all hit on these points HARD and position themselves as a better fit.</a:t>
            </a:r>
          </a:p>
          <a:p>
            <a:endParaRPr lang="en-US"/>
          </a:p>
          <a:p>
            <a:r>
              <a:rPr lang="en-US"/>
              <a:t>Classic RMM installs an agent on the endpoint. </a:t>
            </a:r>
          </a:p>
          <a:p>
            <a:endParaRPr lang="en-US"/>
          </a:p>
          <a:p>
            <a:r>
              <a:rPr lang="en-US"/>
              <a:t>That agent can:</a:t>
            </a:r>
          </a:p>
          <a:p>
            <a:r>
              <a:rPr lang="en-US"/>
              <a:t>collect richer telemetry </a:t>
            </a:r>
          </a:p>
          <a:p>
            <a:r>
              <a:rPr lang="en-US"/>
              <a:t>execute scripts and commands on demand </a:t>
            </a:r>
          </a:p>
          <a:p>
            <a:r>
              <a:rPr lang="en-US"/>
              <a:t>maintain persistent communication with the management plane </a:t>
            </a:r>
          </a:p>
          <a:p>
            <a:r>
              <a:rPr lang="en-US"/>
              <a:t>support faster technician actions </a:t>
            </a:r>
          </a:p>
          <a:p>
            <a:r>
              <a:rPr lang="en-US"/>
              <a:t>queue work and remediation more flexibly </a:t>
            </a:r>
          </a:p>
          <a:p>
            <a:r>
              <a:rPr lang="en-US"/>
              <a:t>extend beyond what the OS-native management framework exposes</a:t>
            </a:r>
          </a:p>
          <a:p>
            <a:endParaRPr lang="en-US"/>
          </a:p>
          <a:p>
            <a:endParaRPr lang="en-US"/>
          </a:p>
          <a:p>
            <a:r>
              <a:rPr lang="en-US" err="1"/>
              <a:t>Nerdio’s</a:t>
            </a:r>
            <a:r>
              <a:rPr lang="en-US"/>
              <a:t> here to CLOSE the GAPS, we’ve built our entire success brining VALUE and adding on top of Microsoft solutions, and with Intune, we’re using that SAME playbook. We’re not positioning ourselves as better than Intune or Nerdio vs Intune (maybe for SEO purposes). We’ve been singing the better together story since day 1.</a:t>
            </a:r>
          </a:p>
        </p:txBody>
      </p:sp>
      <p:sp>
        <p:nvSpPr>
          <p:cNvPr id="4" name="Slide Number Placeholder 3"/>
          <p:cNvSpPr>
            <a:spLocks noGrp="1"/>
          </p:cNvSpPr>
          <p:nvPr>
            <p:ph type="sldNum" sz="quarter" idx="5"/>
          </p:nvPr>
        </p:nvSpPr>
        <p:spPr/>
        <p:txBody>
          <a:bodyPr/>
          <a:lstStyle/>
          <a:p>
            <a:fld id="{19B3CFF7-DCA7-3440-BD05-A8163268785C}" type="slidenum">
              <a:rPr lang="en-US" smtClean="0"/>
              <a:t>10</a:t>
            </a:fld>
            <a:endParaRPr lang="en-US"/>
          </a:p>
        </p:txBody>
      </p:sp>
    </p:spTree>
    <p:extLst>
      <p:ext uri="{BB962C8B-B14F-4D97-AF65-F5344CB8AC3E}">
        <p14:creationId xmlns:p14="http://schemas.microsoft.com/office/powerpoint/2010/main" val="29231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11</a:t>
            </a:fld>
            <a:endParaRPr lang="en-US"/>
          </a:p>
        </p:txBody>
      </p:sp>
    </p:spTree>
    <p:extLst>
      <p:ext uri="{BB962C8B-B14F-4D97-AF65-F5344CB8AC3E}">
        <p14:creationId xmlns:p14="http://schemas.microsoft.com/office/powerpoint/2010/main" val="327405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3CFF7-DCA7-3440-BD05-A8163268785C}" type="slidenum">
              <a:rPr lang="en-US" smtClean="0"/>
              <a:t>12</a:t>
            </a:fld>
            <a:endParaRPr lang="en-US"/>
          </a:p>
        </p:txBody>
      </p:sp>
    </p:spTree>
    <p:extLst>
      <p:ext uri="{BB962C8B-B14F-4D97-AF65-F5344CB8AC3E}">
        <p14:creationId xmlns:p14="http://schemas.microsoft.com/office/powerpoint/2010/main" val="122214853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rdiocon 26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6A5F44-7F6C-C708-F594-FEA8A21F6DF1}"/>
              </a:ext>
            </a:extLst>
          </p:cNvPr>
          <p:cNvSpPr/>
          <p:nvPr userDrawn="1"/>
        </p:nvSpPr>
        <p:spPr>
          <a:xfrm rot="10800000">
            <a:off x="-2" y="0"/>
            <a:ext cx="12191999" cy="6858000"/>
          </a:xfrm>
          <a:prstGeom prst="rect">
            <a:avLst/>
          </a:prstGeom>
          <a:gradFill>
            <a:gsLst>
              <a:gs pos="8000">
                <a:srgbClr val="D15A0A"/>
              </a:gs>
              <a:gs pos="33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0CC20D0-082B-0289-B723-9F5AB1CCDAD7}"/>
              </a:ext>
            </a:extLst>
          </p:cNvPr>
          <p:cNvGrpSpPr/>
          <p:nvPr userDrawn="1"/>
        </p:nvGrpSpPr>
        <p:grpSpPr>
          <a:xfrm>
            <a:off x="-4" y="4478562"/>
            <a:ext cx="12192001" cy="2548389"/>
            <a:chOff x="-4" y="4478562"/>
            <a:chExt cx="12192001" cy="2548389"/>
          </a:xfrm>
        </p:grpSpPr>
        <p:pic>
          <p:nvPicPr>
            <p:cNvPr id="5" name="Picture 4" descr="A purple and black landscape&#10;&#10;AI-generated content may be incorrect.">
              <a:extLst>
                <a:ext uri="{FF2B5EF4-FFF2-40B4-BE49-F238E27FC236}">
                  <a16:creationId xmlns:a16="http://schemas.microsoft.com/office/drawing/2014/main" id="{2432C6AB-4AB8-4663-697E-AE769E6DF30C}"/>
                </a:ext>
              </a:extLst>
            </p:cNvPr>
            <p:cNvPicPr>
              <a:picLocks noChangeAspect="1"/>
            </p:cNvPicPr>
            <p:nvPr/>
          </p:nvPicPr>
          <p:blipFill>
            <a:blip r:embed="rId2"/>
            <a:srcRect t="70833"/>
            <a:stretch>
              <a:fillRect/>
            </a:stretch>
          </p:blipFill>
          <p:spPr>
            <a:xfrm>
              <a:off x="-4" y="4857718"/>
              <a:ext cx="12192001" cy="2000281"/>
            </a:xfrm>
            <a:prstGeom prst="rect">
              <a:avLst/>
            </a:prstGeom>
          </p:spPr>
        </p:pic>
        <p:pic>
          <p:nvPicPr>
            <p:cNvPr id="6" name="Picture 5" descr="A blue circular object with a power button&#10;&#10;AI-generated content may be incorrect.">
              <a:extLst>
                <a:ext uri="{FF2B5EF4-FFF2-40B4-BE49-F238E27FC236}">
                  <a16:creationId xmlns:a16="http://schemas.microsoft.com/office/drawing/2014/main" id="{984BEF3C-9916-1C92-41F2-C26EB14471AB}"/>
                </a:ext>
              </a:extLst>
            </p:cNvPr>
            <p:cNvPicPr>
              <a:picLocks noChangeAspect="1"/>
            </p:cNvPicPr>
            <p:nvPr/>
          </p:nvPicPr>
          <p:blipFill>
            <a:blip r:embed="rId3"/>
            <a:stretch>
              <a:fillRect/>
            </a:stretch>
          </p:blipFill>
          <p:spPr>
            <a:xfrm>
              <a:off x="7176052" y="4478562"/>
              <a:ext cx="4530469" cy="2548389"/>
            </a:xfrm>
            <a:prstGeom prst="rect">
              <a:avLst/>
            </a:prstGeom>
          </p:spPr>
        </p:pic>
      </p:grpSp>
      <p:pic>
        <p:nvPicPr>
          <p:cNvPr id="7" name="Graphic 6">
            <a:extLst>
              <a:ext uri="{FF2B5EF4-FFF2-40B4-BE49-F238E27FC236}">
                <a16:creationId xmlns:a16="http://schemas.microsoft.com/office/drawing/2014/main" id="{EFA7F60A-3794-BC33-4990-7C4C7FA1EA9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7015" y="6285186"/>
            <a:ext cx="2208681" cy="330200"/>
          </a:xfrm>
          <a:prstGeom prst="rect">
            <a:avLst/>
          </a:prstGeom>
        </p:spPr>
      </p:pic>
      <p:pic>
        <p:nvPicPr>
          <p:cNvPr id="8" name="Picture 7">
            <a:extLst>
              <a:ext uri="{FF2B5EF4-FFF2-40B4-BE49-F238E27FC236}">
                <a16:creationId xmlns:a16="http://schemas.microsoft.com/office/drawing/2014/main" id="{5F07BDC5-098B-E1B6-1D0A-64365C343973}"/>
              </a:ext>
            </a:extLst>
          </p:cNvPr>
          <p:cNvPicPr>
            <a:picLocks noChangeAspect="1"/>
          </p:cNvPicPr>
          <p:nvPr userDrawn="1"/>
        </p:nvPicPr>
        <p:blipFill>
          <a:blip r:embed="rId5"/>
          <a:stretch>
            <a:fillRect/>
          </a:stretch>
        </p:blipFill>
        <p:spPr>
          <a:xfrm>
            <a:off x="0" y="0"/>
            <a:ext cx="2000281" cy="2000281"/>
          </a:xfrm>
          <a:prstGeom prst="rect">
            <a:avLst/>
          </a:prstGeom>
        </p:spPr>
      </p:pic>
      <p:pic>
        <p:nvPicPr>
          <p:cNvPr id="9" name="Picture 8">
            <a:extLst>
              <a:ext uri="{FF2B5EF4-FFF2-40B4-BE49-F238E27FC236}">
                <a16:creationId xmlns:a16="http://schemas.microsoft.com/office/drawing/2014/main" id="{9217D964-023B-F7A5-E243-95EC30DD7D59}"/>
              </a:ext>
            </a:extLst>
          </p:cNvPr>
          <p:cNvPicPr>
            <a:picLocks noChangeAspect="1"/>
          </p:cNvPicPr>
          <p:nvPr userDrawn="1"/>
        </p:nvPicPr>
        <p:blipFill>
          <a:blip r:embed="rId6"/>
          <a:stretch>
            <a:fillRect/>
          </a:stretch>
        </p:blipFill>
        <p:spPr>
          <a:xfrm>
            <a:off x="9821917" y="1105243"/>
            <a:ext cx="1560785" cy="1560785"/>
          </a:xfrm>
          <a:prstGeom prst="rect">
            <a:avLst/>
          </a:prstGeom>
        </p:spPr>
      </p:pic>
      <p:pic>
        <p:nvPicPr>
          <p:cNvPr id="10" name="Picture 9">
            <a:extLst>
              <a:ext uri="{FF2B5EF4-FFF2-40B4-BE49-F238E27FC236}">
                <a16:creationId xmlns:a16="http://schemas.microsoft.com/office/drawing/2014/main" id="{22371A66-8A6B-F814-ADA4-BE93BCE149FA}"/>
              </a:ext>
            </a:extLst>
          </p:cNvPr>
          <p:cNvPicPr>
            <a:picLocks noChangeAspect="1"/>
          </p:cNvPicPr>
          <p:nvPr userDrawn="1"/>
        </p:nvPicPr>
        <p:blipFill>
          <a:blip r:embed="rId7"/>
          <a:stretch>
            <a:fillRect/>
          </a:stretch>
        </p:blipFill>
        <p:spPr>
          <a:xfrm>
            <a:off x="1381355" y="3190891"/>
            <a:ext cx="825500" cy="825500"/>
          </a:xfrm>
          <a:prstGeom prst="rect">
            <a:avLst/>
          </a:prstGeom>
        </p:spPr>
      </p:pic>
      <p:pic>
        <p:nvPicPr>
          <p:cNvPr id="11" name="Picture 10" descr="A black background with white dots&#10;&#10;AI-generated content may be incorrect.">
            <a:extLst>
              <a:ext uri="{FF2B5EF4-FFF2-40B4-BE49-F238E27FC236}">
                <a16:creationId xmlns:a16="http://schemas.microsoft.com/office/drawing/2014/main" id="{5C56397D-4965-B93E-1348-D0340DF09278}"/>
              </a:ext>
            </a:extLst>
          </p:cNvPr>
          <p:cNvPicPr>
            <a:picLocks noChangeAspect="1"/>
          </p:cNvPicPr>
          <p:nvPr userDrawn="1"/>
        </p:nvPicPr>
        <p:blipFill>
          <a:blip r:embed="rId8"/>
          <a:stretch>
            <a:fillRect/>
          </a:stretch>
        </p:blipFill>
        <p:spPr>
          <a:xfrm>
            <a:off x="0" y="0"/>
            <a:ext cx="12192000" cy="6858000"/>
          </a:xfrm>
          <a:prstGeom prst="rect">
            <a:avLst/>
          </a:prstGeom>
        </p:spPr>
      </p:pic>
      <p:pic>
        <p:nvPicPr>
          <p:cNvPr id="12" name="Picture 11" descr="A black background with yellow and green text&#10;&#10;AI-generated content may be incorrect.">
            <a:extLst>
              <a:ext uri="{FF2B5EF4-FFF2-40B4-BE49-F238E27FC236}">
                <a16:creationId xmlns:a16="http://schemas.microsoft.com/office/drawing/2014/main" id="{88727883-7EFF-5B05-C66C-1D35DE314A88}"/>
              </a:ext>
            </a:extLst>
          </p:cNvPr>
          <p:cNvPicPr>
            <a:picLocks noChangeAspect="1"/>
          </p:cNvPicPr>
          <p:nvPr userDrawn="1"/>
        </p:nvPicPr>
        <p:blipFill>
          <a:blip r:embed="rId9" cstate="print">
            <a:extLst>
              <a:ext uri="{28A0092B-C50C-407E-A947-70E740481C1C}">
                <a14:useLocalDpi xmlns:a14="http://schemas.microsoft.com/office/drawing/2010/main"/>
              </a:ext>
            </a:extLst>
          </a:blip>
          <a:srcRect l="7617" t="26173" r="7167" b="28606"/>
          <a:stretch>
            <a:fillRect/>
          </a:stretch>
        </p:blipFill>
        <p:spPr>
          <a:xfrm>
            <a:off x="2611820" y="1452174"/>
            <a:ext cx="6968360" cy="2857438"/>
          </a:xfrm>
          <a:prstGeom prst="rect">
            <a:avLst/>
          </a:prstGeom>
        </p:spPr>
      </p:pic>
    </p:spTree>
    <p:extLst>
      <p:ext uri="{BB962C8B-B14F-4D97-AF65-F5344CB8AC3E}">
        <p14:creationId xmlns:p14="http://schemas.microsoft.com/office/powerpoint/2010/main" val="107486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7B7A21-14BF-EE7E-445F-9F2F097B50B0}"/>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BEA25-A0BE-C716-1FED-C673C3A1149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Rectangle 8">
            <a:extLst>
              <a:ext uri="{FF2B5EF4-FFF2-40B4-BE49-F238E27FC236}">
                <a16:creationId xmlns:a16="http://schemas.microsoft.com/office/drawing/2014/main" id="{CBDC7DBC-94D7-6EE4-E4F8-D2D19FEFCDA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7" name="Text Placeholder 3">
            <a:extLst>
              <a:ext uri="{FF2B5EF4-FFF2-40B4-BE49-F238E27FC236}">
                <a16:creationId xmlns:a16="http://schemas.microsoft.com/office/drawing/2014/main" id="{E5973FEF-A711-3DCE-BF85-0FDB20DFC3DB}"/>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0" name="Text Placeholder 3">
            <a:extLst>
              <a:ext uri="{FF2B5EF4-FFF2-40B4-BE49-F238E27FC236}">
                <a16:creationId xmlns:a16="http://schemas.microsoft.com/office/drawing/2014/main" id="{F02DC8AA-707D-9303-3CD4-6489EAADAA25}"/>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2" name="Text Placeholder 3">
            <a:extLst>
              <a:ext uri="{FF2B5EF4-FFF2-40B4-BE49-F238E27FC236}">
                <a16:creationId xmlns:a16="http://schemas.microsoft.com/office/drawing/2014/main" id="{B209E950-42C2-6528-75A3-C95BCB509C63}"/>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3" name="Text Placeholder 3">
            <a:extLst>
              <a:ext uri="{FF2B5EF4-FFF2-40B4-BE49-F238E27FC236}">
                <a16:creationId xmlns:a16="http://schemas.microsoft.com/office/drawing/2014/main" id="{4CFEA84C-094A-2957-FEE7-C5502FC20B29}"/>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9D601684-624A-5573-C75A-A87628615F4C}"/>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5" name="Text Placeholder 3">
            <a:extLst>
              <a:ext uri="{FF2B5EF4-FFF2-40B4-BE49-F238E27FC236}">
                <a16:creationId xmlns:a16="http://schemas.microsoft.com/office/drawing/2014/main" id="{1DA0EE19-7CA6-F9D1-B9BA-A6373E75D3CE}"/>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302969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1E67-EE46-9295-E702-B5B921C1FB7E}"/>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05FD02-0EAA-C928-C257-6A20B6086804}"/>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12" name="Rectangle 11">
            <a:extLst>
              <a:ext uri="{FF2B5EF4-FFF2-40B4-BE49-F238E27FC236}">
                <a16:creationId xmlns:a16="http://schemas.microsoft.com/office/drawing/2014/main" id="{D57B47E6-968E-9BC0-10FE-619526F3BFCB}"/>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Rectangle 14">
            <a:extLst>
              <a:ext uri="{FF2B5EF4-FFF2-40B4-BE49-F238E27FC236}">
                <a16:creationId xmlns:a16="http://schemas.microsoft.com/office/drawing/2014/main" id="{8A771B63-41EA-247E-457B-2190C3AF11B1}"/>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1">
            <a:extLst>
              <a:ext uri="{FF2B5EF4-FFF2-40B4-BE49-F238E27FC236}">
                <a16:creationId xmlns:a16="http://schemas.microsoft.com/office/drawing/2014/main" id="{F85AF0DB-E5A7-B49F-8FFA-686E478B84AA}"/>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6" name="Text Placeholder 3">
            <a:extLst>
              <a:ext uri="{FF2B5EF4-FFF2-40B4-BE49-F238E27FC236}">
                <a16:creationId xmlns:a16="http://schemas.microsoft.com/office/drawing/2014/main" id="{5F170FA8-7D6B-F82B-5458-49FC9A448C13}"/>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8" name="Text Placeholder 3">
            <a:extLst>
              <a:ext uri="{FF2B5EF4-FFF2-40B4-BE49-F238E27FC236}">
                <a16:creationId xmlns:a16="http://schemas.microsoft.com/office/drawing/2014/main" id="{3CF037AA-0C2B-FA96-CC9B-26867FD70F0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9" name="Text Placeholder 3">
            <a:extLst>
              <a:ext uri="{FF2B5EF4-FFF2-40B4-BE49-F238E27FC236}">
                <a16:creationId xmlns:a16="http://schemas.microsoft.com/office/drawing/2014/main" id="{545A8785-F3EE-4740-59F4-D100F16E9200}"/>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1" name="Text Placeholder 3">
            <a:extLst>
              <a:ext uri="{FF2B5EF4-FFF2-40B4-BE49-F238E27FC236}">
                <a16:creationId xmlns:a16="http://schemas.microsoft.com/office/drawing/2014/main" id="{C76300CC-A626-F51D-B957-FF58FEC9529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9FC69175-73A3-63CA-F8B7-50268D8CDBD3}"/>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E28933E2-5B9B-22D5-E742-5AD951E82A0F}"/>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71425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11769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3916D0-B5D2-3128-6101-A87E6CFE71D6}"/>
              </a:ext>
            </a:extLst>
          </p:cNvPr>
          <p:cNvSpPr/>
          <p:nvPr userDrawn="1"/>
        </p:nvSpPr>
        <p:spPr>
          <a:xfrm>
            <a:off x="0" y="0"/>
            <a:ext cx="12191999" cy="6858000"/>
          </a:xfrm>
          <a:prstGeom prst="rect">
            <a:avLst/>
          </a:prstGeom>
          <a:gradFill flip="none" rotWithShape="1">
            <a:gsLst>
              <a:gs pos="0">
                <a:srgbClr val="D15A0A"/>
              </a:gs>
              <a:gs pos="30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46BDF8C3-CB66-21FD-BD0A-45A3C61B3336}"/>
              </a:ext>
            </a:extLst>
          </p:cNvPr>
          <p:cNvPicPr>
            <a:picLocks noChangeAspect="1"/>
          </p:cNvPicPr>
          <p:nvPr userDrawn="1"/>
        </p:nvPicPr>
        <p:blipFill>
          <a:blip r:embed="rId2"/>
          <a:stretch>
            <a:fillRect/>
          </a:stretch>
        </p:blipFill>
        <p:spPr>
          <a:xfrm>
            <a:off x="8234289" y="6220821"/>
            <a:ext cx="3622808" cy="385762"/>
          </a:xfrm>
          <a:prstGeom prst="rect">
            <a:avLst/>
          </a:prstGeom>
        </p:spPr>
      </p:pic>
      <p:sp>
        <p:nvSpPr>
          <p:cNvPr id="14" name="Rectangle 13">
            <a:extLst>
              <a:ext uri="{FF2B5EF4-FFF2-40B4-BE49-F238E27FC236}">
                <a16:creationId xmlns:a16="http://schemas.microsoft.com/office/drawing/2014/main" id="{CCE4924C-CF88-52DC-B91F-56DAE2C64D84}"/>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B305A7-2186-B821-A6FF-320EB97B1125}"/>
              </a:ext>
            </a:extLst>
          </p:cNvPr>
          <p:cNvSpPr/>
          <p:nvPr userDrawn="1"/>
        </p:nvSpPr>
        <p:spPr>
          <a:xfrm>
            <a:off x="2"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1">
            <a:extLst>
              <a:ext uri="{FF2B5EF4-FFF2-40B4-BE49-F238E27FC236}">
                <a16:creationId xmlns:a16="http://schemas.microsoft.com/office/drawing/2014/main" id="{2C5D6F59-C028-1966-5836-75EC86B5150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9" name="Text Placeholder 2">
            <a:extLst>
              <a:ext uri="{FF2B5EF4-FFF2-40B4-BE49-F238E27FC236}">
                <a16:creationId xmlns:a16="http://schemas.microsoft.com/office/drawing/2014/main" id="{B438C22D-6D79-FFFE-B6B4-50E62E096524}"/>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Title</a:t>
            </a:r>
          </a:p>
        </p:txBody>
      </p:sp>
      <p:sp>
        <p:nvSpPr>
          <p:cNvPr id="20" name="Text Placeholder 4">
            <a:extLst>
              <a:ext uri="{FF2B5EF4-FFF2-40B4-BE49-F238E27FC236}">
                <a16:creationId xmlns:a16="http://schemas.microsoft.com/office/drawing/2014/main" id="{A528E320-5623-792A-BAC5-5674F0141A79}"/>
              </a:ext>
            </a:extLst>
          </p:cNvPr>
          <p:cNvSpPr>
            <a:spLocks noGrp="1"/>
          </p:cNvSpPr>
          <p:nvPr>
            <p:ph type="body" sz="quarter" idx="12" hasCustomPrompt="1"/>
          </p:nvPr>
        </p:nvSpPr>
        <p:spPr>
          <a:xfrm>
            <a:off x="656630" y="1685974"/>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368018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1BDB2-5388-FCD4-B395-F79C84071C63}"/>
              </a:ext>
            </a:extLst>
          </p:cNvPr>
          <p:cNvSpPr>
            <a:spLocks noGrp="1" noRot="1" noMove="1" noResize="1" noEditPoints="1" noAdjustHandles="1" noChangeArrowheads="1" noChangeShapeType="1"/>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B45935-7857-8B96-DBC6-8F4E34ABF07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Rectangle 7">
            <a:extLst>
              <a:ext uri="{FF2B5EF4-FFF2-40B4-BE49-F238E27FC236}">
                <a16:creationId xmlns:a16="http://schemas.microsoft.com/office/drawing/2014/main" id="{8187EDE8-A0C5-CD7E-302B-CD4D51AF863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A6CDD5-81B6-4DCF-0C34-B0E9D81C752C}"/>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FCE8643F-3398-1023-7CC3-B6D9FAA8DD9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4" name="Text Placeholder 2">
            <a:extLst>
              <a:ext uri="{FF2B5EF4-FFF2-40B4-BE49-F238E27FC236}">
                <a16:creationId xmlns:a16="http://schemas.microsoft.com/office/drawing/2014/main" id="{21C6B701-606E-72A4-F53F-AD69F2998DC0}"/>
              </a:ext>
            </a:extLst>
          </p:cNvPr>
          <p:cNvSpPr>
            <a:spLocks noGrp="1"/>
          </p:cNvSpPr>
          <p:nvPr>
            <p:ph type="body" sz="quarter" idx="11" hasCustomPrompt="1"/>
          </p:nvPr>
        </p:nvSpPr>
        <p:spPr>
          <a:xfrm>
            <a:off x="547529" y="1020763"/>
            <a:ext cx="10530046" cy="423256"/>
          </a:xfrm>
          <a:prstGeom prst="rect">
            <a:avLst/>
          </a:prstGeom>
        </p:spPr>
        <p:txBody>
          <a:bodyPr anchor="ctr"/>
          <a:lstStyle>
            <a:lvl1pPr>
              <a:buNone/>
              <a:defRPr lang="en-US" sz="3600" b="1" kern="1200" dirty="0" smtClean="0">
                <a:solidFill>
                  <a:srgbClr val="D15A0A"/>
                </a:solidFill>
                <a:latin typeface="Arial" panose="020B0604020202020204" pitchFamily="34" charset="0"/>
                <a:ea typeface="+mn-ea"/>
                <a:cs typeface="Arial" panose="020B0604020202020204" pitchFamily="34" charset="0"/>
              </a:defRPr>
            </a:lvl1pPr>
          </a:lstStyle>
          <a:p>
            <a:pPr lvl="0"/>
            <a:r>
              <a:rPr lang="en-US"/>
              <a:t>Title</a:t>
            </a:r>
          </a:p>
        </p:txBody>
      </p:sp>
      <p:sp>
        <p:nvSpPr>
          <p:cNvPr id="16" name="Text Placeholder 4">
            <a:extLst>
              <a:ext uri="{FF2B5EF4-FFF2-40B4-BE49-F238E27FC236}">
                <a16:creationId xmlns:a16="http://schemas.microsoft.com/office/drawing/2014/main" id="{D7CCB052-26C3-74FB-CE0F-4514B87146E8}"/>
              </a:ext>
            </a:extLst>
          </p:cNvPr>
          <p:cNvSpPr>
            <a:spLocks noGrp="1"/>
          </p:cNvSpPr>
          <p:nvPr>
            <p:ph type="body" sz="quarter" idx="12" hasCustomPrompt="1"/>
          </p:nvPr>
        </p:nvSpPr>
        <p:spPr>
          <a:xfrm>
            <a:off x="547528" y="1845663"/>
            <a:ext cx="10530045" cy="3973513"/>
          </a:xfrm>
          <a:prstGeom prst="rect">
            <a:avLst/>
          </a:prstGeom>
        </p:spPr>
        <p:txBody>
          <a:bodyPr/>
          <a:lstStyle>
            <a:lvl1pPr marL="346075" marR="0" indent="-334963" algn="l" defTabSz="914400" rtl="0" eaLnBrk="1" fontAlgn="auto" latinLnBrk="0" hangingPunct="1">
              <a:lnSpc>
                <a:spcPct val="150000"/>
              </a:lnSpc>
              <a:spcBef>
                <a:spcPts val="0"/>
              </a:spcBef>
              <a:spcAft>
                <a:spcPts val="1000"/>
              </a:spcAft>
              <a:buClr>
                <a:srgbClr val="D15A0A"/>
              </a:buClr>
              <a:buSzTx/>
              <a:buFont typeface="Wingdings" pitchFamily="2" charset="2"/>
              <a:buChar char="ü"/>
              <a:tabLst/>
              <a:defRPr lang="en-US" sz="2400" kern="1200" dirty="0" smtClean="0">
                <a:solidFill>
                  <a:srgbClr val="120A36"/>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152120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F8336-4C06-F482-0697-F890E47A5B91}"/>
              </a:ext>
            </a:extLst>
          </p:cNvPr>
          <p:cNvSpPr/>
          <p:nvPr userDrawn="1"/>
        </p:nvSpPr>
        <p:spPr>
          <a:xfrm>
            <a:off x="6095997" y="12315"/>
            <a:ext cx="6096003" cy="6858000"/>
          </a:xfrm>
          <a:prstGeom prst="rect">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6" name="Rectangle 5">
            <a:extLst>
              <a:ext uri="{FF2B5EF4-FFF2-40B4-BE49-F238E27FC236}">
                <a16:creationId xmlns:a16="http://schemas.microsoft.com/office/drawing/2014/main" id="{B72E34B2-57EF-495E-3E30-4612B1BA909A}"/>
              </a:ext>
            </a:extLst>
          </p:cNvPr>
          <p:cNvSpPr/>
          <p:nvPr userDrawn="1"/>
        </p:nvSpPr>
        <p:spPr>
          <a:xfrm>
            <a:off x="-2" y="0"/>
            <a:ext cx="6095999" cy="6857999"/>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C8AD535-74A6-62ED-C040-9B7AA50C925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Text Placeholder 3">
            <a:extLst>
              <a:ext uri="{FF2B5EF4-FFF2-40B4-BE49-F238E27FC236}">
                <a16:creationId xmlns:a16="http://schemas.microsoft.com/office/drawing/2014/main" id="{AE4928FB-4E4B-1004-0E36-C69E6FE1EAE7}"/>
              </a:ext>
            </a:extLst>
          </p:cNvPr>
          <p:cNvSpPr txBox="1">
            <a:spLocks/>
          </p:cNvSpPr>
          <p:nvPr userDrawn="1"/>
        </p:nvSpPr>
        <p:spPr>
          <a:xfrm>
            <a:off x="604836" y="2080010"/>
            <a:ext cx="3058160" cy="1270136"/>
          </a:xfrm>
          <a:prstGeom prst="rect">
            <a:avLst/>
          </a:prstGeom>
        </p:spPr>
        <p:txBody>
          <a:bodyPr lIns="0" tIns="0" rIns="0" bIns="0" anchor="t"/>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Header</a:t>
            </a:r>
          </a:p>
        </p:txBody>
      </p:sp>
      <p:sp>
        <p:nvSpPr>
          <p:cNvPr id="10" name="Text Placeholder 3">
            <a:extLst>
              <a:ext uri="{FF2B5EF4-FFF2-40B4-BE49-F238E27FC236}">
                <a16:creationId xmlns:a16="http://schemas.microsoft.com/office/drawing/2014/main" id="{027944B1-73E3-DB66-6DDE-684F0E0275F1}"/>
              </a:ext>
            </a:extLst>
          </p:cNvPr>
          <p:cNvSpPr txBox="1">
            <a:spLocks/>
          </p:cNvSpPr>
          <p:nvPr userDrawn="1"/>
        </p:nvSpPr>
        <p:spPr>
          <a:xfrm>
            <a:off x="604836" y="3441585"/>
            <a:ext cx="3068320" cy="2404229"/>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0" i="0" kern="1200">
                <a:solidFill>
                  <a:schemeClr val="bg1"/>
                </a:solidFill>
                <a:latin typeface="Raleway" pitchFamily="2" charset="77"/>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0" i="0" kern="1200">
                <a:solidFill>
                  <a:schemeClr val="bg1"/>
                </a:solidFill>
                <a:latin typeface="Raleway" pitchFamily="2" charset="77"/>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Subheader</a:t>
            </a:r>
          </a:p>
        </p:txBody>
      </p:sp>
      <p:sp>
        <p:nvSpPr>
          <p:cNvPr id="11" name="Rectangle 10">
            <a:extLst>
              <a:ext uri="{FF2B5EF4-FFF2-40B4-BE49-F238E27FC236}">
                <a16:creationId xmlns:a16="http://schemas.microsoft.com/office/drawing/2014/main" id="{ADFF82D6-942A-525C-C079-06FB4FC585D0}"/>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4ABB81-4FDD-C619-4552-F4063DC01A8E}"/>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logo&#10;&#10;AI-generated content may be incorrect.">
            <a:extLst>
              <a:ext uri="{FF2B5EF4-FFF2-40B4-BE49-F238E27FC236}">
                <a16:creationId xmlns:a16="http://schemas.microsoft.com/office/drawing/2014/main" id="{A144EF31-DA88-74C0-261F-0E33D000375C}"/>
              </a:ext>
            </a:extLst>
          </p:cNvPr>
          <p:cNvPicPr>
            <a:picLocks noChangeAspect="1"/>
          </p:cNvPicPr>
          <p:nvPr userDrawn="1"/>
        </p:nvPicPr>
        <p:blipFill>
          <a:blip r:embed="rId3"/>
          <a:stretch>
            <a:fillRect/>
          </a:stretch>
        </p:blipFill>
        <p:spPr>
          <a:xfrm>
            <a:off x="8234287" y="6220821"/>
            <a:ext cx="3622808" cy="385762"/>
          </a:xfrm>
          <a:prstGeom prst="rect">
            <a:avLst/>
          </a:prstGeom>
        </p:spPr>
      </p:pic>
      <p:sp>
        <p:nvSpPr>
          <p:cNvPr id="20" name="Text Placeholder 21">
            <a:extLst>
              <a:ext uri="{FF2B5EF4-FFF2-40B4-BE49-F238E27FC236}">
                <a16:creationId xmlns:a16="http://schemas.microsoft.com/office/drawing/2014/main" id="{5026905B-9C33-4FB4-17A1-94AA9EF0E7FB}"/>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
            <a:extLst>
              <a:ext uri="{FF2B5EF4-FFF2-40B4-BE49-F238E27FC236}">
                <a16:creationId xmlns:a16="http://schemas.microsoft.com/office/drawing/2014/main" id="{5B0EE276-913E-7439-614D-9F319E239ACA}"/>
              </a:ext>
            </a:extLst>
          </p:cNvPr>
          <p:cNvSpPr>
            <a:spLocks noGrp="1"/>
          </p:cNvSpPr>
          <p:nvPr>
            <p:ph type="body" sz="quarter" idx="11" hasCustomPrompt="1"/>
          </p:nvPr>
        </p:nvSpPr>
        <p:spPr>
          <a:xfrm>
            <a:off x="656630" y="1020763"/>
            <a:ext cx="4734296"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 1</a:t>
            </a:r>
          </a:p>
        </p:txBody>
      </p:sp>
      <p:sp>
        <p:nvSpPr>
          <p:cNvPr id="23" name="Text Placeholder 2">
            <a:extLst>
              <a:ext uri="{FF2B5EF4-FFF2-40B4-BE49-F238E27FC236}">
                <a16:creationId xmlns:a16="http://schemas.microsoft.com/office/drawing/2014/main" id="{A8C6E949-0A57-53C8-9142-6A0A28F03166}"/>
              </a:ext>
            </a:extLst>
          </p:cNvPr>
          <p:cNvSpPr>
            <a:spLocks noGrp="1"/>
          </p:cNvSpPr>
          <p:nvPr>
            <p:ph type="body" sz="quarter" idx="12" hasCustomPrompt="1"/>
          </p:nvPr>
        </p:nvSpPr>
        <p:spPr>
          <a:xfrm>
            <a:off x="6930108" y="1020763"/>
            <a:ext cx="4734296"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 2</a:t>
            </a:r>
          </a:p>
        </p:txBody>
      </p:sp>
      <p:sp>
        <p:nvSpPr>
          <p:cNvPr id="26" name="Text Placeholder 24">
            <a:extLst>
              <a:ext uri="{FF2B5EF4-FFF2-40B4-BE49-F238E27FC236}">
                <a16:creationId xmlns:a16="http://schemas.microsoft.com/office/drawing/2014/main" id="{181A17BA-2E70-B7C0-11A1-C311ACD773D3}"/>
              </a:ext>
            </a:extLst>
          </p:cNvPr>
          <p:cNvSpPr>
            <a:spLocks noGrp="1"/>
          </p:cNvSpPr>
          <p:nvPr>
            <p:ph type="body" sz="quarter" idx="13"/>
          </p:nvPr>
        </p:nvSpPr>
        <p:spPr>
          <a:xfrm>
            <a:off x="657001" y="1782763"/>
            <a:ext cx="4733925" cy="4054474"/>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7" name="Text Placeholder 24">
            <a:extLst>
              <a:ext uri="{FF2B5EF4-FFF2-40B4-BE49-F238E27FC236}">
                <a16:creationId xmlns:a16="http://schemas.microsoft.com/office/drawing/2014/main" id="{BCE7E1A8-244D-8375-9F21-9D87991AE1FB}"/>
              </a:ext>
            </a:extLst>
          </p:cNvPr>
          <p:cNvSpPr>
            <a:spLocks noGrp="1"/>
          </p:cNvSpPr>
          <p:nvPr>
            <p:ph type="body" sz="quarter" idx="14"/>
          </p:nvPr>
        </p:nvSpPr>
        <p:spPr>
          <a:xfrm>
            <a:off x="6930480" y="1782763"/>
            <a:ext cx="4733925" cy="4054474"/>
          </a:xfrm>
          <a:prstGeom prst="rect">
            <a:avLst/>
          </a:prstGeom>
        </p:spPr>
        <p:txBody>
          <a:bodyPr/>
          <a:lstStyle>
            <a:lvl1pPr marL="11113" indent="-11113">
              <a:buClr>
                <a:srgbClr val="D15A0A"/>
              </a:buClr>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5022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D8DE3-819A-F9AC-6EEE-BC9EB1AAFA6F}"/>
              </a:ext>
            </a:extLst>
          </p:cNvPr>
          <p:cNvSpPr/>
          <p:nvPr userDrawn="1"/>
        </p:nvSpPr>
        <p:spPr>
          <a:xfrm>
            <a:off x="-2" y="11017"/>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dots&#10;&#10;AI-generated content may be incorrect.">
            <a:extLst>
              <a:ext uri="{FF2B5EF4-FFF2-40B4-BE49-F238E27FC236}">
                <a16:creationId xmlns:a16="http://schemas.microsoft.com/office/drawing/2014/main" id="{A522A458-A243-FBAF-66F9-57FF124F7F2E}"/>
              </a:ext>
            </a:extLst>
          </p:cNvPr>
          <p:cNvPicPr>
            <a:picLocks noChangeAspect="1"/>
          </p:cNvPicPr>
          <p:nvPr userDrawn="1"/>
        </p:nvPicPr>
        <p:blipFill>
          <a:blip r:embed="rId2">
            <a:alphaModFix amt="50000"/>
          </a:blip>
          <a:stretch>
            <a:fillRect/>
          </a:stretch>
        </p:blipFill>
        <p:spPr>
          <a:xfrm>
            <a:off x="0" y="11017"/>
            <a:ext cx="12192000" cy="6858000"/>
          </a:xfrm>
          <a:prstGeom prst="rect">
            <a:avLst/>
          </a:prstGeom>
        </p:spPr>
      </p:pic>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15A0A"/>
              </a:solidFill>
            </a:endParaRPr>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pic>
        <p:nvPicPr>
          <p:cNvPr id="5" name="Picture 4" descr="A close-up of a logo&#10;&#10;AI-generated content may be incorrect.">
            <a:extLst>
              <a:ext uri="{FF2B5EF4-FFF2-40B4-BE49-F238E27FC236}">
                <a16:creationId xmlns:a16="http://schemas.microsoft.com/office/drawing/2014/main" id="{BC2E62F7-C4FA-8F78-92AE-CED22203FB79}"/>
              </a:ext>
            </a:extLst>
          </p:cNvPr>
          <p:cNvPicPr>
            <a:picLocks noChangeAspect="1"/>
          </p:cNvPicPr>
          <p:nvPr userDrawn="1"/>
        </p:nvPicPr>
        <p:blipFill>
          <a:blip r:embed="rId3"/>
          <a:stretch>
            <a:fillRect/>
          </a:stretch>
        </p:blipFill>
        <p:spPr>
          <a:xfrm>
            <a:off x="8234287" y="6220821"/>
            <a:ext cx="3622808" cy="385762"/>
          </a:xfrm>
          <a:prstGeom prst="rect">
            <a:avLst/>
          </a:prstGeom>
        </p:spPr>
      </p:pic>
    </p:spTree>
    <p:extLst>
      <p:ext uri="{BB962C8B-B14F-4D97-AF65-F5344CB8AC3E}">
        <p14:creationId xmlns:p14="http://schemas.microsoft.com/office/powerpoint/2010/main" val="7273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D18BA-9544-565A-F54D-8EAF9E69CF53}"/>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E4CCF3-178B-F6D4-ADB1-364467095002}"/>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383296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83A77-02D8-84CC-805D-D455A5832352}"/>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1A0FCB-7867-8BF4-782F-BEFC0BD7941F}"/>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63904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Conten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25BBED-6603-6B87-85B6-3387440E5E19}"/>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8981C0BD-C77C-76EF-FD9A-2919D37FEC2A}"/>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dots&#10;&#10;AI-generated content may be incorrect.">
            <a:extLst>
              <a:ext uri="{FF2B5EF4-FFF2-40B4-BE49-F238E27FC236}">
                <a16:creationId xmlns:a16="http://schemas.microsoft.com/office/drawing/2014/main" id="{1F83C906-5AD0-C5AC-38F2-2669F090A345}"/>
              </a:ext>
            </a:extLst>
          </p:cNvPr>
          <p:cNvPicPr>
            <a:picLocks noChangeAspect="1"/>
          </p:cNvPicPr>
          <p:nvPr userDrawn="1"/>
        </p:nvPicPr>
        <p:blipFill>
          <a:blip r:embed="rId3">
            <a:alphaModFix amt="50000"/>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0"/>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88306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A4438-9B08-0909-C8D2-75F903F7CE90}"/>
              </a:ext>
            </a:extLst>
          </p:cNvPr>
          <p:cNvSpPr/>
          <p:nvPr userDrawn="1"/>
        </p:nvSpPr>
        <p:spPr>
          <a:xfrm rot="10800000">
            <a:off x="-4"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8A13546C-CA3E-FCEE-B4E4-DDE0FAFF1403}"/>
              </a:ext>
            </a:extLst>
          </p:cNvPr>
          <p:cNvPicPr/>
          <p:nvPr userDrawn="1"/>
        </p:nvPicPr>
        <p:blipFill>
          <a:blip r:embed="rId2"/>
          <a:srcRect t="71640" b="3028"/>
          <a:stretch>
            <a:fillRect/>
          </a:stretch>
        </p:blipFill>
        <p:spPr>
          <a:xfrm>
            <a:off x="-2" y="5120720"/>
            <a:ext cx="12191997" cy="1737280"/>
          </a:xfrm>
          <a:prstGeom prst="rect">
            <a:avLst/>
          </a:prstGeom>
        </p:spPr>
      </p:pic>
      <p:cxnSp>
        <p:nvCxnSpPr>
          <p:cNvPr id="13" name="Straight Connector 12">
            <a:extLst>
              <a:ext uri="{FF2B5EF4-FFF2-40B4-BE49-F238E27FC236}">
                <a16:creationId xmlns:a16="http://schemas.microsoft.com/office/drawing/2014/main" id="{9A5735BF-81C3-2FA1-ADD2-22DF61ECDFD8}"/>
              </a:ext>
            </a:extLst>
          </p:cNvPr>
          <p:cNvCxnSpPr/>
          <p:nvPr userDrawn="1"/>
        </p:nvCxnSpPr>
        <p:spPr>
          <a:xfrm>
            <a:off x="643890" y="3508394"/>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77EA2312-1DBF-EC96-15E4-F7774513E0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030513" y="6290631"/>
            <a:ext cx="1744202" cy="260760"/>
          </a:xfrm>
          <a:prstGeom prst="rect">
            <a:avLst/>
          </a:prstGeom>
        </p:spPr>
      </p:pic>
      <p:pic>
        <p:nvPicPr>
          <p:cNvPr id="15" name="Picture 14" descr="A close-up of a logo&#10;&#10;AI-generated content may be incorrect.">
            <a:extLst>
              <a:ext uri="{FF2B5EF4-FFF2-40B4-BE49-F238E27FC236}">
                <a16:creationId xmlns:a16="http://schemas.microsoft.com/office/drawing/2014/main" id="{135E2257-A784-35EE-28A8-7F87EC94DD76}"/>
              </a:ext>
            </a:extLst>
          </p:cNvPr>
          <p:cNvPicPr>
            <a:picLocks noChangeAspect="1"/>
          </p:cNvPicPr>
          <p:nvPr userDrawn="1"/>
        </p:nvPicPr>
        <p:blipFill>
          <a:blip r:embed="rId4"/>
          <a:stretch>
            <a:fillRect/>
          </a:stretch>
        </p:blipFill>
        <p:spPr>
          <a:xfrm>
            <a:off x="609600" y="353307"/>
            <a:ext cx="3125118" cy="332767"/>
          </a:xfrm>
          <a:prstGeom prst="rect">
            <a:avLst/>
          </a:prstGeom>
        </p:spPr>
      </p:pic>
      <p:sp>
        <p:nvSpPr>
          <p:cNvPr id="23" name="Text Placeholder 2">
            <a:extLst>
              <a:ext uri="{FF2B5EF4-FFF2-40B4-BE49-F238E27FC236}">
                <a16:creationId xmlns:a16="http://schemas.microsoft.com/office/drawing/2014/main" id="{4C727FF8-9E58-E78A-484D-7735CFADD18B}"/>
              </a:ext>
            </a:extLst>
          </p:cNvPr>
          <p:cNvSpPr>
            <a:spLocks noGrp="1"/>
          </p:cNvSpPr>
          <p:nvPr>
            <p:ph type="body" sz="quarter" idx="10" hasCustomPrompt="1"/>
          </p:nvPr>
        </p:nvSpPr>
        <p:spPr>
          <a:xfrm>
            <a:off x="609599" y="1403017"/>
            <a:ext cx="10878590" cy="1737280"/>
          </a:xfrm>
          <a:prstGeom prst="rect">
            <a:avLst/>
          </a:prstGeom>
        </p:spPr>
        <p:txBody>
          <a:bodyPr anchor="b"/>
          <a:lstStyle>
            <a:lvl1pPr marL="11113" indent="-11113">
              <a:buNone/>
              <a:tabLst/>
              <a:defRPr lang="en-US" sz="4000" b="1" i="0"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Click to Insert Title</a:t>
            </a:r>
          </a:p>
        </p:txBody>
      </p:sp>
      <p:sp>
        <p:nvSpPr>
          <p:cNvPr id="24" name="Text Placeholder 2">
            <a:extLst>
              <a:ext uri="{FF2B5EF4-FFF2-40B4-BE49-F238E27FC236}">
                <a16:creationId xmlns:a16="http://schemas.microsoft.com/office/drawing/2014/main" id="{028C379F-9AD6-9461-5372-15E26F541B36}"/>
              </a:ext>
            </a:extLst>
          </p:cNvPr>
          <p:cNvSpPr>
            <a:spLocks noGrp="1"/>
          </p:cNvSpPr>
          <p:nvPr>
            <p:ph type="body" sz="quarter" idx="11" hasCustomPrompt="1"/>
          </p:nvPr>
        </p:nvSpPr>
        <p:spPr>
          <a:xfrm>
            <a:off x="609597" y="3886952"/>
            <a:ext cx="10878591" cy="423256"/>
          </a:xfrm>
          <a:prstGeom prst="rect">
            <a:avLst/>
          </a:prstGeom>
        </p:spPr>
        <p:txBody>
          <a:bodyPr anchor="ctr"/>
          <a:lstStyle>
            <a:lvl1pPr algn="l">
              <a:buNone/>
              <a:defRPr lang="en-US" sz="1800" b="1" i="0" kern="1200" spc="300" dirty="0" smtClean="0">
                <a:solidFill>
                  <a:srgbClr val="CDFF4E"/>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PRESENTERS NAMES</a:t>
            </a:r>
          </a:p>
        </p:txBody>
      </p:sp>
    </p:spTree>
    <p:extLst>
      <p:ext uri="{BB962C8B-B14F-4D97-AF65-F5344CB8AC3E}">
        <p14:creationId xmlns:p14="http://schemas.microsoft.com/office/powerpoint/2010/main" val="215575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1FE4F-6CD1-CAA7-CB5F-A0A3071D39AE}"/>
              </a:ext>
            </a:extLst>
          </p:cNvPr>
          <p:cNvSpPr/>
          <p:nvPr userDrawn="1"/>
        </p:nvSpPr>
        <p:spPr>
          <a:xfrm>
            <a:off x="0" y="12315"/>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pic>
        <p:nvPicPr>
          <p:cNvPr id="3" name="Picture 2">
            <a:extLst>
              <a:ext uri="{FF2B5EF4-FFF2-40B4-BE49-F238E27FC236}">
                <a16:creationId xmlns:a16="http://schemas.microsoft.com/office/drawing/2014/main" id="{5D5428D8-A47C-D120-3CAE-10B5336FCF2A}"/>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1343829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FBB1BB-0499-C57E-D0D2-37CE88269D74}"/>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28ABE6-0789-50C9-1849-9FDE9BA84EC1}"/>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3797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5" name="Text Placeholder 11">
            <a:extLst>
              <a:ext uri="{FF2B5EF4-FFF2-40B4-BE49-F238E27FC236}">
                <a16:creationId xmlns:a16="http://schemas.microsoft.com/office/drawing/2014/main" id="{ED78692C-491B-3ED5-4604-82BD5F97B9AE}"/>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11" name="Text Placeholder 2">
            <a:extLst>
              <a:ext uri="{FF2B5EF4-FFF2-40B4-BE49-F238E27FC236}">
                <a16:creationId xmlns:a16="http://schemas.microsoft.com/office/drawing/2014/main" id="{AEE2E6AA-DA94-2276-97DA-735243E94FA0}"/>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12" name="Text Placeholder 3">
            <a:extLst>
              <a:ext uri="{FF2B5EF4-FFF2-40B4-BE49-F238E27FC236}">
                <a16:creationId xmlns:a16="http://schemas.microsoft.com/office/drawing/2014/main" id="{EF46C423-2985-BA80-86F8-519BE8C9A654}"/>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01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274387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120A36">
                  <a:alpha val="49633"/>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61"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403008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tegor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A33B2-2AF1-B0C3-B68B-4D895E0E198A}"/>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AI-generated content may be incorrect.">
            <a:extLst>
              <a:ext uri="{FF2B5EF4-FFF2-40B4-BE49-F238E27FC236}">
                <a16:creationId xmlns:a16="http://schemas.microsoft.com/office/drawing/2014/main" id="{86D6DB15-E700-1E72-B54F-27D2149D83D9}"/>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0" name="Rectangle 9">
            <a:extLst>
              <a:ext uri="{FF2B5EF4-FFF2-40B4-BE49-F238E27FC236}">
                <a16:creationId xmlns:a16="http://schemas.microsoft.com/office/drawing/2014/main" id="{2486CCBB-E78C-8840-9D8F-A5610DAEBA75}"/>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1E08FE-32D9-01D8-5613-99726990FBC5}"/>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E6273C4-74D3-A436-BD16-B7265D481D05}"/>
              </a:ext>
            </a:extLst>
          </p:cNvPr>
          <p:cNvSpPr/>
          <p:nvPr userDrawn="1"/>
        </p:nvSpPr>
        <p:spPr>
          <a:xfrm>
            <a:off x="663517"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ounded Rectangle 14">
            <a:extLst>
              <a:ext uri="{FF2B5EF4-FFF2-40B4-BE49-F238E27FC236}">
                <a16:creationId xmlns:a16="http://schemas.microsoft.com/office/drawing/2014/main" id="{223E2782-81EC-7E15-5806-19D700E63693}"/>
              </a:ext>
            </a:extLst>
          </p:cNvPr>
          <p:cNvSpPr/>
          <p:nvPr userDrawn="1"/>
        </p:nvSpPr>
        <p:spPr>
          <a:xfrm>
            <a:off x="3542863"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ounded Rectangle 15">
            <a:extLst>
              <a:ext uri="{FF2B5EF4-FFF2-40B4-BE49-F238E27FC236}">
                <a16:creationId xmlns:a16="http://schemas.microsoft.com/office/drawing/2014/main" id="{CCF131AE-04D7-16B4-6398-BC897BE5B6C0}"/>
              </a:ext>
            </a:extLst>
          </p:cNvPr>
          <p:cNvSpPr/>
          <p:nvPr userDrawn="1"/>
        </p:nvSpPr>
        <p:spPr>
          <a:xfrm>
            <a:off x="6422209"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ounded Rectangle 18">
            <a:extLst>
              <a:ext uri="{FF2B5EF4-FFF2-40B4-BE49-F238E27FC236}">
                <a16:creationId xmlns:a16="http://schemas.microsoft.com/office/drawing/2014/main" id="{8A5E075E-9241-8E8F-A68A-DDD554D39867}"/>
              </a:ext>
            </a:extLst>
          </p:cNvPr>
          <p:cNvSpPr/>
          <p:nvPr userDrawn="1"/>
        </p:nvSpPr>
        <p:spPr>
          <a:xfrm>
            <a:off x="9301556"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 Placeholder 2">
            <a:extLst>
              <a:ext uri="{FF2B5EF4-FFF2-40B4-BE49-F238E27FC236}">
                <a16:creationId xmlns:a16="http://schemas.microsoft.com/office/drawing/2014/main" id="{4943BFAE-AB36-873B-BE56-478D38A975D3}"/>
              </a:ext>
            </a:extLst>
          </p:cNvPr>
          <p:cNvSpPr>
            <a:spLocks noGrp="1"/>
          </p:cNvSpPr>
          <p:nvPr>
            <p:ph type="body" sz="quarter" idx="11" hasCustomPrompt="1"/>
          </p:nvPr>
        </p:nvSpPr>
        <p:spPr>
          <a:xfrm>
            <a:off x="656630" y="1209147"/>
            <a:ext cx="10317480" cy="423256"/>
          </a:xfrm>
          <a:prstGeom prst="rect">
            <a:avLst/>
          </a:prstGeom>
        </p:spPr>
        <p:txBody>
          <a:bodyPr anchor="ctr"/>
          <a:lstStyle>
            <a:lvl1pPr>
              <a:buNone/>
              <a:defRPr lang="en-US" sz="36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Title</a:t>
            </a:r>
          </a:p>
        </p:txBody>
      </p:sp>
      <p:sp>
        <p:nvSpPr>
          <p:cNvPr id="23" name="Text Placeholder 21">
            <a:extLst>
              <a:ext uri="{FF2B5EF4-FFF2-40B4-BE49-F238E27FC236}">
                <a16:creationId xmlns:a16="http://schemas.microsoft.com/office/drawing/2014/main" id="{0DF7DFED-E21A-25FA-A8F6-017388991B3F}"/>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7416512D-0EA6-3A11-E39A-EE7F0BA2612D}"/>
              </a:ext>
            </a:extLst>
          </p:cNvPr>
          <p:cNvSpPr>
            <a:spLocks noGrp="1"/>
          </p:cNvSpPr>
          <p:nvPr>
            <p:ph type="body" sz="quarter" idx="12" hasCustomPrompt="1"/>
          </p:nvPr>
        </p:nvSpPr>
        <p:spPr>
          <a:xfrm>
            <a:off x="755987"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7" name="Text Placeholder 25">
            <a:extLst>
              <a:ext uri="{FF2B5EF4-FFF2-40B4-BE49-F238E27FC236}">
                <a16:creationId xmlns:a16="http://schemas.microsoft.com/office/drawing/2014/main" id="{2A622693-FD71-44B7-43A9-C399C9D166AE}"/>
              </a:ext>
            </a:extLst>
          </p:cNvPr>
          <p:cNvSpPr>
            <a:spLocks noGrp="1"/>
          </p:cNvSpPr>
          <p:nvPr>
            <p:ph type="body" sz="quarter" idx="13" hasCustomPrompt="1"/>
          </p:nvPr>
        </p:nvSpPr>
        <p:spPr>
          <a:xfrm>
            <a:off x="3638084"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8" name="Text Placeholder 25">
            <a:extLst>
              <a:ext uri="{FF2B5EF4-FFF2-40B4-BE49-F238E27FC236}">
                <a16:creationId xmlns:a16="http://schemas.microsoft.com/office/drawing/2014/main" id="{753CD383-9D50-0F6F-A96A-3F955E1E3D14}"/>
              </a:ext>
            </a:extLst>
          </p:cNvPr>
          <p:cNvSpPr>
            <a:spLocks noGrp="1"/>
          </p:cNvSpPr>
          <p:nvPr>
            <p:ph type="body" sz="quarter" idx="14" hasCustomPrompt="1"/>
          </p:nvPr>
        </p:nvSpPr>
        <p:spPr>
          <a:xfrm>
            <a:off x="6508606"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9" name="Text Placeholder 25">
            <a:extLst>
              <a:ext uri="{FF2B5EF4-FFF2-40B4-BE49-F238E27FC236}">
                <a16:creationId xmlns:a16="http://schemas.microsoft.com/office/drawing/2014/main" id="{1BB1FDCF-282A-5133-E43B-8071F645E5C2}"/>
              </a:ext>
            </a:extLst>
          </p:cNvPr>
          <p:cNvSpPr>
            <a:spLocks noGrp="1"/>
          </p:cNvSpPr>
          <p:nvPr>
            <p:ph type="body" sz="quarter" idx="15" hasCustomPrompt="1"/>
          </p:nvPr>
        </p:nvSpPr>
        <p:spPr>
          <a:xfrm>
            <a:off x="9390703"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Tree>
    <p:extLst>
      <p:ext uri="{BB962C8B-B14F-4D97-AF65-F5344CB8AC3E}">
        <p14:creationId xmlns:p14="http://schemas.microsoft.com/office/powerpoint/2010/main" val="242159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8" name="TextBox 7">
            <a:extLst>
              <a:ext uri="{FF2B5EF4-FFF2-40B4-BE49-F238E27FC236}">
                <a16:creationId xmlns:a16="http://schemas.microsoft.com/office/drawing/2014/main" id="{99603209-6482-E880-8E72-3C96AF667455}"/>
              </a:ext>
            </a:extLst>
          </p:cNvPr>
          <p:cNvSpPr txBox="1"/>
          <p:nvPr userDrawn="1"/>
        </p:nvSpPr>
        <p:spPr>
          <a:xfrm>
            <a:off x="1067270" y="1275159"/>
            <a:ext cx="1122420" cy="2215991"/>
          </a:xfrm>
          <a:prstGeom prst="rect">
            <a:avLst/>
          </a:prstGeom>
          <a:noFill/>
        </p:spPr>
        <p:txBody>
          <a:bodyPr wrap="square">
            <a:spAutoFit/>
          </a:bodyPr>
          <a:lstStyle/>
          <a:p>
            <a:pPr>
              <a:buNone/>
            </a:pPr>
            <a:r>
              <a:rPr lang="en-US" sz="13800" b="1">
                <a:solidFill>
                  <a:srgbClr val="CEFC4C"/>
                </a:solidFill>
                <a:latin typeface="Arial" panose="020B0604020202020204" pitchFamily="34" charset="0"/>
                <a:cs typeface="Arial" panose="020B0604020202020204" pitchFamily="34" charset="0"/>
              </a:rPr>
              <a:t>“</a:t>
            </a:r>
            <a:endParaRPr lang="en-US" sz="13800" b="1">
              <a:solidFill>
                <a:srgbClr val="CEFC4C"/>
              </a:solidFill>
              <a:latin typeface="Poppins SemiBold" pitchFamily="2" charset="77"/>
              <a:cs typeface="Poppins SemiBold" pitchFamily="2" charset="77"/>
            </a:endParaRPr>
          </a:p>
        </p:txBody>
      </p:sp>
      <p:sp>
        <p:nvSpPr>
          <p:cNvPr id="12" name="Text Placeholder 25">
            <a:extLst>
              <a:ext uri="{FF2B5EF4-FFF2-40B4-BE49-F238E27FC236}">
                <a16:creationId xmlns:a16="http://schemas.microsoft.com/office/drawing/2014/main" id="{74E6AC14-D8F3-7243-C401-0F697837EA7F}"/>
              </a:ext>
            </a:extLst>
          </p:cNvPr>
          <p:cNvSpPr>
            <a:spLocks noGrp="1"/>
          </p:cNvSpPr>
          <p:nvPr>
            <p:ph type="body" sz="quarter" idx="11" hasCustomPrompt="1"/>
          </p:nvPr>
        </p:nvSpPr>
        <p:spPr>
          <a:xfrm>
            <a:off x="2401359" y="4372550"/>
            <a:ext cx="3168168"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3" name="Text Placeholder 25">
            <a:extLst>
              <a:ext uri="{FF2B5EF4-FFF2-40B4-BE49-F238E27FC236}">
                <a16:creationId xmlns:a16="http://schemas.microsoft.com/office/drawing/2014/main" id="{3662DFD6-261E-51B8-7A08-4B28F2861BDF}"/>
              </a:ext>
            </a:extLst>
          </p:cNvPr>
          <p:cNvSpPr>
            <a:spLocks noGrp="1"/>
          </p:cNvSpPr>
          <p:nvPr>
            <p:ph type="body" sz="quarter" idx="12" hasCustomPrompt="1"/>
          </p:nvPr>
        </p:nvSpPr>
        <p:spPr>
          <a:xfrm>
            <a:off x="2401359" y="4784048"/>
            <a:ext cx="3168168"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Text Placeholder 24">
            <a:extLst>
              <a:ext uri="{FF2B5EF4-FFF2-40B4-BE49-F238E27FC236}">
                <a16:creationId xmlns:a16="http://schemas.microsoft.com/office/drawing/2014/main" id="{C4990023-2CB1-2B2F-48CC-81DB6FCC0E4B}"/>
              </a:ext>
            </a:extLst>
          </p:cNvPr>
          <p:cNvSpPr>
            <a:spLocks noGrp="1"/>
          </p:cNvSpPr>
          <p:nvPr>
            <p:ph type="body" sz="quarter" idx="14" hasCustomPrompt="1"/>
          </p:nvPr>
        </p:nvSpPr>
        <p:spPr>
          <a:xfrm>
            <a:off x="2401356" y="2165277"/>
            <a:ext cx="7184433" cy="1938992"/>
          </a:xfrm>
          <a:prstGeom prst="rect">
            <a:avLst/>
          </a:prstGeom>
        </p:spPr>
        <p:txBody>
          <a:bodyPr/>
          <a:lstStyle>
            <a:lvl1pPr marL="11113" indent="-11113">
              <a:buClr>
                <a:srgbClr val="D15A0A"/>
              </a:buClr>
              <a:buNone/>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Insert quote copy here</a:t>
            </a:r>
          </a:p>
        </p:txBody>
      </p:sp>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783170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llow Me on L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337BED-DB84-277A-F969-9ED1B40720E3}"/>
              </a:ext>
            </a:extLst>
          </p:cNvPr>
          <p:cNvSpPr/>
          <p:nvPr userDrawn="1"/>
        </p:nvSpPr>
        <p:spPr>
          <a:xfrm>
            <a:off x="1912267" y="1404428"/>
            <a:ext cx="8367465" cy="4049145"/>
          </a:xfrm>
          <a:prstGeom prst="roundRect">
            <a:avLst>
              <a:gd name="adj" fmla="val 11121"/>
            </a:avLst>
          </a:prstGeom>
          <a:solidFill>
            <a:schemeClr val="bg1"/>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5571314" y="1741464"/>
            <a:ext cx="3708701" cy="1477328"/>
          </a:xfrm>
          <a:prstGeom prst="rect">
            <a:avLst/>
          </a:prstGeom>
          <a:noFill/>
        </p:spPr>
        <p:txBody>
          <a:bodyPr wrap="square" lIns="0" tIns="0" rIns="0" bIns="0" rtlCol="0">
            <a:spAutoFit/>
          </a:bodyPr>
          <a:lstStyle/>
          <a:p>
            <a:pPr algn="l"/>
            <a:r>
              <a:rPr lang="en-US" sz="4800" b="1">
                <a:solidFill>
                  <a:srgbClr val="120A36"/>
                </a:solidFill>
                <a:latin typeface="Arial" panose="020B0604020202020204" pitchFamily="34" charset="0"/>
                <a:cs typeface="Arial" panose="020B0604020202020204" pitchFamily="34" charset="0"/>
              </a:rPr>
              <a:t>Follow me</a:t>
            </a:r>
            <a:br>
              <a:rPr lang="en-US" sz="4800" b="1">
                <a:solidFill>
                  <a:srgbClr val="120A36"/>
                </a:solidFill>
                <a:latin typeface="Arial" panose="020B0604020202020204" pitchFamily="34" charset="0"/>
                <a:cs typeface="Arial" panose="020B0604020202020204" pitchFamily="34" charset="0"/>
              </a:rPr>
            </a:br>
            <a:r>
              <a:rPr lang="en-US" sz="4800" b="1">
                <a:solidFill>
                  <a:srgbClr val="120A36"/>
                </a:solidFill>
                <a:latin typeface="Arial" panose="020B0604020202020204" pitchFamily="34" charset="0"/>
                <a:cs typeface="Arial" panose="020B0604020202020204" pitchFamily="34" charset="0"/>
              </a:rPr>
              <a:t>on LinkedIn</a:t>
            </a:r>
            <a:endParaRPr lang="en-US" sz="4800">
              <a:solidFill>
                <a:srgbClr val="120A36"/>
              </a:solidFill>
              <a:latin typeface="Arial" panose="020B0604020202020204" pitchFamily="34" charset="0"/>
              <a:cs typeface="Arial" panose="020B0604020202020204" pitchFamily="34" charset="0"/>
            </a:endParaRPr>
          </a:p>
        </p:txBody>
      </p:sp>
      <p:sp>
        <p:nvSpPr>
          <p:cNvPr id="19" name="Picture Placeholder 28">
            <a:extLst>
              <a:ext uri="{FF2B5EF4-FFF2-40B4-BE49-F238E27FC236}">
                <a16:creationId xmlns:a16="http://schemas.microsoft.com/office/drawing/2014/main" id="{813A7DC3-4047-4DE9-A453-B6209A5A6789}"/>
              </a:ext>
            </a:extLst>
          </p:cNvPr>
          <p:cNvSpPr>
            <a:spLocks noGrp="1"/>
          </p:cNvSpPr>
          <p:nvPr>
            <p:ph type="pic" sz="quarter" idx="13"/>
          </p:nvPr>
        </p:nvSpPr>
        <p:spPr>
          <a:xfrm>
            <a:off x="2362449" y="1814882"/>
            <a:ext cx="2638478" cy="3228236"/>
          </a:xfrm>
          <a:prstGeom prst="roundRect">
            <a:avLst>
              <a:gd name="adj" fmla="val 10963"/>
            </a:avLst>
          </a:prstGeom>
        </p:spPr>
        <p:txBody>
          <a:bodyPr/>
          <a:lstStyle/>
          <a:p>
            <a:endParaRPr lang="en-US"/>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6713290" y="3555827"/>
            <a:ext cx="1424748" cy="1424377"/>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9045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7" name="Text Placeholder 15">
            <a:extLst>
              <a:ext uri="{FF2B5EF4-FFF2-40B4-BE49-F238E27FC236}">
                <a16:creationId xmlns:a16="http://schemas.microsoft.com/office/drawing/2014/main" id="{D44644BA-730C-4CC0-FF8B-087D5F24CBE2}"/>
              </a:ext>
            </a:extLst>
          </p:cNvPr>
          <p:cNvSpPr>
            <a:spLocks noGrp="1"/>
          </p:cNvSpPr>
          <p:nvPr>
            <p:ph type="body" sz="quarter" idx="13" hasCustomPrompt="1"/>
          </p:nvPr>
        </p:nvSpPr>
        <p:spPr>
          <a:xfrm>
            <a:off x="2685649" y="2885630"/>
            <a:ext cx="4701269" cy="585787"/>
          </a:xfrm>
          <a:prstGeom prst="rect">
            <a:avLst/>
          </a:prstGeom>
        </p:spPr>
        <p:txBody>
          <a:bodyPr vert="horz" lIns="0" tIns="0" rIns="0" bIns="0"/>
          <a:lstStyle>
            <a:lvl1pPr marL="0" indent="0">
              <a:buNone/>
              <a:defRPr sz="2400" b="1"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Contact us</a:t>
            </a:r>
          </a:p>
        </p:txBody>
      </p:sp>
      <p:sp>
        <p:nvSpPr>
          <p:cNvPr id="9" name="Text Placeholder 15">
            <a:extLst>
              <a:ext uri="{FF2B5EF4-FFF2-40B4-BE49-F238E27FC236}">
                <a16:creationId xmlns:a16="http://schemas.microsoft.com/office/drawing/2014/main" id="{54127AE9-3438-8A45-57A3-2D3E6A0F7BBC}"/>
              </a:ext>
            </a:extLst>
          </p:cNvPr>
          <p:cNvSpPr>
            <a:spLocks noGrp="1"/>
          </p:cNvSpPr>
          <p:nvPr>
            <p:ph type="body" sz="quarter" idx="15"/>
          </p:nvPr>
        </p:nvSpPr>
        <p:spPr>
          <a:xfrm>
            <a:off x="2685649" y="3488259"/>
            <a:ext cx="4701269" cy="1244765"/>
          </a:xfrm>
          <a:prstGeom prst="rect">
            <a:avLst/>
          </a:prstGeom>
        </p:spPr>
        <p:txBody>
          <a:bodyPr vert="horz" lIns="0" tIns="0" rIns="0" bIns="0"/>
          <a:lstStyle>
            <a:lvl1pPr marL="0" indent="0">
              <a:buNone/>
              <a:defRPr sz="1800" b="0"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endParaRPr lang="en-US"/>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rgbClr val="CDFF4E"/>
                </a:solidFill>
                <a:latin typeface="Arial" panose="020B0604020202020204" pitchFamily="34" charset="0"/>
                <a:ea typeface="Helvetica" charset="0"/>
                <a:cs typeface="Arial" panose="020B0604020202020204" pitchFamily="34" charset="0"/>
              </a:rPr>
              <a:t>Thank you</a:t>
            </a:r>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8319978" y="2242937"/>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287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76DB88-2637-B1F8-9C48-4092BCA19F32}"/>
              </a:ext>
            </a:extLst>
          </p:cNvPr>
          <p:cNvSpPr/>
          <p:nvPr userDrawn="1"/>
        </p:nvSpPr>
        <p:spPr>
          <a:xfrm>
            <a:off x="-11" y="0"/>
            <a:ext cx="12191999"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white dots&#10;&#10;AI-generated content may be incorrect.">
            <a:extLst>
              <a:ext uri="{FF2B5EF4-FFF2-40B4-BE49-F238E27FC236}">
                <a16:creationId xmlns:a16="http://schemas.microsoft.com/office/drawing/2014/main" id="{49966758-FC11-7185-8343-10B8A1EF23A6}"/>
              </a:ext>
            </a:extLst>
          </p:cNvPr>
          <p:cNvPicPr>
            <a:picLocks noChangeAspect="1"/>
          </p:cNvPicPr>
          <p:nvPr userDrawn="1"/>
        </p:nvPicPr>
        <p:blipFill>
          <a:blip r:embed="rId2"/>
          <a:srcRect b="35492"/>
          <a:stretch>
            <a:fillRect/>
          </a:stretch>
        </p:blipFill>
        <p:spPr>
          <a:xfrm>
            <a:off x="0" y="0"/>
            <a:ext cx="12192000" cy="4423971"/>
          </a:xfrm>
          <a:prstGeom prst="rect">
            <a:avLst/>
          </a:prstGeom>
        </p:spPr>
      </p:pic>
      <p:sp>
        <p:nvSpPr>
          <p:cNvPr id="7" name="Rectangle 6">
            <a:extLst>
              <a:ext uri="{FF2B5EF4-FFF2-40B4-BE49-F238E27FC236}">
                <a16:creationId xmlns:a16="http://schemas.microsoft.com/office/drawing/2014/main" id="{B7486EF7-E3A3-71AA-604C-2159DE7519A2}"/>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4F4C2C0E-092A-1613-5CC0-0043477DCB8F}"/>
              </a:ext>
            </a:extLst>
          </p:cNvPr>
          <p:cNvPicPr>
            <a:picLocks noChangeAspect="1"/>
          </p:cNvPicPr>
          <p:nvPr userDrawn="1"/>
        </p:nvPicPr>
        <p:blipFill>
          <a:blip r:embed="rId3"/>
          <a:stretch>
            <a:fillRect/>
          </a:stretch>
        </p:blipFill>
        <p:spPr>
          <a:xfrm>
            <a:off x="8234287" y="6165259"/>
            <a:ext cx="3622808" cy="385762"/>
          </a:xfrm>
          <a:prstGeom prst="rect">
            <a:avLst/>
          </a:prstGeom>
        </p:spPr>
      </p:pic>
      <p:sp>
        <p:nvSpPr>
          <p:cNvPr id="9" name="Rounded Rectangle 8">
            <a:extLst>
              <a:ext uri="{FF2B5EF4-FFF2-40B4-BE49-F238E27FC236}">
                <a16:creationId xmlns:a16="http://schemas.microsoft.com/office/drawing/2014/main" id="{4E7E1853-53AB-E796-5B63-D8B072C8178D}"/>
              </a:ext>
            </a:extLst>
          </p:cNvPr>
          <p:cNvSpPr/>
          <p:nvPr userDrawn="1"/>
        </p:nvSpPr>
        <p:spPr>
          <a:xfrm>
            <a:off x="3464952" y="449707"/>
            <a:ext cx="8392138" cy="538352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AB47A-7E87-9C02-504F-7AF068554371}"/>
              </a:ext>
            </a:extLst>
          </p:cNvPr>
          <p:cNvSpPr txBox="1"/>
          <p:nvPr userDrawn="1"/>
        </p:nvSpPr>
        <p:spPr>
          <a:xfrm>
            <a:off x="602354" y="798811"/>
            <a:ext cx="2260234" cy="738664"/>
          </a:xfrm>
          <a:prstGeom prst="rect">
            <a:avLst/>
          </a:prstGeom>
          <a:noFill/>
        </p:spPr>
        <p:txBody>
          <a:bodyPr wrap="none" lIns="0" tIns="0" rIns="0" bIns="0" rtlCol="0">
            <a:spAutoFit/>
          </a:bodyPr>
          <a:lstStyle/>
          <a:p>
            <a:r>
              <a:rPr lang="en-US" altLang="en-US" sz="4800" b="1" i="0">
                <a:solidFill>
                  <a:srgbClr val="CDFF4E"/>
                </a:solidFill>
                <a:latin typeface="Arial" panose="020B0604020202020204" pitchFamily="34" charset="0"/>
                <a:ea typeface="Verdana" panose="020B0604030504040204" pitchFamily="34" charset="0"/>
                <a:cs typeface="Arial" panose="020B0604020202020204" pitchFamily="34" charset="0"/>
              </a:rPr>
              <a:t>Agenda</a:t>
            </a:r>
            <a:endParaRPr lang="en-US" sz="4800" b="1" i="0">
              <a:solidFill>
                <a:srgbClr val="CDFF4E"/>
              </a:solidFill>
              <a:latin typeface="Arial" panose="020B0604020202020204" pitchFamily="34" charset="0"/>
              <a:ea typeface="Verdana" panose="020B060403050404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3A9ED7AB-519C-1E9F-42B9-6B3D8EB3E4F1}"/>
              </a:ext>
            </a:extLst>
          </p:cNvPr>
          <p:cNvSpPr>
            <a:spLocks noGrp="1"/>
          </p:cNvSpPr>
          <p:nvPr>
            <p:ph type="body" sz="quarter" idx="10" hasCustomPrompt="1"/>
          </p:nvPr>
        </p:nvSpPr>
        <p:spPr>
          <a:xfrm>
            <a:off x="4156075" y="1168400"/>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lang="en-US" sz="2400" b="0" i="0" kern="1200" dirty="0" smtClean="0">
                <a:solidFill>
                  <a:srgbClr val="120A36"/>
                </a:solidFill>
                <a:latin typeface="Arial" panose="020B0604020202020204" pitchFamily="34" charset="0"/>
                <a:ea typeface="+mn-ea"/>
                <a:cs typeface="+mn-cs"/>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lvl="0"/>
            <a:endParaRPr lang="en-US"/>
          </a:p>
          <a:p>
            <a:pPr lvl="0"/>
            <a:endParaRPr lang="en-US"/>
          </a:p>
        </p:txBody>
      </p:sp>
    </p:spTree>
    <p:extLst>
      <p:ext uri="{BB962C8B-B14F-4D97-AF65-F5344CB8AC3E}">
        <p14:creationId xmlns:p14="http://schemas.microsoft.com/office/powerpoint/2010/main" val="356142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48FFA-3BB0-E085-EF6E-8C9432D8B168}"/>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and black landscape&#10;&#10;AI-generated content may be incorrect.">
            <a:extLst>
              <a:ext uri="{FF2B5EF4-FFF2-40B4-BE49-F238E27FC236}">
                <a16:creationId xmlns:a16="http://schemas.microsoft.com/office/drawing/2014/main" id="{0543D6B8-1569-1C03-1682-2F39A5FDBAA0}"/>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10" name="Picture 9" descr="A black background with white dots&#10;&#10;AI-generated content may be incorrect.">
            <a:extLst>
              <a:ext uri="{FF2B5EF4-FFF2-40B4-BE49-F238E27FC236}">
                <a16:creationId xmlns:a16="http://schemas.microsoft.com/office/drawing/2014/main" id="{A63211DD-2520-86C7-208F-C079867A0D9B}"/>
              </a:ext>
            </a:extLst>
          </p:cNvPr>
          <p:cNvPicPr>
            <a:picLocks noChangeAspect="1"/>
          </p:cNvPicPr>
          <p:nvPr userDrawn="1"/>
        </p:nvPicPr>
        <p:blipFill>
          <a:blip r:embed="rId3"/>
          <a:srcRect b="35492"/>
          <a:stretch>
            <a:fillRect/>
          </a:stretch>
        </p:blipFill>
        <p:spPr>
          <a:xfrm>
            <a:off x="0" y="0"/>
            <a:ext cx="12192000" cy="4423971"/>
          </a:xfrm>
          <a:prstGeom prst="rect">
            <a:avLst/>
          </a:prstGeom>
        </p:spPr>
      </p:pic>
      <p:sp>
        <p:nvSpPr>
          <p:cNvPr id="11" name="Text Placeholder 7">
            <a:extLst>
              <a:ext uri="{FF2B5EF4-FFF2-40B4-BE49-F238E27FC236}">
                <a16:creationId xmlns:a16="http://schemas.microsoft.com/office/drawing/2014/main" id="{AEF3708F-899A-B541-159A-C8521E183C8E}"/>
              </a:ext>
            </a:extLst>
          </p:cNvPr>
          <p:cNvSpPr txBox="1">
            <a:spLocks/>
          </p:cNvSpPr>
          <p:nvPr userDrawn="1"/>
        </p:nvSpPr>
        <p:spPr>
          <a:xfrm>
            <a:off x="1457324" y="2586149"/>
            <a:ext cx="9469765" cy="1685702"/>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t>Q</a:t>
            </a:r>
            <a:r>
              <a:rPr lang="en-US" sz="13800">
                <a:solidFill>
                  <a:srgbClr val="CDFF4E"/>
                </a:solidFill>
              </a:rPr>
              <a:t>&amp;</a:t>
            </a:r>
            <a:r>
              <a:rPr lang="en-US" sz="13800"/>
              <a:t>A</a:t>
            </a:r>
          </a:p>
        </p:txBody>
      </p:sp>
      <p:pic>
        <p:nvPicPr>
          <p:cNvPr id="12" name="Picture 11" descr="A close-up of a logo&#10;&#10;AI-generated content may be incorrect.">
            <a:extLst>
              <a:ext uri="{FF2B5EF4-FFF2-40B4-BE49-F238E27FC236}">
                <a16:creationId xmlns:a16="http://schemas.microsoft.com/office/drawing/2014/main" id="{8D737F61-481A-522F-672E-D65AD0E1582C}"/>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2330420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200F9-42C1-9524-CDCB-D5FB3C3C46DC}"/>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E96E938A-1D1A-C627-7A7C-28C348616192}"/>
              </a:ext>
            </a:extLst>
          </p:cNvPr>
          <p:cNvPicPr>
            <a:picLocks noChangeAspect="1"/>
          </p:cNvPicPr>
          <p:nvPr userDrawn="1"/>
        </p:nvPicPr>
        <p:blipFill>
          <a:blip r:embed="rId2"/>
          <a:srcRect t="71640" b="3028"/>
          <a:stretch>
            <a:fillRect/>
          </a:stretch>
        </p:blipFill>
        <p:spPr>
          <a:xfrm>
            <a:off x="-2" y="5120720"/>
            <a:ext cx="12191997" cy="1737280"/>
          </a:xfrm>
          <a:prstGeom prst="rect">
            <a:avLst/>
          </a:prstGeom>
        </p:spPr>
      </p:pic>
      <p:pic>
        <p:nvPicPr>
          <p:cNvPr id="9" name="Picture 8" descr="A black background with white dots&#10;&#10;AI-generated content may be incorrect.">
            <a:extLst>
              <a:ext uri="{FF2B5EF4-FFF2-40B4-BE49-F238E27FC236}">
                <a16:creationId xmlns:a16="http://schemas.microsoft.com/office/drawing/2014/main" id="{6D2CCFF6-609D-C590-0006-CD9F36CD1C0D}"/>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10" name="Graphic 9">
            <a:extLst>
              <a:ext uri="{FF2B5EF4-FFF2-40B4-BE49-F238E27FC236}">
                <a16:creationId xmlns:a16="http://schemas.microsoft.com/office/drawing/2014/main" id="{8635378B-2A85-676E-8625-0FB9764DB1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31354" y="449075"/>
            <a:ext cx="2208681" cy="330200"/>
          </a:xfrm>
          <a:prstGeom prst="rect">
            <a:avLst/>
          </a:prstGeom>
        </p:spPr>
      </p:pic>
      <p:sp>
        <p:nvSpPr>
          <p:cNvPr id="11" name="Text Placeholder 7">
            <a:extLst>
              <a:ext uri="{FF2B5EF4-FFF2-40B4-BE49-F238E27FC236}">
                <a16:creationId xmlns:a16="http://schemas.microsoft.com/office/drawing/2014/main" id="{0B83F21F-D672-6FD6-4176-B14DED72B2A0}"/>
              </a:ext>
            </a:extLst>
          </p:cNvPr>
          <p:cNvSpPr txBox="1">
            <a:spLocks/>
          </p:cNvSpPr>
          <p:nvPr userDrawn="1"/>
        </p:nvSpPr>
        <p:spPr>
          <a:xfrm>
            <a:off x="1457324" y="2211985"/>
            <a:ext cx="9469765" cy="219066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solidFill>
                  <a:srgbClr val="CDFF4E"/>
                </a:solidFill>
              </a:rPr>
              <a:t>Thank </a:t>
            </a:r>
            <a:r>
              <a:rPr lang="en-US" sz="13800"/>
              <a:t>you</a:t>
            </a:r>
          </a:p>
        </p:txBody>
      </p:sp>
      <p:pic>
        <p:nvPicPr>
          <p:cNvPr id="12" name="Picture 11" descr="A close-up of a logo&#10;&#10;AI-generated content may be incorrect.">
            <a:extLst>
              <a:ext uri="{FF2B5EF4-FFF2-40B4-BE49-F238E27FC236}">
                <a16:creationId xmlns:a16="http://schemas.microsoft.com/office/drawing/2014/main" id="{5FDAF561-D3A0-8D52-26C3-415509C470B7}"/>
              </a:ext>
            </a:extLst>
          </p:cNvPr>
          <p:cNvPicPr>
            <a:picLocks noChangeAspect="1"/>
          </p:cNvPicPr>
          <p:nvPr userDrawn="1"/>
        </p:nvPicPr>
        <p:blipFill>
          <a:blip r:embed="rId5"/>
          <a:stretch>
            <a:fillRect/>
          </a:stretch>
        </p:blipFill>
        <p:spPr>
          <a:xfrm>
            <a:off x="8248575" y="308993"/>
            <a:ext cx="3622808" cy="385762"/>
          </a:xfrm>
          <a:prstGeom prst="rect">
            <a:avLst/>
          </a:prstGeom>
        </p:spPr>
      </p:pic>
    </p:spTree>
    <p:extLst>
      <p:ext uri="{BB962C8B-B14F-4D97-AF65-F5344CB8AC3E}">
        <p14:creationId xmlns:p14="http://schemas.microsoft.com/office/powerpoint/2010/main" val="419934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White Content + Circl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61476-08DC-4197-4983-B6EBF56F07EC}"/>
              </a:ext>
            </a:extLst>
          </p:cNvPr>
          <p:cNvPicPr>
            <a:picLocks noChangeAspect="1"/>
          </p:cNvPicPr>
          <p:nvPr userDrawn="1"/>
        </p:nvPicPr>
        <p:blipFill rotWithShape="1">
          <a:blip r:embed="rId2">
            <a:alphaModFix amt="75000"/>
          </a:blip>
          <a:srcRect t="38177" r="56167"/>
          <a:stretch/>
        </p:blipFill>
        <p:spPr>
          <a:xfrm rot="16200000">
            <a:off x="990461" y="-990462"/>
            <a:ext cx="4826359" cy="6807281"/>
          </a:xfrm>
          <a:prstGeom prst="rect">
            <a:avLst/>
          </a:prstGeom>
        </p:spPr>
      </p:pic>
      <p:sp>
        <p:nvSpPr>
          <p:cNvPr id="8" name="Title Placeholder 1">
            <a:extLst>
              <a:ext uri="{FF2B5EF4-FFF2-40B4-BE49-F238E27FC236}">
                <a16:creationId xmlns:a16="http://schemas.microsoft.com/office/drawing/2014/main" id="{03998E30-61A1-6841-9065-6FFE6A9F5EB0}"/>
              </a:ext>
            </a:extLst>
          </p:cNvPr>
          <p:cNvSpPr>
            <a:spLocks noGrp="1"/>
          </p:cNvSpPr>
          <p:nvPr>
            <p:ph type="title"/>
          </p:nvPr>
        </p:nvSpPr>
        <p:spPr>
          <a:xfrm>
            <a:off x="571501" y="365125"/>
            <a:ext cx="10676466" cy="1325563"/>
          </a:xfrm>
          <a:prstGeom prst="rect">
            <a:avLst/>
          </a:prstGeom>
        </p:spPr>
        <p:txBody>
          <a:bodyPr vert="horz" lIns="91440" tIns="45720" rIns="91440" bIns="45720" rtlCol="0" anchor="ctr">
            <a:normAutofit/>
          </a:bodyPr>
          <a:lstStyle>
            <a:lvl1pPr>
              <a:defRPr>
                <a:solidFill>
                  <a:srgbClr val="22326E"/>
                </a:solidFill>
              </a:defRPr>
            </a:lvl1pPr>
          </a:lstStyle>
          <a:p>
            <a:r>
              <a:rPr lang="en-US"/>
              <a:t>Click to edit Master title style</a:t>
            </a:r>
          </a:p>
        </p:txBody>
      </p:sp>
      <p:sp>
        <p:nvSpPr>
          <p:cNvPr id="9" name="Text Placeholder 2">
            <a:extLst>
              <a:ext uri="{FF2B5EF4-FFF2-40B4-BE49-F238E27FC236}">
                <a16:creationId xmlns:a16="http://schemas.microsoft.com/office/drawing/2014/main" id="{B3387F85-0934-914F-B5FD-6C3881C5350E}"/>
              </a:ext>
            </a:extLst>
          </p:cNvPr>
          <p:cNvSpPr>
            <a:spLocks noGrp="1"/>
          </p:cNvSpPr>
          <p:nvPr>
            <p:ph idx="1"/>
          </p:nvPr>
        </p:nvSpPr>
        <p:spPr>
          <a:xfrm>
            <a:off x="571501" y="1825625"/>
            <a:ext cx="10676466" cy="4351338"/>
          </a:xfrm>
          <a:prstGeom prst="rect">
            <a:avLst/>
          </a:prstGeom>
        </p:spPr>
        <p:txBody>
          <a:bodyPr vert="horz" lIns="91440" tIns="45720" rIns="91440" bIns="45720" rtlCol="0">
            <a:norm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1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90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200F9-42C1-9524-CDCB-D5FB3C3C46DC}"/>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E96E938A-1D1A-C627-7A7C-28C348616192}"/>
              </a:ext>
            </a:extLst>
          </p:cNvPr>
          <p:cNvPicPr>
            <a:picLocks noChangeAspect="1"/>
          </p:cNvPicPr>
          <p:nvPr userDrawn="1"/>
        </p:nvPicPr>
        <p:blipFill>
          <a:blip r:embed="rId2"/>
          <a:srcRect t="71640" b="3028"/>
          <a:stretch>
            <a:fillRect/>
          </a:stretch>
        </p:blipFill>
        <p:spPr>
          <a:xfrm>
            <a:off x="-2" y="5120720"/>
            <a:ext cx="12191997" cy="1737280"/>
          </a:xfrm>
          <a:prstGeom prst="rect">
            <a:avLst/>
          </a:prstGeom>
        </p:spPr>
      </p:pic>
      <p:pic>
        <p:nvPicPr>
          <p:cNvPr id="9" name="Picture 8" descr="A black background with white dots&#10;&#10;AI-generated content may be incorrect.">
            <a:extLst>
              <a:ext uri="{FF2B5EF4-FFF2-40B4-BE49-F238E27FC236}">
                <a16:creationId xmlns:a16="http://schemas.microsoft.com/office/drawing/2014/main" id="{6D2CCFF6-609D-C590-0006-CD9F36CD1C0D}"/>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10" name="Graphic 9">
            <a:extLst>
              <a:ext uri="{FF2B5EF4-FFF2-40B4-BE49-F238E27FC236}">
                <a16:creationId xmlns:a16="http://schemas.microsoft.com/office/drawing/2014/main" id="{8635378B-2A85-676E-8625-0FB9764DB1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31354" y="449075"/>
            <a:ext cx="2208681" cy="330200"/>
          </a:xfrm>
          <a:prstGeom prst="rect">
            <a:avLst/>
          </a:prstGeom>
        </p:spPr>
      </p:pic>
      <p:pic>
        <p:nvPicPr>
          <p:cNvPr id="12" name="Picture 11" descr="A close-up of a logo&#10;&#10;AI-generated content may be incorrect.">
            <a:extLst>
              <a:ext uri="{FF2B5EF4-FFF2-40B4-BE49-F238E27FC236}">
                <a16:creationId xmlns:a16="http://schemas.microsoft.com/office/drawing/2014/main" id="{5FDAF561-D3A0-8D52-26C3-415509C470B7}"/>
              </a:ext>
            </a:extLst>
          </p:cNvPr>
          <p:cNvPicPr>
            <a:picLocks noChangeAspect="1"/>
          </p:cNvPicPr>
          <p:nvPr userDrawn="1"/>
        </p:nvPicPr>
        <p:blipFill>
          <a:blip r:embed="rId5"/>
          <a:stretch>
            <a:fillRect/>
          </a:stretch>
        </p:blipFill>
        <p:spPr>
          <a:xfrm>
            <a:off x="8248575" y="308993"/>
            <a:ext cx="3622808" cy="385762"/>
          </a:xfrm>
          <a:prstGeom prst="rect">
            <a:avLst/>
          </a:prstGeom>
        </p:spPr>
      </p:pic>
    </p:spTree>
    <p:extLst>
      <p:ext uri="{BB962C8B-B14F-4D97-AF65-F5344CB8AC3E}">
        <p14:creationId xmlns:p14="http://schemas.microsoft.com/office/powerpoint/2010/main" val="27236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D4B04-8F5A-E5F8-9FDB-C70AAA0166B3}"/>
              </a:ext>
            </a:extLst>
          </p:cNvPr>
          <p:cNvSpPr/>
          <p:nvPr userDrawn="1"/>
        </p:nvSpPr>
        <p:spPr>
          <a:xfrm>
            <a:off x="0" y="12315"/>
            <a:ext cx="12191999" cy="6858000"/>
          </a:xfrm>
          <a:prstGeom prst="rect">
            <a:avLst/>
          </a:prstGeom>
          <a:gradFill flip="none" rotWithShape="1">
            <a:gsLst>
              <a:gs pos="0">
                <a:srgbClr val="D15A0A"/>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6C76D5-FE89-4833-D088-2E9AEC42F463}"/>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3" name="Rectangle 2">
            <a:extLst>
              <a:ext uri="{FF2B5EF4-FFF2-40B4-BE49-F238E27FC236}">
                <a16:creationId xmlns:a16="http://schemas.microsoft.com/office/drawing/2014/main" id="{AE1A5E59-7573-FA45-EF10-ACEE9F040FCD}"/>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359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3A89-83C1-33F1-F8AA-E547CCF0019A}"/>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CBFD25-1D68-19EA-DD15-58F421A8E0B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F633C82-2402-E4FD-4E1A-91D78C45CF42}"/>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65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18063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D0B0F-6EBF-94D1-9672-433ECC9BD5F7}"/>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3782482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468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404427"/>
            <a:ext cx="7357365" cy="4049145"/>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6117880" y="2976080"/>
            <a:ext cx="2890195"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6117880" y="3387578"/>
            <a:ext cx="2890195"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2029E8A8-2319-4B10-E343-DFD815250343}"/>
              </a:ext>
            </a:extLst>
          </p:cNvPr>
          <p:cNvSpPr>
            <a:spLocks noGrp="1"/>
          </p:cNvSpPr>
          <p:nvPr>
            <p:ph type="pic" sz="quarter" idx="13"/>
          </p:nvPr>
        </p:nvSpPr>
        <p:spPr>
          <a:xfrm>
            <a:off x="3067791" y="211010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297097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867258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738063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ackground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F4CA5-3A8E-2881-89F9-C3FD71CE39A8}"/>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241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E0C23-EE46-12C9-DD2D-D874093BD23A}"/>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54A757-65B0-33D0-AA0A-599C10B5E3FF}"/>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5" name="Rectangle 4">
            <a:extLst>
              <a:ext uri="{FF2B5EF4-FFF2-40B4-BE49-F238E27FC236}">
                <a16:creationId xmlns:a16="http://schemas.microsoft.com/office/drawing/2014/main" id="{1C17F8FF-DF8B-745E-D920-E3998D2B475A}"/>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397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4D2655E6-AEE9-9094-4188-43E5B33101D4}"/>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3526995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928751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F30BD4D6-1D7B-BD43-E5B3-8C29C0C3DF8A}"/>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263457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30946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Half P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98BC3-2067-A9FF-6E02-7D1E53774629}"/>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7BD323-85D4-6D91-436A-D9EBF494714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Online Image Placeholder 5">
            <a:extLst>
              <a:ext uri="{FF2B5EF4-FFF2-40B4-BE49-F238E27FC236}">
                <a16:creationId xmlns:a16="http://schemas.microsoft.com/office/drawing/2014/main" id="{8B24C5A3-7A69-F24E-746B-B97108331D61}"/>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834222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Half P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02DAA-D6C1-03AE-EF89-015CD3D4B285}"/>
              </a:ext>
            </a:extLst>
          </p:cNvPr>
          <p:cNvSpPr/>
          <p:nvPr userDrawn="1"/>
        </p:nvSpPr>
        <p:spPr>
          <a:xfrm rot="10800000">
            <a:off x="6096000" y="7034"/>
            <a:ext cx="6095996" cy="6858000"/>
          </a:xfrm>
          <a:prstGeom prst="rect">
            <a:avLst/>
          </a:prstGeom>
          <a:gradFill flip="none" rotWithShape="1">
            <a:gsLst>
              <a:gs pos="40000">
                <a:srgbClr val="FFFFFF"/>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9181D7-2857-1B1D-D91B-1136CF75D2FD}"/>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line Image Placeholder 5">
            <a:extLst>
              <a:ext uri="{FF2B5EF4-FFF2-40B4-BE49-F238E27FC236}">
                <a16:creationId xmlns:a16="http://schemas.microsoft.com/office/drawing/2014/main" id="{4BAA3291-2594-6F0E-D563-7DFF8EA5A28E}"/>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297033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268174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268174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 name="Picture Placeholder 28">
            <a:extLst>
              <a:ext uri="{FF2B5EF4-FFF2-40B4-BE49-F238E27FC236}">
                <a16:creationId xmlns:a16="http://schemas.microsoft.com/office/drawing/2014/main" id="{1E2BB5F1-EDDE-E996-DC63-5DCBEB466257}"/>
              </a:ext>
            </a:extLst>
          </p:cNvPr>
          <p:cNvSpPr>
            <a:spLocks noGrp="1"/>
          </p:cNvSpPr>
          <p:nvPr>
            <p:ph type="pic" sz="quarter" idx="13"/>
          </p:nvPr>
        </p:nvSpPr>
        <p:spPr>
          <a:xfrm>
            <a:off x="2681744" y="1355425"/>
            <a:ext cx="2638478" cy="2637788"/>
          </a:xfrm>
          <a:prstGeom prst="roundRect">
            <a:avLst>
              <a:gd name="adj" fmla="val 10963"/>
            </a:avLst>
          </a:prstGeom>
        </p:spPr>
        <p:txBody>
          <a:bodyPr/>
          <a:lstStyle/>
          <a:p>
            <a:endParaRPr lang="en-US"/>
          </a:p>
        </p:txBody>
      </p:sp>
      <p:sp>
        <p:nvSpPr>
          <p:cNvPr id="4" name="Rounded Rectangle 3">
            <a:extLst>
              <a:ext uri="{FF2B5EF4-FFF2-40B4-BE49-F238E27FC236}">
                <a16:creationId xmlns:a16="http://schemas.microsoft.com/office/drawing/2014/main" id="{37E2E2C6-A704-2D94-11B6-852E522EA527}"/>
              </a:ext>
            </a:extLst>
          </p:cNvPr>
          <p:cNvSpPr/>
          <p:nvPr userDrawn="1"/>
        </p:nvSpPr>
        <p:spPr>
          <a:xfrm>
            <a:off x="633135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5">
            <a:extLst>
              <a:ext uri="{FF2B5EF4-FFF2-40B4-BE49-F238E27FC236}">
                <a16:creationId xmlns:a16="http://schemas.microsoft.com/office/drawing/2014/main" id="{0D2E473C-CABA-4CB2-B909-4E8139C95201}"/>
              </a:ext>
            </a:extLst>
          </p:cNvPr>
          <p:cNvSpPr>
            <a:spLocks noGrp="1"/>
          </p:cNvSpPr>
          <p:nvPr>
            <p:ph type="body" sz="quarter" idx="16" hasCustomPrompt="1"/>
          </p:nvPr>
        </p:nvSpPr>
        <p:spPr>
          <a:xfrm>
            <a:off x="686020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6" name="Text Placeholder 25">
            <a:extLst>
              <a:ext uri="{FF2B5EF4-FFF2-40B4-BE49-F238E27FC236}">
                <a16:creationId xmlns:a16="http://schemas.microsoft.com/office/drawing/2014/main" id="{1E91CFEA-A244-C64F-8714-E66CC8EA82C9}"/>
              </a:ext>
            </a:extLst>
          </p:cNvPr>
          <p:cNvSpPr>
            <a:spLocks noGrp="1"/>
          </p:cNvSpPr>
          <p:nvPr>
            <p:ph type="body" sz="quarter" idx="17" hasCustomPrompt="1"/>
          </p:nvPr>
        </p:nvSpPr>
        <p:spPr>
          <a:xfrm>
            <a:off x="686020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8" name="Picture Placeholder 28">
            <a:extLst>
              <a:ext uri="{FF2B5EF4-FFF2-40B4-BE49-F238E27FC236}">
                <a16:creationId xmlns:a16="http://schemas.microsoft.com/office/drawing/2014/main" id="{5D60DC85-1C80-F064-CB1E-FB0E0AE74085}"/>
              </a:ext>
            </a:extLst>
          </p:cNvPr>
          <p:cNvSpPr>
            <a:spLocks noGrp="1"/>
          </p:cNvSpPr>
          <p:nvPr>
            <p:ph type="pic" sz="quarter" idx="18"/>
          </p:nvPr>
        </p:nvSpPr>
        <p:spPr>
          <a:xfrm>
            <a:off x="6860204" y="135542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125446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Pag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AA429-D3F3-A190-A071-30F519A2F9BF}"/>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black landscape&#10;&#10;AI-generated content may be incorrect.">
            <a:extLst>
              <a:ext uri="{FF2B5EF4-FFF2-40B4-BE49-F238E27FC236}">
                <a16:creationId xmlns:a16="http://schemas.microsoft.com/office/drawing/2014/main" id="{2F1E728D-2235-3246-E84C-75DAAD40B3A8}"/>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4" name="Picture 3" descr="A black background with white dots&#10;&#10;AI-generated content may be incorrect.">
            <a:extLst>
              <a:ext uri="{FF2B5EF4-FFF2-40B4-BE49-F238E27FC236}">
                <a16:creationId xmlns:a16="http://schemas.microsoft.com/office/drawing/2014/main" id="{C3AE3744-68AE-8386-E55B-172ED21F5134}"/>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6" name="Picture 5" descr="A close-up of a logo&#10;&#10;AI-generated content may be incorrect.">
            <a:extLst>
              <a:ext uri="{FF2B5EF4-FFF2-40B4-BE49-F238E27FC236}">
                <a16:creationId xmlns:a16="http://schemas.microsoft.com/office/drawing/2014/main" id="{289FA388-14DB-7EEB-3092-F6ACD47E074A}"/>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1345838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8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1150580"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1285289"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1285289"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1590089" y="1794823"/>
            <a:ext cx="1852613" cy="1824037"/>
          </a:xfrm>
          <a:prstGeom prst="roundRect">
            <a:avLst/>
          </a:prstGeom>
        </p:spPr>
        <p:txBody>
          <a:bodyPr/>
          <a:lstStyle/>
          <a:p>
            <a:endParaRPr lang="en-US"/>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4692433"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4827142"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4827142"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4" name="Picture Placeholder 28">
            <a:extLst>
              <a:ext uri="{FF2B5EF4-FFF2-40B4-BE49-F238E27FC236}">
                <a16:creationId xmlns:a16="http://schemas.microsoft.com/office/drawing/2014/main" id="{C82A883D-FB0D-9AE4-530A-6DACBA161909}"/>
              </a:ext>
            </a:extLst>
          </p:cNvPr>
          <p:cNvSpPr>
            <a:spLocks noGrp="1"/>
          </p:cNvSpPr>
          <p:nvPr>
            <p:ph type="pic" sz="quarter" idx="16"/>
          </p:nvPr>
        </p:nvSpPr>
        <p:spPr>
          <a:xfrm>
            <a:off x="5131942" y="1794823"/>
            <a:ext cx="1852613" cy="1824037"/>
          </a:xfrm>
          <a:prstGeom prst="roundRect">
            <a:avLst/>
          </a:prstGeom>
        </p:spPr>
        <p:txBody>
          <a:bodyPr/>
          <a:lstStyle/>
          <a:p>
            <a:endParaRPr lang="en-US"/>
          </a:p>
        </p:txBody>
      </p:sp>
      <p:sp>
        <p:nvSpPr>
          <p:cNvPr id="35" name="Rounded Rectangle 34">
            <a:extLst>
              <a:ext uri="{FF2B5EF4-FFF2-40B4-BE49-F238E27FC236}">
                <a16:creationId xmlns:a16="http://schemas.microsoft.com/office/drawing/2014/main" id="{C8886902-B52B-0552-A7F5-E9A705F69D1D}"/>
              </a:ext>
            </a:extLst>
          </p:cNvPr>
          <p:cNvSpPr/>
          <p:nvPr userDrawn="1"/>
        </p:nvSpPr>
        <p:spPr>
          <a:xfrm>
            <a:off x="8234287"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B2A64CE2-D227-61F6-8611-F06017E8E016}"/>
              </a:ext>
            </a:extLst>
          </p:cNvPr>
          <p:cNvSpPr>
            <a:spLocks noGrp="1"/>
          </p:cNvSpPr>
          <p:nvPr>
            <p:ph type="body" sz="quarter" idx="17" hasCustomPrompt="1"/>
          </p:nvPr>
        </p:nvSpPr>
        <p:spPr>
          <a:xfrm>
            <a:off x="8368996"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7" name="Text Placeholder 25">
            <a:extLst>
              <a:ext uri="{FF2B5EF4-FFF2-40B4-BE49-F238E27FC236}">
                <a16:creationId xmlns:a16="http://schemas.microsoft.com/office/drawing/2014/main" id="{918F33EB-8E95-5CE7-6A01-50F1326D751C}"/>
              </a:ext>
            </a:extLst>
          </p:cNvPr>
          <p:cNvSpPr>
            <a:spLocks noGrp="1"/>
          </p:cNvSpPr>
          <p:nvPr>
            <p:ph type="body" sz="quarter" idx="18" hasCustomPrompt="1"/>
          </p:nvPr>
        </p:nvSpPr>
        <p:spPr>
          <a:xfrm>
            <a:off x="8368996"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8" name="Picture Placeholder 28">
            <a:extLst>
              <a:ext uri="{FF2B5EF4-FFF2-40B4-BE49-F238E27FC236}">
                <a16:creationId xmlns:a16="http://schemas.microsoft.com/office/drawing/2014/main" id="{58461833-243E-6542-B8B4-447C7236C1F0}"/>
              </a:ext>
            </a:extLst>
          </p:cNvPr>
          <p:cNvSpPr>
            <a:spLocks noGrp="1"/>
          </p:cNvSpPr>
          <p:nvPr>
            <p:ph type="pic" sz="quarter" idx="19"/>
          </p:nvPr>
        </p:nvSpPr>
        <p:spPr>
          <a:xfrm>
            <a:off x="8673796" y="1794823"/>
            <a:ext cx="1852613" cy="1824037"/>
          </a:xfrm>
          <a:prstGeom prst="roundRect">
            <a:avLst/>
          </a:prstGeom>
        </p:spPr>
        <p:txBody>
          <a:bodyPr/>
          <a:lstStyle/>
          <a:p>
            <a:endParaRPr lang="en-US"/>
          </a:p>
        </p:txBody>
      </p:sp>
    </p:spTree>
    <p:extLst>
      <p:ext uri="{BB962C8B-B14F-4D97-AF65-F5344CB8AC3E}">
        <p14:creationId xmlns:p14="http://schemas.microsoft.com/office/powerpoint/2010/main" val="205686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486440"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679022"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679022"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815834" y="1535396"/>
            <a:ext cx="1852613" cy="1824037"/>
          </a:xfrm>
          <a:prstGeom prst="roundRect">
            <a:avLst/>
          </a:prstGeom>
        </p:spPr>
        <p:txBody>
          <a:bodyPr/>
          <a:lstStyle/>
          <a:p>
            <a:endParaRPr lang="en-US"/>
          </a:p>
        </p:txBody>
      </p:sp>
      <p:sp>
        <p:nvSpPr>
          <p:cNvPr id="6" name="Rounded Rectangle 5">
            <a:extLst>
              <a:ext uri="{FF2B5EF4-FFF2-40B4-BE49-F238E27FC236}">
                <a16:creationId xmlns:a16="http://schemas.microsoft.com/office/drawing/2014/main" id="{C3F782CE-8827-41C2-49C4-0DB391302089}"/>
              </a:ext>
            </a:extLst>
          </p:cNvPr>
          <p:cNvSpPr/>
          <p:nvPr userDrawn="1"/>
        </p:nvSpPr>
        <p:spPr>
          <a:xfrm>
            <a:off x="3322237"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9887A043-E689-B402-E136-BCE2E83BEEA6}"/>
              </a:ext>
            </a:extLst>
          </p:cNvPr>
          <p:cNvSpPr>
            <a:spLocks noGrp="1"/>
          </p:cNvSpPr>
          <p:nvPr>
            <p:ph type="body" sz="quarter" idx="14" hasCustomPrompt="1"/>
          </p:nvPr>
        </p:nvSpPr>
        <p:spPr>
          <a:xfrm>
            <a:off x="3514819"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9" name="Text Placeholder 25">
            <a:extLst>
              <a:ext uri="{FF2B5EF4-FFF2-40B4-BE49-F238E27FC236}">
                <a16:creationId xmlns:a16="http://schemas.microsoft.com/office/drawing/2014/main" id="{A063867A-9DA6-F6CE-528D-609EA985663F}"/>
              </a:ext>
            </a:extLst>
          </p:cNvPr>
          <p:cNvSpPr>
            <a:spLocks noGrp="1"/>
          </p:cNvSpPr>
          <p:nvPr>
            <p:ph type="body" sz="quarter" idx="15" hasCustomPrompt="1"/>
          </p:nvPr>
        </p:nvSpPr>
        <p:spPr>
          <a:xfrm>
            <a:off x="3514819"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0" name="Picture Placeholder 28">
            <a:extLst>
              <a:ext uri="{FF2B5EF4-FFF2-40B4-BE49-F238E27FC236}">
                <a16:creationId xmlns:a16="http://schemas.microsoft.com/office/drawing/2014/main" id="{F56FBDCA-0266-AE7F-E80B-344D084EEC2B}"/>
              </a:ext>
            </a:extLst>
          </p:cNvPr>
          <p:cNvSpPr>
            <a:spLocks noGrp="1"/>
          </p:cNvSpPr>
          <p:nvPr>
            <p:ph type="pic" sz="quarter" idx="16"/>
          </p:nvPr>
        </p:nvSpPr>
        <p:spPr>
          <a:xfrm>
            <a:off x="3651631" y="1535396"/>
            <a:ext cx="1852613" cy="1824037"/>
          </a:xfrm>
          <a:prstGeom prst="roundRect">
            <a:avLst/>
          </a:prstGeom>
        </p:spPr>
        <p:txBody>
          <a:bodyPr/>
          <a:lstStyle/>
          <a:p>
            <a:endParaRPr lang="en-US"/>
          </a:p>
        </p:txBody>
      </p:sp>
      <p:sp>
        <p:nvSpPr>
          <p:cNvPr id="12" name="Rounded Rectangle 11">
            <a:extLst>
              <a:ext uri="{FF2B5EF4-FFF2-40B4-BE49-F238E27FC236}">
                <a16:creationId xmlns:a16="http://schemas.microsoft.com/office/drawing/2014/main" id="{F8A31FBD-30CD-CB0F-68BC-2593E76E91BB}"/>
              </a:ext>
            </a:extLst>
          </p:cNvPr>
          <p:cNvSpPr/>
          <p:nvPr userDrawn="1"/>
        </p:nvSpPr>
        <p:spPr>
          <a:xfrm>
            <a:off x="6158035"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5">
            <a:extLst>
              <a:ext uri="{FF2B5EF4-FFF2-40B4-BE49-F238E27FC236}">
                <a16:creationId xmlns:a16="http://schemas.microsoft.com/office/drawing/2014/main" id="{D2E2DB12-7982-C69E-AE18-D21CA19FB5EF}"/>
              </a:ext>
            </a:extLst>
          </p:cNvPr>
          <p:cNvSpPr>
            <a:spLocks noGrp="1"/>
          </p:cNvSpPr>
          <p:nvPr>
            <p:ph type="body" sz="quarter" idx="17" hasCustomPrompt="1"/>
          </p:nvPr>
        </p:nvSpPr>
        <p:spPr>
          <a:xfrm>
            <a:off x="6350617"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5" name="Text Placeholder 25">
            <a:extLst>
              <a:ext uri="{FF2B5EF4-FFF2-40B4-BE49-F238E27FC236}">
                <a16:creationId xmlns:a16="http://schemas.microsoft.com/office/drawing/2014/main" id="{826B6977-B968-F663-BC54-7E415AB9D8C9}"/>
              </a:ext>
            </a:extLst>
          </p:cNvPr>
          <p:cNvSpPr>
            <a:spLocks noGrp="1"/>
          </p:cNvSpPr>
          <p:nvPr>
            <p:ph type="body" sz="quarter" idx="18" hasCustomPrompt="1"/>
          </p:nvPr>
        </p:nvSpPr>
        <p:spPr>
          <a:xfrm>
            <a:off x="6350617"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5966DE11-AD29-59AD-45F7-EABC4B584810}"/>
              </a:ext>
            </a:extLst>
          </p:cNvPr>
          <p:cNvSpPr>
            <a:spLocks noGrp="1"/>
          </p:cNvSpPr>
          <p:nvPr>
            <p:ph type="pic" sz="quarter" idx="19"/>
          </p:nvPr>
        </p:nvSpPr>
        <p:spPr>
          <a:xfrm>
            <a:off x="6487429" y="1535396"/>
            <a:ext cx="1852613" cy="1824037"/>
          </a:xfrm>
          <a:prstGeom prst="roundRect">
            <a:avLst/>
          </a:prstGeom>
        </p:spPr>
        <p:txBody>
          <a:bodyPr/>
          <a:lstStyle/>
          <a:p>
            <a:endParaRPr lang="en-US"/>
          </a:p>
        </p:txBody>
      </p:sp>
      <p:sp>
        <p:nvSpPr>
          <p:cNvPr id="17" name="Rounded Rectangle 16">
            <a:extLst>
              <a:ext uri="{FF2B5EF4-FFF2-40B4-BE49-F238E27FC236}">
                <a16:creationId xmlns:a16="http://schemas.microsoft.com/office/drawing/2014/main" id="{143D579C-6E9C-25CB-2720-6A306EF69006}"/>
              </a:ext>
            </a:extLst>
          </p:cNvPr>
          <p:cNvSpPr/>
          <p:nvPr userDrawn="1"/>
        </p:nvSpPr>
        <p:spPr>
          <a:xfrm>
            <a:off x="8993832"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D75B888D-0C06-26DF-6E92-6C336BCD8AAB}"/>
              </a:ext>
            </a:extLst>
          </p:cNvPr>
          <p:cNvSpPr>
            <a:spLocks noGrp="1"/>
          </p:cNvSpPr>
          <p:nvPr>
            <p:ph type="body" sz="quarter" idx="20" hasCustomPrompt="1"/>
          </p:nvPr>
        </p:nvSpPr>
        <p:spPr>
          <a:xfrm>
            <a:off x="9186414"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1" name="Text Placeholder 25">
            <a:extLst>
              <a:ext uri="{FF2B5EF4-FFF2-40B4-BE49-F238E27FC236}">
                <a16:creationId xmlns:a16="http://schemas.microsoft.com/office/drawing/2014/main" id="{2B7F9408-55EB-5A8F-AAD1-A5DDE58FBA3B}"/>
              </a:ext>
            </a:extLst>
          </p:cNvPr>
          <p:cNvSpPr>
            <a:spLocks noGrp="1"/>
          </p:cNvSpPr>
          <p:nvPr>
            <p:ph type="body" sz="quarter" idx="21" hasCustomPrompt="1"/>
          </p:nvPr>
        </p:nvSpPr>
        <p:spPr>
          <a:xfrm>
            <a:off x="9186414"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22" name="Picture Placeholder 28">
            <a:extLst>
              <a:ext uri="{FF2B5EF4-FFF2-40B4-BE49-F238E27FC236}">
                <a16:creationId xmlns:a16="http://schemas.microsoft.com/office/drawing/2014/main" id="{108F0EA2-ABA3-FF4D-BB73-38C1EE996CB8}"/>
              </a:ext>
            </a:extLst>
          </p:cNvPr>
          <p:cNvSpPr>
            <a:spLocks noGrp="1"/>
          </p:cNvSpPr>
          <p:nvPr>
            <p:ph type="pic" sz="quarter" idx="22"/>
          </p:nvPr>
        </p:nvSpPr>
        <p:spPr>
          <a:xfrm>
            <a:off x="9323226" y="1535396"/>
            <a:ext cx="1852613" cy="1824037"/>
          </a:xfrm>
          <a:prstGeom prst="roundRect">
            <a:avLst/>
          </a:prstGeom>
        </p:spPr>
        <p:txBody>
          <a:bodyPr/>
          <a:lstStyle/>
          <a:p>
            <a:endParaRPr lang="en-US"/>
          </a:p>
        </p:txBody>
      </p:sp>
    </p:spTree>
    <p:extLst>
      <p:ext uri="{BB962C8B-B14F-4D97-AF65-F5344CB8AC3E}">
        <p14:creationId xmlns:p14="http://schemas.microsoft.com/office/powerpoint/2010/main" val="404702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 Placeholder 3">
            <a:extLst>
              <a:ext uri="{FF2B5EF4-FFF2-40B4-BE49-F238E27FC236}">
                <a16:creationId xmlns:a16="http://schemas.microsoft.com/office/drawing/2014/main" id="{D3455F78-6609-801E-DC17-C1F68505072E}"/>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4" name="Text Placeholder 3">
            <a:extLst>
              <a:ext uri="{FF2B5EF4-FFF2-40B4-BE49-F238E27FC236}">
                <a16:creationId xmlns:a16="http://schemas.microsoft.com/office/drawing/2014/main" id="{C6CBF4EA-1B30-7BE8-1001-05DC56F0345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5" name="Text Placeholder 3">
            <a:extLst>
              <a:ext uri="{FF2B5EF4-FFF2-40B4-BE49-F238E27FC236}">
                <a16:creationId xmlns:a16="http://schemas.microsoft.com/office/drawing/2014/main" id="{845601CE-870F-3531-5BFD-D90830C60B75}"/>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2" name="Text Placeholder 3">
            <a:extLst>
              <a:ext uri="{FF2B5EF4-FFF2-40B4-BE49-F238E27FC236}">
                <a16:creationId xmlns:a16="http://schemas.microsoft.com/office/drawing/2014/main" id="{BF9FA8C9-FF5F-9A5F-15A4-640617024272}"/>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F4CE85B3-01A8-2E52-59E0-D35ABA859837}"/>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49ADFE56-6C35-B90D-FCA9-8884FC218DBD}"/>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Tree>
    <p:extLst>
      <p:ext uri="{BB962C8B-B14F-4D97-AF65-F5344CB8AC3E}">
        <p14:creationId xmlns:p14="http://schemas.microsoft.com/office/powerpoint/2010/main" val="32070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Text Placeholder 3">
            <a:extLst>
              <a:ext uri="{FF2B5EF4-FFF2-40B4-BE49-F238E27FC236}">
                <a16:creationId xmlns:a16="http://schemas.microsoft.com/office/drawing/2014/main" id="{897685A3-628F-F313-BC8A-44D4AE718DA4}"/>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6" name="Text Placeholder 3">
            <a:extLst>
              <a:ext uri="{FF2B5EF4-FFF2-40B4-BE49-F238E27FC236}">
                <a16:creationId xmlns:a16="http://schemas.microsoft.com/office/drawing/2014/main" id="{3805D25A-E6EB-1379-9D95-39D9D13D5BBE}"/>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7" name="Text Placeholder 3">
            <a:extLst>
              <a:ext uri="{FF2B5EF4-FFF2-40B4-BE49-F238E27FC236}">
                <a16:creationId xmlns:a16="http://schemas.microsoft.com/office/drawing/2014/main" id="{A70E3312-F4B4-FCF6-3553-E3236905E28F}"/>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8" name="Text Placeholder 3">
            <a:extLst>
              <a:ext uri="{FF2B5EF4-FFF2-40B4-BE49-F238E27FC236}">
                <a16:creationId xmlns:a16="http://schemas.microsoft.com/office/drawing/2014/main" id="{5E3E3F2C-E496-44A5-97E6-57174E28744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60F2A68F-D0C3-7990-AD14-1D4FCDCF8CED}"/>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1" name="Text Placeholder 3">
            <a:extLst>
              <a:ext uri="{FF2B5EF4-FFF2-40B4-BE49-F238E27FC236}">
                <a16:creationId xmlns:a16="http://schemas.microsoft.com/office/drawing/2014/main" id="{301339C8-D557-931C-68B1-9AA53E5C4136}"/>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16495627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32155"/>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84" r:id="rId4"/>
    <p:sldLayoutId id="2147483686" r:id="rId5"/>
    <p:sldLayoutId id="2147483651" r:id="rId6"/>
    <p:sldLayoutId id="2147483685" r:id="rId7"/>
    <p:sldLayoutId id="2147483687" r:id="rId8"/>
    <p:sldLayoutId id="2147483688" r:id="rId9"/>
    <p:sldLayoutId id="2147483689" r:id="rId10"/>
    <p:sldLayoutId id="2147483690" r:id="rId11"/>
    <p:sldLayoutId id="2147483652" r:id="rId12"/>
    <p:sldLayoutId id="2147483653" r:id="rId13"/>
    <p:sldLayoutId id="2147483655" r:id="rId14"/>
    <p:sldLayoutId id="2147483654" r:id="rId15"/>
    <p:sldLayoutId id="2147483671" r:id="rId16"/>
    <p:sldLayoutId id="2147483670" r:id="rId17"/>
    <p:sldLayoutId id="2147483673" r:id="rId18"/>
    <p:sldLayoutId id="2147483658" r:id="rId19"/>
    <p:sldLayoutId id="2147483672" r:id="rId20"/>
    <p:sldLayoutId id="2147483674" r:id="rId21"/>
    <p:sldLayoutId id="2147483678" r:id="rId22"/>
    <p:sldLayoutId id="2147483677" r:id="rId23"/>
    <p:sldLayoutId id="2147483680" r:id="rId24"/>
    <p:sldLayoutId id="2147483681" r:id="rId25"/>
    <p:sldLayoutId id="2147483656" r:id="rId26"/>
    <p:sldLayoutId id="2147483675" r:id="rId27"/>
    <p:sldLayoutId id="2147483691" r:id="rId28"/>
    <p:sldLayoutId id="2147483692" r:id="rId29"/>
    <p:sldLayoutId id="2147483657" r:id="rId30"/>
    <p:sldLayoutId id="2147483659" r:id="rId31"/>
    <p:sldLayoutId id="2147483699" r:id="rId32"/>
    <p:sldLayoutId id="2147483700" r:id="rId33"/>
    <p:sldLayoutId id="2147483701"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25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4" r:id="rId4"/>
    <p:sldLayoutId id="2147483693" r:id="rId5"/>
    <p:sldLayoutId id="2147483695" r:id="rId6"/>
    <p:sldLayoutId id="2147483696" r:id="rId7"/>
    <p:sldLayoutId id="2147483667" r:id="rId8"/>
    <p:sldLayoutId id="2147483668" r:id="rId9"/>
    <p:sldLayoutId id="2147483664" r:id="rId10"/>
    <p:sldLayoutId id="2147483676" r:id="rId11"/>
    <p:sldLayoutId id="2147483665" r:id="rId12"/>
    <p:sldLayoutId id="2147483679" r:id="rId13"/>
    <p:sldLayoutId id="2147483682" r:id="rId14"/>
    <p:sldLayoutId id="2147483683"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110105"/>
      </p:ext>
    </p:extLst>
  </p:cSld>
  <p:clrMap bg1="lt1" tx1="dk1" bg2="lt2" tx2="dk2" accent1="accent1" accent2="accent2" accent3="accent3" accent4="accent4" accent5="accent5" accent6="accent6" hlink="hlink" folHlink="folHlink"/>
  <p:sldLayoutIdLst>
    <p:sldLayoutId id="214748369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CBDE_B6FE7CB7.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microsoft.com/office/2018/10/relationships/comments" Target="../comments/modernComment_7FFFCBD9_54FD798D.xml"/><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18/10/relationships/comments" Target="../comments/modernComment_16A_5E212D70.xml"/><Relationship Id="rId7" Type="http://schemas.openxmlformats.org/officeDocument/2006/relationships/image" Target="../media/image35.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54.png"/><Relationship Id="rId5" Type="http://schemas.openxmlformats.org/officeDocument/2006/relationships/image" Target="../media/image41.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140_569A9ADF.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microsoft.com/office/2018/10/relationships/comments" Target="../comments/modernComment_141_EF399DB3.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microsoft.com/office/2018/10/relationships/comments" Target="../comments/modernComment_16B_9929067F.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microsoft.com/office/2018/10/relationships/comments" Target="../comments/modernComment_155_42CF564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157_4B7D7C8F.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56_7086BCA2.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14A_A0F14E2F.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microsoft.com/office/2018/10/relationships/comments" Target="../comments/modernComment_168_EE803CDB.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67_DAD7D72E.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50_C7F3DC2D.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A_2CC1E1F.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1_F261AA5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2.png"/><Relationship Id="rId5" Type="http://schemas.microsoft.com/office/2007/relationships/hdphoto" Target="../media/hdphoto2.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53_50DCED54.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microsoft.com/office/2018/10/relationships/comments" Target="../comments/modernComment_15E_7DEAED5D.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microsoft.com/office/2018/10/relationships/comments" Target="../comments/modernComment_15C_131B59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49_A051D328.xm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gif"/><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76.png"/><Relationship Id="rId9" Type="http://schemas.openxmlformats.org/officeDocument/2006/relationships/image" Target="../media/image28.png"/><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43_EE53F704.xml"/><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microsoft.com/office/2018/10/relationships/comments" Target="../comments/modernComment_7FFFCBE0_F5726D30.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3.jpeg"/><Relationship Id="rId11" Type="http://schemas.openxmlformats.org/officeDocument/2006/relationships/image" Target="../media/image29.png"/><Relationship Id="rId5" Type="http://schemas.openxmlformats.org/officeDocument/2006/relationships/image" Target="../media/image22.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2.gif"/></Relationships>
</file>

<file path=ppt/slides/_rels/slide6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4C_3569957C.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39_1EE33684.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6923-1E94-6849-B754-FD0AA2E822A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0AE1228-F7D0-6A45-B9CD-1DBCBB0158DC}"/>
              </a:ext>
            </a:extLst>
          </p:cNvPr>
          <p:cNvSpPr>
            <a:spLocks noGrp="1"/>
          </p:cNvSpPr>
          <p:nvPr>
            <p:ph type="body" sz="quarter" idx="11"/>
          </p:nvPr>
        </p:nvSpPr>
        <p:spPr/>
        <p:txBody>
          <a:bodyPr lIns="91440" tIns="45720" rIns="91440" bIns="45720" anchor="ctr"/>
          <a:lstStyle/>
          <a:p>
            <a:r>
              <a:rPr lang="en-US">
                <a:latin typeface="Arial"/>
                <a:cs typeface="Arial"/>
              </a:rPr>
              <a:t>Where are Intune’s biggest gaps?</a:t>
            </a:r>
          </a:p>
        </p:txBody>
      </p:sp>
      <p:sp>
        <p:nvSpPr>
          <p:cNvPr id="4" name="Text Placeholder 3">
            <a:extLst>
              <a:ext uri="{FF2B5EF4-FFF2-40B4-BE49-F238E27FC236}">
                <a16:creationId xmlns:a16="http://schemas.microsoft.com/office/drawing/2014/main" id="{426E6246-7761-03DC-295B-5ED6F102BC00}"/>
              </a:ext>
            </a:extLst>
          </p:cNvPr>
          <p:cNvSpPr>
            <a:spLocks noGrp="1"/>
          </p:cNvSpPr>
          <p:nvPr>
            <p:ph type="body" sz="quarter" idx="12"/>
          </p:nvPr>
        </p:nvSpPr>
        <p:spPr>
          <a:xfrm>
            <a:off x="0" y="7000000"/>
            <a:ext cx="100" cy="100"/>
          </a:xfrm>
        </p:spPr>
        <p:txBody>
          <a:bodyPr/>
          <a:lstStyle/>
          <a:p>
            <a:pPr>
              <a:buNone/>
            </a:pPr>
            <a:endParaRPr lang="en-US"/>
          </a:p>
        </p:txBody>
      </p:sp>
      <p:sp>
        <p:nvSpPr>
          <p:cNvPr id="6" name="Text Placeholder 3">
            <a:extLst>
              <a:ext uri="{FF2B5EF4-FFF2-40B4-BE49-F238E27FC236}">
                <a16:creationId xmlns:a16="http://schemas.microsoft.com/office/drawing/2014/main" id="{F8496E21-6F24-7D21-9253-10F4EFBDE7AB}"/>
              </a:ext>
            </a:extLst>
          </p:cNvPr>
          <p:cNvSpPr txBox="1">
            <a:spLocks/>
          </p:cNvSpPr>
          <p:nvPr/>
        </p:nvSpPr>
        <p:spPr>
          <a:xfrm>
            <a:off x="0" y="7100000"/>
            <a:ext cx="100" cy="100"/>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marL="1143000" indent="-228600" algn="l" defTabSz="914400" rtl="0" eaLnBrk="1" latinLnBrk="0" hangingPunct="1">
              <a:lnSpc>
                <a:spcPct val="150000"/>
              </a:lnSpc>
              <a:spcBef>
                <a:spcPts val="500"/>
              </a:spcBef>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marL="1600200" indent="-228600" algn="l" defTabSz="914400" rtl="0" eaLnBrk="1" latinLnBrk="0" hangingPunct="1">
              <a:lnSpc>
                <a:spcPct val="150000"/>
              </a:lnSpc>
              <a:spcBef>
                <a:spcPts val="500"/>
              </a:spcBef>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marL="2057400" indent="-228600" algn="l" defTabSz="914400" rtl="0" eaLnBrk="1" latinLnBrk="0" hangingPunct="1">
              <a:lnSpc>
                <a:spcPct val="150000"/>
              </a:lnSpc>
              <a:spcBef>
                <a:spcPts val="500"/>
              </a:spcBef>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a:p>
        </p:txBody>
      </p:sp>
      <p:sp>
        <p:nvSpPr>
          <p:cNvPr id="200" name="Gap Card 1"/>
          <p:cNvSpPr/>
          <p:nvPr/>
        </p:nvSpPr>
        <p:spPr>
          <a:xfrm>
            <a:off x="500000" y="193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01" name="Accent Bar 1"/>
          <p:cNvSpPr/>
          <p:nvPr/>
        </p:nvSpPr>
        <p:spPr>
          <a:xfrm>
            <a:off x="500000" y="1935660"/>
            <a:ext cx="80000" cy="850000"/>
          </a:xfrm>
          <a:prstGeom prst="roundRect">
            <a:avLst>
              <a:gd name="adj" fmla="val 30000"/>
            </a:avLst>
          </a:prstGeom>
          <a:solidFill>
            <a:srgbClr val="F37021"/>
          </a:solidFill>
          <a:ln>
            <a:noFill/>
          </a:ln>
        </p:spPr>
        <p:txBody>
          <a:bodyPr/>
          <a:lstStyle/>
          <a:p>
            <a:endParaRPr lang="en-US"/>
          </a:p>
        </p:txBody>
      </p:sp>
      <p:sp>
        <p:nvSpPr>
          <p:cNvPr id="202" name="Gap Text 1"/>
          <p:cNvSpPr txBox="1"/>
          <p:nvPr/>
        </p:nvSpPr>
        <p:spPr>
          <a:xfrm>
            <a:off x="750000" y="203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Multi-tenancy</a:t>
            </a:r>
          </a:p>
          <a:p>
            <a:pPr marL="0" indent="0">
              <a:buNone/>
            </a:pPr>
            <a:r>
              <a:rPr lang="en-US" sz="1200">
                <a:solidFill>
                  <a:schemeClr val="bg1"/>
                </a:solidFill>
                <a:latin typeface="Arial"/>
                <a:cs typeface="Arial"/>
              </a:rPr>
              <a:t>True cross-tenant MSP operations</a:t>
            </a:r>
          </a:p>
        </p:txBody>
      </p:sp>
      <p:sp>
        <p:nvSpPr>
          <p:cNvPr id="203" name="Gap Card 2"/>
          <p:cNvSpPr/>
          <p:nvPr/>
        </p:nvSpPr>
        <p:spPr>
          <a:xfrm>
            <a:off x="4314000" y="193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04" name="Accent Bar 2"/>
          <p:cNvSpPr/>
          <p:nvPr/>
        </p:nvSpPr>
        <p:spPr>
          <a:xfrm>
            <a:off x="4314000" y="1935660"/>
            <a:ext cx="80000" cy="850000"/>
          </a:xfrm>
          <a:prstGeom prst="roundRect">
            <a:avLst>
              <a:gd name="adj" fmla="val 30000"/>
            </a:avLst>
          </a:prstGeom>
          <a:solidFill>
            <a:srgbClr val="F37021"/>
          </a:solidFill>
          <a:ln>
            <a:noFill/>
          </a:ln>
        </p:spPr>
        <p:txBody>
          <a:bodyPr/>
          <a:lstStyle/>
          <a:p>
            <a:endParaRPr lang="en-US"/>
          </a:p>
        </p:txBody>
      </p:sp>
      <p:sp>
        <p:nvSpPr>
          <p:cNvPr id="205" name="Gap Text 2"/>
          <p:cNvSpPr txBox="1"/>
          <p:nvPr/>
        </p:nvSpPr>
        <p:spPr>
          <a:xfrm>
            <a:off x="4564000" y="203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Server coverage</a:t>
            </a:r>
          </a:p>
          <a:p>
            <a:pPr marL="0" indent="0">
              <a:buNone/>
            </a:pPr>
            <a:r>
              <a:rPr lang="en-US" sz="1200">
                <a:solidFill>
                  <a:schemeClr val="bg1"/>
                </a:solidFill>
                <a:latin typeface="Arial"/>
                <a:cs typeface="Arial"/>
              </a:rPr>
              <a:t>Windows Server &amp; non-user endpoints</a:t>
            </a:r>
          </a:p>
        </p:txBody>
      </p:sp>
      <p:sp>
        <p:nvSpPr>
          <p:cNvPr id="206" name="Gap Card 3"/>
          <p:cNvSpPr/>
          <p:nvPr/>
        </p:nvSpPr>
        <p:spPr>
          <a:xfrm>
            <a:off x="8128000" y="193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07" name="Accent Bar 3"/>
          <p:cNvSpPr/>
          <p:nvPr/>
        </p:nvSpPr>
        <p:spPr>
          <a:xfrm>
            <a:off x="8128000" y="1935660"/>
            <a:ext cx="80000" cy="850000"/>
          </a:xfrm>
          <a:prstGeom prst="roundRect">
            <a:avLst>
              <a:gd name="adj" fmla="val 30000"/>
            </a:avLst>
          </a:prstGeom>
          <a:solidFill>
            <a:srgbClr val="F37021"/>
          </a:solidFill>
          <a:ln>
            <a:noFill/>
          </a:ln>
        </p:spPr>
        <p:txBody>
          <a:bodyPr/>
          <a:lstStyle/>
          <a:p>
            <a:endParaRPr lang="en-US"/>
          </a:p>
        </p:txBody>
      </p:sp>
      <p:sp>
        <p:nvSpPr>
          <p:cNvPr id="208" name="Gap Text 3"/>
          <p:cNvSpPr txBox="1"/>
          <p:nvPr/>
        </p:nvSpPr>
        <p:spPr>
          <a:xfrm>
            <a:off x="8378000" y="203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Automation</a:t>
            </a:r>
          </a:p>
          <a:p>
            <a:pPr marL="0" indent="0">
              <a:buNone/>
            </a:pPr>
            <a:r>
              <a:rPr lang="en-US" sz="1200">
                <a:solidFill>
                  <a:schemeClr val="bg1"/>
                </a:solidFill>
                <a:latin typeface="Arial"/>
                <a:cs typeface="Arial"/>
              </a:rPr>
              <a:t>Script-first technician workflows</a:t>
            </a:r>
          </a:p>
        </p:txBody>
      </p:sp>
      <p:sp>
        <p:nvSpPr>
          <p:cNvPr id="209" name="Gap Card 4"/>
          <p:cNvSpPr/>
          <p:nvPr/>
        </p:nvSpPr>
        <p:spPr>
          <a:xfrm>
            <a:off x="500000" y="306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10" name="Accent Bar 4"/>
          <p:cNvSpPr/>
          <p:nvPr/>
        </p:nvSpPr>
        <p:spPr>
          <a:xfrm>
            <a:off x="500000" y="3065660"/>
            <a:ext cx="80000" cy="850000"/>
          </a:xfrm>
          <a:prstGeom prst="roundRect">
            <a:avLst>
              <a:gd name="adj" fmla="val 30000"/>
            </a:avLst>
          </a:prstGeom>
          <a:solidFill>
            <a:srgbClr val="F37021"/>
          </a:solidFill>
          <a:ln>
            <a:noFill/>
          </a:ln>
        </p:spPr>
        <p:txBody>
          <a:bodyPr/>
          <a:lstStyle/>
          <a:p>
            <a:endParaRPr lang="en-US"/>
          </a:p>
        </p:txBody>
      </p:sp>
      <p:sp>
        <p:nvSpPr>
          <p:cNvPr id="211" name="Gap Text 4"/>
          <p:cNvSpPr txBox="1"/>
          <p:nvPr/>
        </p:nvSpPr>
        <p:spPr>
          <a:xfrm>
            <a:off x="750000" y="316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PSA integration</a:t>
            </a:r>
          </a:p>
          <a:p>
            <a:pPr marL="0" indent="0">
              <a:buNone/>
            </a:pPr>
            <a:r>
              <a:rPr lang="en-US" sz="1200">
                <a:solidFill>
                  <a:schemeClr val="bg1"/>
                </a:solidFill>
                <a:latin typeface="Arial"/>
                <a:cs typeface="Arial"/>
              </a:rPr>
              <a:t>Business workflow connections</a:t>
            </a:r>
          </a:p>
        </p:txBody>
      </p:sp>
      <p:sp>
        <p:nvSpPr>
          <p:cNvPr id="212" name="Gap Card 5"/>
          <p:cNvSpPr/>
          <p:nvPr/>
        </p:nvSpPr>
        <p:spPr>
          <a:xfrm>
            <a:off x="4314000" y="306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13" name="Accent Bar 5"/>
          <p:cNvSpPr/>
          <p:nvPr/>
        </p:nvSpPr>
        <p:spPr>
          <a:xfrm>
            <a:off x="4314000" y="3065660"/>
            <a:ext cx="80000" cy="850000"/>
          </a:xfrm>
          <a:prstGeom prst="roundRect">
            <a:avLst>
              <a:gd name="adj" fmla="val 30000"/>
            </a:avLst>
          </a:prstGeom>
          <a:solidFill>
            <a:srgbClr val="F37021"/>
          </a:solidFill>
          <a:ln>
            <a:noFill/>
          </a:ln>
        </p:spPr>
        <p:txBody>
          <a:bodyPr/>
          <a:lstStyle/>
          <a:p>
            <a:endParaRPr lang="en-US"/>
          </a:p>
        </p:txBody>
      </p:sp>
      <p:sp>
        <p:nvSpPr>
          <p:cNvPr id="214" name="Gap Text 5"/>
          <p:cNvSpPr txBox="1"/>
          <p:nvPr/>
        </p:nvSpPr>
        <p:spPr>
          <a:xfrm>
            <a:off x="4564000" y="316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Patching</a:t>
            </a:r>
          </a:p>
          <a:p>
            <a:pPr marL="0" indent="0">
              <a:buNone/>
            </a:pPr>
            <a:r>
              <a:rPr lang="en-US" sz="1200">
                <a:solidFill>
                  <a:schemeClr val="bg1"/>
                </a:solidFill>
                <a:latin typeface="Arial"/>
                <a:cs typeface="Arial"/>
              </a:rPr>
              <a:t>Third-party app patching</a:t>
            </a:r>
          </a:p>
        </p:txBody>
      </p:sp>
      <p:sp>
        <p:nvSpPr>
          <p:cNvPr id="215" name="Gap Card 6"/>
          <p:cNvSpPr/>
          <p:nvPr/>
        </p:nvSpPr>
        <p:spPr>
          <a:xfrm>
            <a:off x="8128000" y="306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16" name="Accent Bar 6"/>
          <p:cNvSpPr/>
          <p:nvPr/>
        </p:nvSpPr>
        <p:spPr>
          <a:xfrm>
            <a:off x="8128000" y="3065660"/>
            <a:ext cx="80000" cy="850000"/>
          </a:xfrm>
          <a:prstGeom prst="roundRect">
            <a:avLst>
              <a:gd name="adj" fmla="val 30000"/>
            </a:avLst>
          </a:prstGeom>
          <a:solidFill>
            <a:srgbClr val="F37021"/>
          </a:solidFill>
          <a:ln>
            <a:noFill/>
          </a:ln>
        </p:spPr>
        <p:txBody>
          <a:bodyPr/>
          <a:lstStyle/>
          <a:p>
            <a:endParaRPr lang="en-US"/>
          </a:p>
        </p:txBody>
      </p:sp>
      <p:sp>
        <p:nvSpPr>
          <p:cNvPr id="217" name="Gap Text 6"/>
          <p:cNvSpPr txBox="1"/>
          <p:nvPr/>
        </p:nvSpPr>
        <p:spPr>
          <a:xfrm>
            <a:off x="8378000" y="316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Monitoring</a:t>
            </a:r>
          </a:p>
          <a:p>
            <a:pPr marL="0" indent="0">
              <a:buNone/>
            </a:pPr>
            <a:r>
              <a:rPr lang="en-US" sz="1200">
                <a:solidFill>
                  <a:schemeClr val="bg1"/>
                </a:solidFill>
                <a:latin typeface="Arial"/>
                <a:cs typeface="Arial"/>
              </a:rPr>
              <a:t>Real-time device monitoring</a:t>
            </a:r>
          </a:p>
        </p:txBody>
      </p:sp>
      <p:sp>
        <p:nvSpPr>
          <p:cNvPr id="218" name="Gap Card 7"/>
          <p:cNvSpPr/>
          <p:nvPr/>
        </p:nvSpPr>
        <p:spPr>
          <a:xfrm>
            <a:off x="500000" y="419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19" name="Accent Bar 7"/>
          <p:cNvSpPr/>
          <p:nvPr/>
        </p:nvSpPr>
        <p:spPr>
          <a:xfrm>
            <a:off x="500000" y="4195660"/>
            <a:ext cx="80000" cy="850000"/>
          </a:xfrm>
          <a:prstGeom prst="roundRect">
            <a:avLst>
              <a:gd name="adj" fmla="val 30000"/>
            </a:avLst>
          </a:prstGeom>
          <a:solidFill>
            <a:srgbClr val="F37021"/>
          </a:solidFill>
          <a:ln>
            <a:noFill/>
          </a:ln>
        </p:spPr>
        <p:txBody>
          <a:bodyPr/>
          <a:lstStyle/>
          <a:p>
            <a:endParaRPr lang="en-US"/>
          </a:p>
        </p:txBody>
      </p:sp>
      <p:sp>
        <p:nvSpPr>
          <p:cNvPr id="220" name="Gap Text 7"/>
          <p:cNvSpPr txBox="1"/>
          <p:nvPr/>
        </p:nvSpPr>
        <p:spPr>
          <a:xfrm>
            <a:off x="750000" y="429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Alerting</a:t>
            </a:r>
          </a:p>
          <a:p>
            <a:pPr marL="0" indent="0">
              <a:buNone/>
            </a:pPr>
            <a:r>
              <a:rPr lang="en-US" sz="1200">
                <a:solidFill>
                  <a:schemeClr val="bg1"/>
                </a:solidFill>
                <a:latin typeface="Arial"/>
                <a:cs typeface="Arial"/>
              </a:rPr>
              <a:t>Proactive notifications &amp; reporting</a:t>
            </a:r>
          </a:p>
        </p:txBody>
      </p:sp>
      <p:sp>
        <p:nvSpPr>
          <p:cNvPr id="221" name="Gap Card 8"/>
          <p:cNvSpPr/>
          <p:nvPr/>
        </p:nvSpPr>
        <p:spPr>
          <a:xfrm>
            <a:off x="4314000" y="419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22" name="Accent Bar 8"/>
          <p:cNvSpPr/>
          <p:nvPr/>
        </p:nvSpPr>
        <p:spPr>
          <a:xfrm>
            <a:off x="4314000" y="4195660"/>
            <a:ext cx="80000" cy="850000"/>
          </a:xfrm>
          <a:prstGeom prst="roundRect">
            <a:avLst>
              <a:gd name="adj" fmla="val 30000"/>
            </a:avLst>
          </a:prstGeom>
          <a:solidFill>
            <a:srgbClr val="F37021"/>
          </a:solidFill>
          <a:ln>
            <a:noFill/>
          </a:ln>
        </p:spPr>
        <p:txBody>
          <a:bodyPr/>
          <a:lstStyle/>
          <a:p>
            <a:endParaRPr lang="en-US"/>
          </a:p>
        </p:txBody>
      </p:sp>
      <p:sp>
        <p:nvSpPr>
          <p:cNvPr id="223" name="Gap Text 8"/>
          <p:cNvSpPr txBox="1"/>
          <p:nvPr/>
        </p:nvSpPr>
        <p:spPr>
          <a:xfrm>
            <a:off x="4564000" y="429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Remote control</a:t>
            </a:r>
          </a:p>
          <a:p>
            <a:pPr marL="0" indent="0">
              <a:buNone/>
            </a:pPr>
            <a:r>
              <a:rPr lang="en-US" sz="1200">
                <a:solidFill>
                  <a:schemeClr val="bg1"/>
                </a:solidFill>
                <a:latin typeface="Arial"/>
                <a:cs typeface="Arial"/>
              </a:rPr>
              <a:t>Endpoint takeover &amp; support</a:t>
            </a:r>
          </a:p>
        </p:txBody>
      </p:sp>
      <p:sp>
        <p:nvSpPr>
          <p:cNvPr id="224" name="Gap Card 9"/>
          <p:cNvSpPr/>
          <p:nvPr/>
        </p:nvSpPr>
        <p:spPr>
          <a:xfrm>
            <a:off x="8128000" y="4195660"/>
            <a:ext cx="3564000" cy="850000"/>
          </a:xfrm>
          <a:prstGeom prst="roundRect">
            <a:avLst>
              <a:gd name="adj" fmla="val 8000"/>
            </a:avLst>
          </a:prstGeom>
          <a:solidFill>
            <a:schemeClr val="tx2"/>
          </a:solidFill>
          <a:ln w="9525">
            <a:solidFill>
              <a:srgbClr val="F37021">
                <a:alpha val="40000"/>
              </a:srgbClr>
            </a:solidFill>
          </a:ln>
        </p:spPr>
        <p:txBody>
          <a:bodyPr/>
          <a:lstStyle/>
          <a:p>
            <a:endParaRPr lang="en-US"/>
          </a:p>
        </p:txBody>
      </p:sp>
      <p:sp>
        <p:nvSpPr>
          <p:cNvPr id="225" name="Accent Bar 9"/>
          <p:cNvSpPr/>
          <p:nvPr/>
        </p:nvSpPr>
        <p:spPr>
          <a:xfrm>
            <a:off x="8128000" y="4195660"/>
            <a:ext cx="80000" cy="850000"/>
          </a:xfrm>
          <a:prstGeom prst="roundRect">
            <a:avLst>
              <a:gd name="adj" fmla="val 30000"/>
            </a:avLst>
          </a:prstGeom>
          <a:solidFill>
            <a:srgbClr val="F37021"/>
          </a:solidFill>
          <a:ln>
            <a:noFill/>
          </a:ln>
        </p:spPr>
        <p:txBody>
          <a:bodyPr/>
          <a:lstStyle/>
          <a:p>
            <a:endParaRPr lang="en-US"/>
          </a:p>
        </p:txBody>
      </p:sp>
      <p:sp>
        <p:nvSpPr>
          <p:cNvPr id="226" name="Gap Text 9"/>
          <p:cNvSpPr txBox="1"/>
          <p:nvPr/>
        </p:nvSpPr>
        <p:spPr>
          <a:xfrm>
            <a:off x="8378000" y="4295660"/>
            <a:ext cx="3214000" cy="650000"/>
          </a:xfrm>
          <a:prstGeom prst="rect">
            <a:avLst/>
          </a:prstGeom>
          <a:noFill/>
        </p:spPr>
        <p:txBody>
          <a:bodyPr wrap="square" lIns="0" tIns="0" rIns="0" bIns="0" anchor="ctr"/>
          <a:lstStyle/>
          <a:p>
            <a:pPr marL="0" indent="0">
              <a:buNone/>
            </a:pPr>
            <a:r>
              <a:rPr lang="en-US" sz="1600" b="1">
                <a:solidFill>
                  <a:srgbClr val="F37021"/>
                </a:solidFill>
                <a:latin typeface="Arial"/>
                <a:cs typeface="Arial"/>
              </a:rPr>
              <a:t>Speed</a:t>
            </a:r>
          </a:p>
          <a:p>
            <a:pPr marL="0" indent="0">
              <a:buNone/>
            </a:pPr>
            <a:r>
              <a:rPr lang="en-US" sz="1200">
                <a:solidFill>
                  <a:schemeClr val="bg1"/>
                </a:solidFill>
                <a:latin typeface="Arial"/>
                <a:cs typeface="Arial"/>
              </a:rPr>
              <a:t>Faster check-ins &amp; response</a:t>
            </a:r>
          </a:p>
        </p:txBody>
      </p:sp>
      <p:sp>
        <p:nvSpPr>
          <p:cNvPr id="300" name="Connector Arrow"/>
          <p:cNvSpPr/>
          <p:nvPr/>
        </p:nvSpPr>
        <p:spPr>
          <a:xfrm rot="10800000">
            <a:off x="5996000" y="5317154"/>
            <a:ext cx="200000" cy="150000"/>
          </a:xfrm>
          <a:prstGeom prst="triangle">
            <a:avLst/>
          </a:prstGeom>
          <a:solidFill>
            <a:srgbClr val="F37021"/>
          </a:solidFill>
          <a:ln>
            <a:noFill/>
          </a:ln>
        </p:spPr>
        <p:txBody>
          <a:bodyPr/>
          <a:lstStyle/>
          <a:p>
            <a:endParaRPr lang="en-US"/>
          </a:p>
        </p:txBody>
      </p:sp>
      <p:sp>
        <p:nvSpPr>
          <p:cNvPr id="5" name="Text Placeholder 2">
            <a:extLst>
              <a:ext uri="{FF2B5EF4-FFF2-40B4-BE49-F238E27FC236}">
                <a16:creationId xmlns:a16="http://schemas.microsoft.com/office/drawing/2014/main" id="{DF6E2870-EECD-57C0-4D35-C48CF051BE32}"/>
              </a:ext>
            </a:extLst>
          </p:cNvPr>
          <p:cNvSpPr txBox="1">
            <a:spLocks/>
          </p:cNvSpPr>
          <p:nvPr/>
        </p:nvSpPr>
        <p:spPr>
          <a:xfrm>
            <a:off x="500000" y="5466689"/>
            <a:ext cx="11192000" cy="550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800" b="1">
                <a:solidFill>
                  <a:srgbClr val="F37021"/>
                </a:solidFill>
              </a:rPr>
              <a:t>How do we make Intune more like an RMM?</a:t>
            </a:r>
          </a:p>
        </p:txBody>
      </p:sp>
    </p:spTree>
    <p:extLst>
      <p:ext uri="{BB962C8B-B14F-4D97-AF65-F5344CB8AC3E}">
        <p14:creationId xmlns:p14="http://schemas.microsoft.com/office/powerpoint/2010/main" val="307013138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306B-CBF5-F2BA-1644-54D026F1F2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A7329E-06E5-A323-0B2C-C71C371DF7F4}"/>
              </a:ext>
            </a:extLst>
          </p:cNvPr>
          <p:cNvSpPr>
            <a:spLocks noGrp="1"/>
          </p:cNvSpPr>
          <p:nvPr>
            <p:ph type="body" sz="quarter" idx="10"/>
          </p:nvPr>
        </p:nvSpPr>
        <p:spPr/>
        <p:txBody>
          <a:bodyPr lIns="91440" tIns="45720" rIns="91440" bIns="45720" anchor="ctr"/>
          <a:lstStyle/>
          <a:p>
            <a:r>
              <a:rPr lang="en-US">
                <a:latin typeface="Arial"/>
                <a:ea typeface="Verdana"/>
                <a:cs typeface="Arial"/>
              </a:rPr>
              <a:t>MULTI-TENANT</a:t>
            </a:r>
            <a:endParaRPr lang="en-US"/>
          </a:p>
        </p:txBody>
      </p:sp>
      <p:sp>
        <p:nvSpPr>
          <p:cNvPr id="3" name="Text Placeholder 2">
            <a:extLst>
              <a:ext uri="{FF2B5EF4-FFF2-40B4-BE49-F238E27FC236}">
                <a16:creationId xmlns:a16="http://schemas.microsoft.com/office/drawing/2014/main" id="{B9809660-8D12-A501-F8EB-E687AB11605D}"/>
              </a:ext>
            </a:extLst>
          </p:cNvPr>
          <p:cNvSpPr>
            <a:spLocks noGrp="1"/>
          </p:cNvSpPr>
          <p:nvPr>
            <p:ph type="body" sz="quarter" idx="11"/>
          </p:nvPr>
        </p:nvSpPr>
        <p:spPr/>
        <p:txBody>
          <a:bodyPr lIns="91440" tIns="45720" rIns="91440" bIns="45720" anchor="ctr"/>
          <a:lstStyle/>
          <a:p>
            <a:r>
              <a:rPr lang="en-US">
                <a:latin typeface="Arial"/>
                <a:cs typeface="Arial"/>
              </a:rPr>
              <a:t>True multi-tenant, cross-tenant OS</a:t>
            </a:r>
          </a:p>
        </p:txBody>
      </p:sp>
      <p:sp>
        <p:nvSpPr>
          <p:cNvPr id="7" name="Rectangle: Rounded Corners 6">
            <a:extLst>
              <a:ext uri="{FF2B5EF4-FFF2-40B4-BE49-F238E27FC236}">
                <a16:creationId xmlns:a16="http://schemas.microsoft.com/office/drawing/2014/main" id="{D5FAD8F4-5673-4670-271D-505BE09F7AB6}"/>
              </a:ext>
            </a:extLst>
          </p:cNvPr>
          <p:cNvSpPr/>
          <p:nvPr/>
        </p:nvSpPr>
        <p:spPr>
          <a:xfrm>
            <a:off x="264903" y="3387495"/>
            <a:ext cx="3243998" cy="26670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pic>
        <p:nvPicPr>
          <p:cNvPr id="7170" name="Picture 2" descr="Coretek l Ignite with Nerdio Webinar">
            <a:extLst>
              <a:ext uri="{FF2B5EF4-FFF2-40B4-BE49-F238E27FC236}">
                <a16:creationId xmlns:a16="http://schemas.microsoft.com/office/drawing/2014/main" id="{76605EC9-1840-EDB0-C5E9-32CE1E73B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678" y="1601905"/>
            <a:ext cx="1588513" cy="84204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Technology Partners &amp; Industry Certifications | TA Connect">
            <a:extLst>
              <a:ext uri="{FF2B5EF4-FFF2-40B4-BE49-F238E27FC236}">
                <a16:creationId xmlns:a16="http://schemas.microsoft.com/office/drawing/2014/main" id="{621FA6DA-1FDB-2F4A-A3E6-4A9238461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6379" y="806548"/>
            <a:ext cx="1398110" cy="4232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81085E-EC71-A0DA-A18C-D529FCE84015}"/>
              </a:ext>
            </a:extLst>
          </p:cNvPr>
          <p:cNvSpPr txBox="1"/>
          <p:nvPr/>
        </p:nvSpPr>
        <p:spPr>
          <a:xfrm>
            <a:off x="576746" y="3051642"/>
            <a:ext cx="2411109" cy="369332"/>
          </a:xfrm>
          <a:prstGeom prst="rect">
            <a:avLst/>
          </a:prstGeom>
          <a:noFill/>
        </p:spPr>
        <p:txBody>
          <a:bodyPr wrap="none" lIns="91440" tIns="45720" rIns="91440" bIns="45720" rtlCol="0" anchor="t">
            <a:spAutoFit/>
          </a:bodyPr>
          <a:lstStyle/>
          <a:p>
            <a:r>
              <a:rPr lang="en-US">
                <a:solidFill>
                  <a:schemeClr val="bg1"/>
                </a:solidFill>
                <a:latin typeface="Arial"/>
                <a:cs typeface="Arial"/>
              </a:rPr>
              <a:t>Microsoft Commercial</a:t>
            </a:r>
          </a:p>
        </p:txBody>
      </p:sp>
      <p:pic>
        <p:nvPicPr>
          <p:cNvPr id="7182" name="Picture 14">
            <a:extLst>
              <a:ext uri="{FF2B5EF4-FFF2-40B4-BE49-F238E27FC236}">
                <a16:creationId xmlns:a16="http://schemas.microsoft.com/office/drawing/2014/main" id="{70C171D9-D1F9-BC22-4E86-048723487E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282" y="3579068"/>
            <a:ext cx="422476" cy="422476"/>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Virtual Network Pricing | Microsoft Azure">
            <a:extLst>
              <a:ext uri="{FF2B5EF4-FFF2-40B4-BE49-F238E27FC236}">
                <a16:creationId xmlns:a16="http://schemas.microsoft.com/office/drawing/2014/main" id="{E60224DF-EE87-1DDE-EDCA-825F4BE0EE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526" y="3895618"/>
            <a:ext cx="403525" cy="2118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0D85F3D-BD0A-67B7-556F-62C6A855243F}"/>
              </a:ext>
            </a:extLst>
          </p:cNvPr>
          <p:cNvSpPr txBox="1"/>
          <p:nvPr/>
        </p:nvSpPr>
        <p:spPr>
          <a:xfrm>
            <a:off x="1637507" y="3522438"/>
            <a:ext cx="1340432" cy="523220"/>
          </a:xfrm>
          <a:prstGeom prst="rect">
            <a:avLst/>
          </a:prstGeom>
          <a:noFill/>
        </p:spPr>
        <p:txBody>
          <a:bodyPr wrap="none" lIns="91440" tIns="45720" rIns="91440" bIns="45720" rtlCol="0" anchor="t">
            <a:spAutoFit/>
          </a:bodyPr>
          <a:lstStyle/>
          <a:p>
            <a:r>
              <a:rPr lang="en-US" sz="1400">
                <a:latin typeface="Arial"/>
                <a:cs typeface="Arial"/>
              </a:rPr>
              <a:t>Azure Cloud &amp;</a:t>
            </a:r>
            <a:br>
              <a:rPr lang="en-US" sz="1400">
                <a:latin typeface="Arial"/>
                <a:cs typeface="Arial"/>
              </a:rPr>
            </a:br>
            <a:r>
              <a:rPr lang="en-US" sz="1400">
                <a:latin typeface="Arial"/>
                <a:cs typeface="Arial"/>
              </a:rPr>
              <a:t>on-premises</a:t>
            </a:r>
          </a:p>
        </p:txBody>
      </p:sp>
      <p:pic>
        <p:nvPicPr>
          <p:cNvPr id="7194" name="Picture 26">
            <a:extLst>
              <a:ext uri="{FF2B5EF4-FFF2-40B4-BE49-F238E27FC236}">
                <a16:creationId xmlns:a16="http://schemas.microsoft.com/office/drawing/2014/main" id="{AC52D4A2-372B-AD31-B436-D299412A27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127" y="4319070"/>
            <a:ext cx="483418" cy="48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Azure Virtual Desktop Pricing | Microsoft Azure">
            <a:extLst>
              <a:ext uri="{FF2B5EF4-FFF2-40B4-BE49-F238E27FC236}">
                <a16:creationId xmlns:a16="http://schemas.microsoft.com/office/drawing/2014/main" id="{D24D5F3F-29FE-9CA5-330D-D74D13D9EF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739" y="4323942"/>
            <a:ext cx="917308" cy="4815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B25935-7494-9F00-5399-98E6E551A7F2}"/>
              </a:ext>
            </a:extLst>
          </p:cNvPr>
          <p:cNvSpPr txBox="1"/>
          <p:nvPr/>
        </p:nvSpPr>
        <p:spPr>
          <a:xfrm>
            <a:off x="1604395" y="4349848"/>
            <a:ext cx="1430200" cy="307777"/>
          </a:xfrm>
          <a:prstGeom prst="rect">
            <a:avLst/>
          </a:prstGeom>
          <a:noFill/>
        </p:spPr>
        <p:txBody>
          <a:bodyPr wrap="none" rtlCol="0">
            <a:spAutoFit/>
          </a:bodyPr>
          <a:lstStyle/>
          <a:p>
            <a:r>
              <a:rPr lang="en-US" sz="1400">
                <a:latin typeface="Arial"/>
                <a:cs typeface="Arial"/>
              </a:rPr>
              <a:t>Windows Cloud</a:t>
            </a:r>
          </a:p>
        </p:txBody>
      </p:sp>
      <p:pic>
        <p:nvPicPr>
          <p:cNvPr id="17" name="Picture 4" descr="Azure Arc-enabled VMware vSphere">
            <a:extLst>
              <a:ext uri="{FF2B5EF4-FFF2-40B4-BE49-F238E27FC236}">
                <a16:creationId xmlns:a16="http://schemas.microsoft.com/office/drawing/2014/main" id="{D3928CA2-45F6-16DA-34E9-2F3C2952AE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001" y="3583521"/>
            <a:ext cx="497147" cy="261002"/>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a:extLst>
              <a:ext uri="{FF2B5EF4-FFF2-40B4-BE49-F238E27FC236}">
                <a16:creationId xmlns:a16="http://schemas.microsoft.com/office/drawing/2014/main" id="{A2683E83-19B3-4060-B0D7-192A3B61AF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518" y="4896928"/>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F80EA5D-CC48-AD44-8536-E84025FF89E1}"/>
              </a:ext>
            </a:extLst>
          </p:cNvPr>
          <p:cNvPicPr>
            <a:picLocks noChangeAspect="1"/>
          </p:cNvPicPr>
          <p:nvPr/>
        </p:nvPicPr>
        <p:blipFill>
          <a:blip r:embed="rId12"/>
          <a:stretch>
            <a:fillRect/>
          </a:stretch>
        </p:blipFill>
        <p:spPr>
          <a:xfrm>
            <a:off x="1086308" y="4966862"/>
            <a:ext cx="348446" cy="340466"/>
          </a:xfrm>
          <a:prstGeom prst="rect">
            <a:avLst/>
          </a:prstGeom>
        </p:spPr>
      </p:pic>
      <p:sp>
        <p:nvSpPr>
          <p:cNvPr id="24" name="TextBox 23">
            <a:extLst>
              <a:ext uri="{FF2B5EF4-FFF2-40B4-BE49-F238E27FC236}">
                <a16:creationId xmlns:a16="http://schemas.microsoft.com/office/drawing/2014/main" id="{D7EDBB30-3654-5C07-6183-76255EE5680E}"/>
              </a:ext>
            </a:extLst>
          </p:cNvPr>
          <p:cNvSpPr txBox="1"/>
          <p:nvPr/>
        </p:nvSpPr>
        <p:spPr>
          <a:xfrm>
            <a:off x="1592190" y="4848654"/>
            <a:ext cx="1833642" cy="523220"/>
          </a:xfrm>
          <a:prstGeom prst="rect">
            <a:avLst/>
          </a:prstGeom>
          <a:noFill/>
        </p:spPr>
        <p:txBody>
          <a:bodyPr wrap="none" lIns="91440" tIns="45720" rIns="91440" bIns="45720" rtlCol="0" anchor="t">
            <a:spAutoFit/>
          </a:bodyPr>
          <a:lstStyle/>
          <a:p>
            <a:r>
              <a:rPr lang="en-US" sz="1400">
                <a:latin typeface="Arial"/>
                <a:cs typeface="Arial"/>
              </a:rPr>
              <a:t>Microsoft 365, apps,</a:t>
            </a:r>
            <a:br>
              <a:rPr lang="en-US" sz="1400">
                <a:latin typeface="Arial"/>
                <a:cs typeface="Arial"/>
              </a:rPr>
            </a:br>
            <a:r>
              <a:rPr lang="en-US" sz="1400">
                <a:latin typeface="Arial"/>
                <a:cs typeface="Arial"/>
              </a:rPr>
              <a:t>security, &amp; endpoints</a:t>
            </a:r>
          </a:p>
        </p:txBody>
      </p:sp>
      <p:pic>
        <p:nvPicPr>
          <p:cNvPr id="7202" name="Picture 34" descr="Copilot Logo - PNG and Vector - Logo Download">
            <a:extLst>
              <a:ext uri="{FF2B5EF4-FFF2-40B4-BE49-F238E27FC236}">
                <a16:creationId xmlns:a16="http://schemas.microsoft.com/office/drawing/2014/main" id="{5FEC8CC1-4957-48BC-3B5C-7785603BD6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65" y="5589314"/>
            <a:ext cx="1071283" cy="2618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3EC3240-F1C4-D575-6287-F0E422850FA0}"/>
              </a:ext>
            </a:extLst>
          </p:cNvPr>
          <p:cNvSpPr txBox="1"/>
          <p:nvPr/>
        </p:nvSpPr>
        <p:spPr>
          <a:xfrm>
            <a:off x="1593271" y="5562128"/>
            <a:ext cx="1122167" cy="307777"/>
          </a:xfrm>
          <a:prstGeom prst="rect">
            <a:avLst/>
          </a:prstGeom>
          <a:noFill/>
        </p:spPr>
        <p:txBody>
          <a:bodyPr wrap="none" rtlCol="0">
            <a:spAutoFit/>
          </a:bodyPr>
          <a:lstStyle/>
          <a:p>
            <a:r>
              <a:rPr lang="en-US" sz="1400">
                <a:latin typeface="Arial"/>
                <a:cs typeface="Arial"/>
              </a:rPr>
              <a:t>Copilot &amp; AI</a:t>
            </a:r>
          </a:p>
        </p:txBody>
      </p:sp>
      <p:sp>
        <p:nvSpPr>
          <p:cNvPr id="26" name="Rectangle: Rounded Corners 25">
            <a:extLst>
              <a:ext uri="{FF2B5EF4-FFF2-40B4-BE49-F238E27FC236}">
                <a16:creationId xmlns:a16="http://schemas.microsoft.com/office/drawing/2014/main" id="{24981ABB-EA60-C53A-D12C-3833045CA545}"/>
              </a:ext>
            </a:extLst>
          </p:cNvPr>
          <p:cNvSpPr/>
          <p:nvPr/>
        </p:nvSpPr>
        <p:spPr>
          <a:xfrm>
            <a:off x="3776477" y="3387495"/>
            <a:ext cx="3243998" cy="26670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CB077CF8-2E48-4AF5-CE38-A5B0643F04E5}"/>
              </a:ext>
            </a:extLst>
          </p:cNvPr>
          <p:cNvSpPr txBox="1"/>
          <p:nvPr/>
        </p:nvSpPr>
        <p:spPr>
          <a:xfrm>
            <a:off x="3993450" y="2774217"/>
            <a:ext cx="2518639" cy="646331"/>
          </a:xfrm>
          <a:prstGeom prst="rect">
            <a:avLst/>
          </a:prstGeom>
          <a:noFill/>
        </p:spPr>
        <p:txBody>
          <a:bodyPr wrap="none" rtlCol="0">
            <a:spAutoFit/>
          </a:bodyPr>
          <a:lstStyle/>
          <a:p>
            <a:pPr algn="ctr"/>
            <a:r>
              <a:rPr lang="en-US">
                <a:solidFill>
                  <a:schemeClr val="bg1"/>
                </a:solidFill>
                <a:latin typeface="Arial"/>
                <a:cs typeface="Arial"/>
              </a:rPr>
              <a:t>Microsoft Government </a:t>
            </a:r>
            <a:br>
              <a:rPr lang="en-US">
                <a:solidFill>
                  <a:schemeClr val="bg1"/>
                </a:solidFill>
                <a:latin typeface="Arial"/>
                <a:cs typeface="Arial"/>
              </a:rPr>
            </a:br>
            <a:r>
              <a:rPr lang="en-US">
                <a:solidFill>
                  <a:schemeClr val="bg1"/>
                </a:solidFill>
                <a:latin typeface="Arial"/>
                <a:cs typeface="Arial"/>
              </a:rPr>
              <a:t>Community Cloud</a:t>
            </a:r>
          </a:p>
        </p:txBody>
      </p:sp>
      <p:pic>
        <p:nvPicPr>
          <p:cNvPr id="28" name="Picture 14">
            <a:extLst>
              <a:ext uri="{FF2B5EF4-FFF2-40B4-BE49-F238E27FC236}">
                <a16:creationId xmlns:a16="http://schemas.microsoft.com/office/drawing/2014/main" id="{E30536CC-08FF-4D74-F9C3-D038F53B94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0856" y="3579068"/>
            <a:ext cx="422476" cy="4224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Virtual Network Pricing | Microsoft Azure">
            <a:extLst>
              <a:ext uri="{FF2B5EF4-FFF2-40B4-BE49-F238E27FC236}">
                <a16:creationId xmlns:a16="http://schemas.microsoft.com/office/drawing/2014/main" id="{4C1E18CE-0A3F-C6E9-8285-09AC428CCA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1100" y="3895618"/>
            <a:ext cx="403525" cy="21185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D02EE56-CBDF-F925-D0FD-CAB6B2B282DA}"/>
              </a:ext>
            </a:extLst>
          </p:cNvPr>
          <p:cNvSpPr txBox="1"/>
          <p:nvPr/>
        </p:nvSpPr>
        <p:spPr>
          <a:xfrm>
            <a:off x="5141893" y="3529628"/>
            <a:ext cx="1361997" cy="523220"/>
          </a:xfrm>
          <a:prstGeom prst="rect">
            <a:avLst/>
          </a:prstGeom>
          <a:noFill/>
        </p:spPr>
        <p:txBody>
          <a:bodyPr wrap="square" lIns="91440" tIns="45720" rIns="91440" bIns="45720" rtlCol="0" anchor="t">
            <a:spAutoFit/>
          </a:bodyPr>
          <a:lstStyle/>
          <a:p>
            <a:r>
              <a:rPr lang="en-US" sz="1400">
                <a:latin typeface="Arial"/>
                <a:cs typeface="Arial"/>
              </a:rPr>
              <a:t>Azure Cloud &amp;</a:t>
            </a:r>
            <a:br>
              <a:rPr lang="en-US" sz="1400">
                <a:latin typeface="Arial"/>
                <a:cs typeface="Arial"/>
              </a:rPr>
            </a:br>
            <a:r>
              <a:rPr lang="en-US" sz="1400">
                <a:latin typeface="Arial"/>
                <a:cs typeface="Arial"/>
              </a:rPr>
              <a:t>on-premises</a:t>
            </a:r>
          </a:p>
        </p:txBody>
      </p:sp>
      <p:pic>
        <p:nvPicPr>
          <p:cNvPr id="31" name="Picture 26">
            <a:extLst>
              <a:ext uri="{FF2B5EF4-FFF2-40B4-BE49-F238E27FC236}">
                <a16:creationId xmlns:a16="http://schemas.microsoft.com/office/drawing/2014/main" id="{DF9C643D-B963-95E1-BDEA-787661BB75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8701" y="4319070"/>
            <a:ext cx="483418" cy="4834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Azure Virtual Desktop Pricing | Microsoft Azure">
            <a:extLst>
              <a:ext uri="{FF2B5EF4-FFF2-40B4-BE49-F238E27FC236}">
                <a16:creationId xmlns:a16="http://schemas.microsoft.com/office/drawing/2014/main" id="{586BF2AF-2FA7-2F23-905B-745104FA68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5313" y="4323942"/>
            <a:ext cx="917308" cy="4815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3B14F3D-A977-98F6-83BE-49BE4F0F5DE7}"/>
              </a:ext>
            </a:extLst>
          </p:cNvPr>
          <p:cNvSpPr txBox="1"/>
          <p:nvPr/>
        </p:nvSpPr>
        <p:spPr>
          <a:xfrm>
            <a:off x="5108780" y="4349848"/>
            <a:ext cx="1430200" cy="307777"/>
          </a:xfrm>
          <a:prstGeom prst="rect">
            <a:avLst/>
          </a:prstGeom>
          <a:noFill/>
        </p:spPr>
        <p:txBody>
          <a:bodyPr wrap="none" rtlCol="0">
            <a:spAutoFit/>
          </a:bodyPr>
          <a:lstStyle/>
          <a:p>
            <a:r>
              <a:rPr lang="en-US" sz="1400">
                <a:latin typeface="Arial"/>
                <a:cs typeface="Arial"/>
              </a:rPr>
              <a:t>Windows Cloud</a:t>
            </a:r>
          </a:p>
        </p:txBody>
      </p:sp>
      <p:pic>
        <p:nvPicPr>
          <p:cNvPr id="34" name="Picture 4" descr="Azure Arc-enabled VMware vSphere">
            <a:extLst>
              <a:ext uri="{FF2B5EF4-FFF2-40B4-BE49-F238E27FC236}">
                <a16:creationId xmlns:a16="http://schemas.microsoft.com/office/drawing/2014/main" id="{D60C6A97-A19B-194A-9124-80075AC367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2575" y="3583521"/>
            <a:ext cx="497147" cy="261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F86AFED-7E54-BE60-1646-56F8F77CA42C}"/>
              </a:ext>
            </a:extLst>
          </p:cNvPr>
          <p:cNvPicPr>
            <a:picLocks noChangeAspect="1"/>
          </p:cNvPicPr>
          <p:nvPr/>
        </p:nvPicPr>
        <p:blipFill>
          <a:blip r:embed="rId12"/>
          <a:stretch>
            <a:fillRect/>
          </a:stretch>
        </p:blipFill>
        <p:spPr>
          <a:xfrm>
            <a:off x="4597882" y="4978437"/>
            <a:ext cx="348446" cy="340466"/>
          </a:xfrm>
          <a:prstGeom prst="rect">
            <a:avLst/>
          </a:prstGeom>
        </p:spPr>
      </p:pic>
      <p:sp>
        <p:nvSpPr>
          <p:cNvPr id="37" name="TextBox 36">
            <a:extLst>
              <a:ext uri="{FF2B5EF4-FFF2-40B4-BE49-F238E27FC236}">
                <a16:creationId xmlns:a16="http://schemas.microsoft.com/office/drawing/2014/main" id="{43E9F978-E25F-6DAC-699A-0F34249D24E6}"/>
              </a:ext>
            </a:extLst>
          </p:cNvPr>
          <p:cNvSpPr txBox="1"/>
          <p:nvPr/>
        </p:nvSpPr>
        <p:spPr>
          <a:xfrm>
            <a:off x="5103764" y="4848654"/>
            <a:ext cx="1833642" cy="523220"/>
          </a:xfrm>
          <a:prstGeom prst="rect">
            <a:avLst/>
          </a:prstGeom>
          <a:noFill/>
        </p:spPr>
        <p:txBody>
          <a:bodyPr wrap="none" lIns="91440" tIns="45720" rIns="91440" bIns="45720" rtlCol="0" anchor="t">
            <a:spAutoFit/>
          </a:bodyPr>
          <a:lstStyle/>
          <a:p>
            <a:r>
              <a:rPr lang="en-US" sz="1400">
                <a:latin typeface="Arial"/>
                <a:cs typeface="Arial"/>
              </a:rPr>
              <a:t>Microsoft 365, apps,</a:t>
            </a:r>
            <a:br>
              <a:rPr lang="en-US" sz="1400">
                <a:latin typeface="Arial"/>
                <a:cs typeface="Arial"/>
              </a:rPr>
            </a:br>
            <a:r>
              <a:rPr lang="en-US" sz="1400">
                <a:latin typeface="Arial"/>
                <a:cs typeface="Arial"/>
              </a:rPr>
              <a:t>security, &amp; endpoints</a:t>
            </a:r>
          </a:p>
        </p:txBody>
      </p:sp>
      <p:pic>
        <p:nvPicPr>
          <p:cNvPr id="38" name="Picture 34" descr="Copilot Logo - PNG and Vector - Logo Download">
            <a:extLst>
              <a:ext uri="{FF2B5EF4-FFF2-40B4-BE49-F238E27FC236}">
                <a16:creationId xmlns:a16="http://schemas.microsoft.com/office/drawing/2014/main" id="{36F95F87-9CC5-FDF6-94C7-7A410140F6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8439" y="5589314"/>
            <a:ext cx="1071283" cy="2618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4749594-ABD8-532B-919B-D814D1322852}"/>
              </a:ext>
            </a:extLst>
          </p:cNvPr>
          <p:cNvSpPr txBox="1"/>
          <p:nvPr/>
        </p:nvSpPr>
        <p:spPr>
          <a:xfrm>
            <a:off x="5104845" y="5562128"/>
            <a:ext cx="1122167" cy="307777"/>
          </a:xfrm>
          <a:prstGeom prst="rect">
            <a:avLst/>
          </a:prstGeom>
          <a:noFill/>
        </p:spPr>
        <p:txBody>
          <a:bodyPr wrap="none" rtlCol="0">
            <a:spAutoFit/>
          </a:bodyPr>
          <a:lstStyle/>
          <a:p>
            <a:r>
              <a:rPr lang="en-US" sz="1400">
                <a:latin typeface="Arial"/>
                <a:cs typeface="Arial"/>
              </a:rPr>
              <a:t>Copilot &amp; AI</a:t>
            </a:r>
          </a:p>
        </p:txBody>
      </p:sp>
      <p:sp>
        <p:nvSpPr>
          <p:cNvPr id="40" name="Rectangle: Rounded Corners 39">
            <a:extLst>
              <a:ext uri="{FF2B5EF4-FFF2-40B4-BE49-F238E27FC236}">
                <a16:creationId xmlns:a16="http://schemas.microsoft.com/office/drawing/2014/main" id="{A6F52499-769C-E37E-2EA3-94164E5944C1}"/>
              </a:ext>
            </a:extLst>
          </p:cNvPr>
          <p:cNvSpPr/>
          <p:nvPr/>
        </p:nvSpPr>
        <p:spPr>
          <a:xfrm>
            <a:off x="7303120" y="3373916"/>
            <a:ext cx="3243998" cy="26670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2436BDDB-F348-F2E8-8893-C49BA4D0D55F}"/>
              </a:ext>
            </a:extLst>
          </p:cNvPr>
          <p:cNvSpPr txBox="1"/>
          <p:nvPr/>
        </p:nvSpPr>
        <p:spPr>
          <a:xfrm>
            <a:off x="7642605" y="2771845"/>
            <a:ext cx="2557111" cy="646331"/>
          </a:xfrm>
          <a:prstGeom prst="rect">
            <a:avLst/>
          </a:prstGeom>
          <a:noFill/>
        </p:spPr>
        <p:txBody>
          <a:bodyPr wrap="none" rtlCol="0">
            <a:spAutoFit/>
          </a:bodyPr>
          <a:lstStyle/>
          <a:p>
            <a:pPr algn="ctr"/>
            <a:r>
              <a:rPr lang="en-US">
                <a:solidFill>
                  <a:schemeClr val="bg1"/>
                </a:solidFill>
                <a:latin typeface="Arial"/>
                <a:cs typeface="Arial"/>
              </a:rPr>
              <a:t>Microsoft Government </a:t>
            </a:r>
            <a:br>
              <a:rPr lang="en-US">
                <a:solidFill>
                  <a:schemeClr val="bg1"/>
                </a:solidFill>
                <a:latin typeface="Arial"/>
                <a:cs typeface="Arial"/>
              </a:rPr>
            </a:br>
            <a:r>
              <a:rPr lang="en-US">
                <a:solidFill>
                  <a:schemeClr val="bg1"/>
                </a:solidFill>
                <a:latin typeface="Arial"/>
                <a:cs typeface="Arial"/>
              </a:rPr>
              <a:t>Community Cloud High</a:t>
            </a:r>
          </a:p>
        </p:txBody>
      </p:sp>
      <p:pic>
        <p:nvPicPr>
          <p:cNvPr id="42" name="Picture 14">
            <a:extLst>
              <a:ext uri="{FF2B5EF4-FFF2-40B4-BE49-F238E27FC236}">
                <a16:creationId xmlns:a16="http://schemas.microsoft.com/office/drawing/2014/main" id="{97892C62-7FDE-EF87-19C5-EF2DCEF5E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7499" y="3565489"/>
            <a:ext cx="422476" cy="4224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Virtual Network Pricing | Microsoft Azure">
            <a:extLst>
              <a:ext uri="{FF2B5EF4-FFF2-40B4-BE49-F238E27FC236}">
                <a16:creationId xmlns:a16="http://schemas.microsoft.com/office/drawing/2014/main" id="{CE6A701D-F738-D06D-5E73-8DF7AC6C2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7743" y="3882039"/>
            <a:ext cx="403525" cy="21185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8FC18E2-9ABC-818A-329E-BE0E3983E075}"/>
              </a:ext>
            </a:extLst>
          </p:cNvPr>
          <p:cNvSpPr txBox="1"/>
          <p:nvPr/>
        </p:nvSpPr>
        <p:spPr>
          <a:xfrm>
            <a:off x="8733234" y="3523237"/>
            <a:ext cx="1340432" cy="523220"/>
          </a:xfrm>
          <a:prstGeom prst="rect">
            <a:avLst/>
          </a:prstGeom>
          <a:noFill/>
        </p:spPr>
        <p:txBody>
          <a:bodyPr wrap="none" lIns="91440" tIns="45720" rIns="91440" bIns="45720" rtlCol="0" anchor="t">
            <a:spAutoFit/>
          </a:bodyPr>
          <a:lstStyle/>
          <a:p>
            <a:r>
              <a:rPr lang="en-US" sz="1400">
                <a:latin typeface="Arial"/>
                <a:cs typeface="Arial"/>
              </a:rPr>
              <a:t>Azure Cloud &amp;</a:t>
            </a:r>
            <a:br>
              <a:rPr lang="en-US" sz="1400">
                <a:latin typeface="Arial"/>
                <a:cs typeface="Arial"/>
              </a:rPr>
            </a:br>
            <a:r>
              <a:rPr lang="en-US" sz="1400">
                <a:latin typeface="Arial"/>
                <a:cs typeface="Arial"/>
              </a:rPr>
              <a:t>on-premises.</a:t>
            </a:r>
          </a:p>
        </p:txBody>
      </p:sp>
      <p:pic>
        <p:nvPicPr>
          <p:cNvPr id="45" name="Picture 26">
            <a:extLst>
              <a:ext uri="{FF2B5EF4-FFF2-40B4-BE49-F238E27FC236}">
                <a16:creationId xmlns:a16="http://schemas.microsoft.com/office/drawing/2014/main" id="{70BE64D8-1D12-C7A8-D686-41A1E60C8D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344" y="4305491"/>
            <a:ext cx="483418" cy="4834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Azure Virtual Desktop Pricing | Microsoft Azure">
            <a:extLst>
              <a:ext uri="{FF2B5EF4-FFF2-40B4-BE49-F238E27FC236}">
                <a16:creationId xmlns:a16="http://schemas.microsoft.com/office/drawing/2014/main" id="{53352E8C-1959-7985-BBFD-B30CE4AC9C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1956" y="4310363"/>
            <a:ext cx="917308" cy="48158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F253F3E6-1D73-AF37-F91B-85DEDC71D378}"/>
              </a:ext>
            </a:extLst>
          </p:cNvPr>
          <p:cNvSpPr txBox="1"/>
          <p:nvPr/>
        </p:nvSpPr>
        <p:spPr>
          <a:xfrm>
            <a:off x="8685744" y="4321892"/>
            <a:ext cx="1430200" cy="307777"/>
          </a:xfrm>
          <a:prstGeom prst="rect">
            <a:avLst/>
          </a:prstGeom>
          <a:noFill/>
        </p:spPr>
        <p:txBody>
          <a:bodyPr wrap="none" rtlCol="0">
            <a:spAutoFit/>
          </a:bodyPr>
          <a:lstStyle/>
          <a:p>
            <a:r>
              <a:rPr lang="en-US" sz="1400">
                <a:latin typeface="Arial"/>
                <a:cs typeface="Arial"/>
              </a:rPr>
              <a:t>Windows Cloud</a:t>
            </a:r>
          </a:p>
        </p:txBody>
      </p:sp>
      <p:pic>
        <p:nvPicPr>
          <p:cNvPr id="48" name="Picture 4" descr="Azure Arc-enabled VMware vSphere">
            <a:extLst>
              <a:ext uri="{FF2B5EF4-FFF2-40B4-BE49-F238E27FC236}">
                <a16:creationId xmlns:a16="http://schemas.microsoft.com/office/drawing/2014/main" id="{A549B668-2B64-C6EF-1ACD-E6F2FFAD5F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9218" y="3569942"/>
            <a:ext cx="497147" cy="2610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269B9357-0655-6653-06E0-FF47A9DF53D4}"/>
              </a:ext>
            </a:extLst>
          </p:cNvPr>
          <p:cNvPicPr>
            <a:picLocks noChangeAspect="1"/>
          </p:cNvPicPr>
          <p:nvPr/>
        </p:nvPicPr>
        <p:blipFill>
          <a:blip r:embed="rId12"/>
          <a:stretch>
            <a:fillRect/>
          </a:stretch>
        </p:blipFill>
        <p:spPr>
          <a:xfrm>
            <a:off x="8124525" y="4964858"/>
            <a:ext cx="348446" cy="340466"/>
          </a:xfrm>
          <a:prstGeom prst="rect">
            <a:avLst/>
          </a:prstGeom>
        </p:spPr>
      </p:pic>
      <p:sp>
        <p:nvSpPr>
          <p:cNvPr id="51" name="TextBox 50">
            <a:extLst>
              <a:ext uri="{FF2B5EF4-FFF2-40B4-BE49-F238E27FC236}">
                <a16:creationId xmlns:a16="http://schemas.microsoft.com/office/drawing/2014/main" id="{4B439565-4524-E1EA-0244-3A0CE4EAC594}"/>
              </a:ext>
            </a:extLst>
          </p:cNvPr>
          <p:cNvSpPr txBox="1"/>
          <p:nvPr/>
        </p:nvSpPr>
        <p:spPr>
          <a:xfrm>
            <a:off x="8659162" y="4835075"/>
            <a:ext cx="1833642" cy="523220"/>
          </a:xfrm>
          <a:prstGeom prst="rect">
            <a:avLst/>
          </a:prstGeom>
          <a:noFill/>
        </p:spPr>
        <p:txBody>
          <a:bodyPr wrap="none" lIns="91440" tIns="45720" rIns="91440" bIns="45720" rtlCol="0" anchor="t">
            <a:spAutoFit/>
          </a:bodyPr>
          <a:lstStyle/>
          <a:p>
            <a:r>
              <a:rPr lang="en-US" sz="1400">
                <a:latin typeface="Arial"/>
                <a:cs typeface="Arial"/>
              </a:rPr>
              <a:t>Microsoft 365, apps</a:t>
            </a:r>
            <a:br>
              <a:rPr lang="en-US" sz="1400">
                <a:latin typeface="Arial"/>
                <a:cs typeface="Arial"/>
              </a:rPr>
            </a:br>
            <a:r>
              <a:rPr lang="en-US" sz="1400">
                <a:latin typeface="Arial"/>
                <a:cs typeface="Arial"/>
              </a:rPr>
              <a:t>security, &amp; endpoints</a:t>
            </a:r>
          </a:p>
        </p:txBody>
      </p:sp>
      <p:pic>
        <p:nvPicPr>
          <p:cNvPr id="52" name="Picture 34" descr="Copilot Logo - PNG and Vector - Logo Download">
            <a:extLst>
              <a:ext uri="{FF2B5EF4-FFF2-40B4-BE49-F238E27FC236}">
                <a16:creationId xmlns:a16="http://schemas.microsoft.com/office/drawing/2014/main" id="{6DA51F67-052A-7E0B-9F8E-C3333FC665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5082" y="5575735"/>
            <a:ext cx="1071283" cy="26182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69773DF-3A7A-7310-CB5A-B7F9D9CDB281}"/>
              </a:ext>
            </a:extLst>
          </p:cNvPr>
          <p:cNvSpPr txBox="1"/>
          <p:nvPr/>
        </p:nvSpPr>
        <p:spPr>
          <a:xfrm>
            <a:off x="8746507" y="5548549"/>
            <a:ext cx="1122167" cy="307777"/>
          </a:xfrm>
          <a:prstGeom prst="rect">
            <a:avLst/>
          </a:prstGeom>
          <a:noFill/>
        </p:spPr>
        <p:txBody>
          <a:bodyPr wrap="none" rtlCol="0">
            <a:spAutoFit/>
          </a:bodyPr>
          <a:lstStyle/>
          <a:p>
            <a:r>
              <a:rPr lang="en-US" sz="1400">
                <a:latin typeface="Arial"/>
                <a:cs typeface="Arial"/>
              </a:rPr>
              <a:t>Copilot &amp; AI</a:t>
            </a:r>
          </a:p>
        </p:txBody>
      </p:sp>
      <p:cxnSp>
        <p:nvCxnSpPr>
          <p:cNvPr id="7176" name="Connector: Elbow 7175">
            <a:extLst>
              <a:ext uri="{FF2B5EF4-FFF2-40B4-BE49-F238E27FC236}">
                <a16:creationId xmlns:a16="http://schemas.microsoft.com/office/drawing/2014/main" id="{B328B004-19A9-4309-13E8-9A0282D8E7FD}"/>
              </a:ext>
            </a:extLst>
          </p:cNvPr>
          <p:cNvCxnSpPr>
            <a:cxnSpLocks/>
          </p:cNvCxnSpPr>
          <p:nvPr/>
        </p:nvCxnSpPr>
        <p:spPr>
          <a:xfrm flipH="1">
            <a:off x="1954831" y="2219704"/>
            <a:ext cx="2560389" cy="867879"/>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7197" name="Connector: Elbow 7196">
            <a:extLst>
              <a:ext uri="{FF2B5EF4-FFF2-40B4-BE49-F238E27FC236}">
                <a16:creationId xmlns:a16="http://schemas.microsoft.com/office/drawing/2014/main" id="{161E5F19-A659-8AD9-471A-3EC1409B21D0}"/>
              </a:ext>
            </a:extLst>
          </p:cNvPr>
          <p:cNvCxnSpPr>
            <a:cxnSpLocks/>
          </p:cNvCxnSpPr>
          <p:nvPr/>
        </p:nvCxnSpPr>
        <p:spPr>
          <a:xfrm>
            <a:off x="6533286" y="2225638"/>
            <a:ext cx="2524460" cy="596527"/>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9220" name="Picture 4">
            <a:extLst>
              <a:ext uri="{FF2B5EF4-FFF2-40B4-BE49-F238E27FC236}">
                <a16:creationId xmlns:a16="http://schemas.microsoft.com/office/drawing/2014/main" id="{FE8B1DEF-B310-BA2F-D143-017E014E1A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9" y="5228268"/>
            <a:ext cx="146982" cy="1807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1BEA153-B0E6-49A7-BDF7-DE76D65390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8711" y="5225556"/>
            <a:ext cx="165510" cy="194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1F7C1F-AA8A-ECEA-4323-B343E11B4A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1679" y="5217473"/>
            <a:ext cx="146982" cy="180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10B33AE-0614-F6F9-B377-FDF5C9EC34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16351" y="5214761"/>
            <a:ext cx="165510" cy="194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47BA11C-2C91-0374-4C2D-B4534C4754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46294" y="5206678"/>
            <a:ext cx="146982" cy="180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A95A757-1344-C8A9-AE35-0388F913F0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0966" y="5203966"/>
            <a:ext cx="165510" cy="19429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icrosoft Entra – Microsoft Adoption">
            <a:extLst>
              <a:ext uri="{FF2B5EF4-FFF2-40B4-BE49-F238E27FC236}">
                <a16:creationId xmlns:a16="http://schemas.microsoft.com/office/drawing/2014/main" id="{EE9E6C47-A057-B24A-6202-5DDCD64F6B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8447" y="4998862"/>
            <a:ext cx="274356" cy="3415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a:extLst>
              <a:ext uri="{FF2B5EF4-FFF2-40B4-BE49-F238E27FC236}">
                <a16:creationId xmlns:a16="http://schemas.microsoft.com/office/drawing/2014/main" id="{4BB8F65B-D788-5415-AA94-96F5CE3227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436" y="4887917"/>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icrosoft Entra – Microsoft Adoption">
            <a:extLst>
              <a:ext uri="{FF2B5EF4-FFF2-40B4-BE49-F238E27FC236}">
                <a16:creationId xmlns:a16="http://schemas.microsoft.com/office/drawing/2014/main" id="{C10D1CF0-3462-C248-F4FF-9258CFFF7B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2365" y="4989851"/>
            <a:ext cx="274356" cy="3415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a:extLst>
              <a:ext uri="{FF2B5EF4-FFF2-40B4-BE49-F238E27FC236}">
                <a16:creationId xmlns:a16="http://schemas.microsoft.com/office/drawing/2014/main" id="{8C4D308D-EBB0-B6D0-E65D-B0DB76C28D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2634" y="4874801"/>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Microsoft Entra – Microsoft Adoption">
            <a:extLst>
              <a:ext uri="{FF2B5EF4-FFF2-40B4-BE49-F238E27FC236}">
                <a16:creationId xmlns:a16="http://schemas.microsoft.com/office/drawing/2014/main" id="{A7A25D19-6405-6A1E-D05B-C8961AE548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09563" y="4976735"/>
            <a:ext cx="274356" cy="34158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oftwareCentral joins the Microsoft Intelligent Security Association">
            <a:extLst>
              <a:ext uri="{FF2B5EF4-FFF2-40B4-BE49-F238E27FC236}">
                <a16:creationId xmlns:a16="http://schemas.microsoft.com/office/drawing/2014/main" id="{515AEC52-790B-5EF3-AF16-33168E4DC4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84407" y="1377201"/>
            <a:ext cx="1953861" cy="10644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30308A3-CF3C-7631-B826-16B4525F190A}"/>
              </a:ext>
            </a:extLst>
          </p:cNvPr>
          <p:cNvSpPr txBox="1"/>
          <p:nvPr/>
        </p:nvSpPr>
        <p:spPr>
          <a:xfrm>
            <a:off x="10436141" y="2434713"/>
            <a:ext cx="1723549" cy="338554"/>
          </a:xfrm>
          <a:prstGeom prst="rect">
            <a:avLst/>
          </a:prstGeom>
          <a:noFill/>
        </p:spPr>
        <p:txBody>
          <a:bodyPr wrap="none" rtlCol="0">
            <a:spAutoFit/>
          </a:bodyPr>
          <a:lstStyle/>
          <a:p>
            <a:pPr algn="ctr"/>
            <a:r>
              <a:rPr lang="en-US" sz="1600">
                <a:solidFill>
                  <a:schemeClr val="bg1"/>
                </a:solidFill>
                <a:latin typeface="Arial"/>
                <a:cs typeface="Arial"/>
              </a:rPr>
              <a:t>#IntuneForMSPs</a:t>
            </a:r>
          </a:p>
        </p:txBody>
      </p:sp>
      <p:grpSp>
        <p:nvGrpSpPr>
          <p:cNvPr id="49" name="Group 48">
            <a:extLst>
              <a:ext uri="{FF2B5EF4-FFF2-40B4-BE49-F238E27FC236}">
                <a16:creationId xmlns:a16="http://schemas.microsoft.com/office/drawing/2014/main" id="{6A73BD3A-165D-045D-B2EA-CA5BAD42C533}"/>
              </a:ext>
            </a:extLst>
          </p:cNvPr>
          <p:cNvGrpSpPr/>
          <p:nvPr/>
        </p:nvGrpSpPr>
        <p:grpSpPr>
          <a:xfrm>
            <a:off x="10889779" y="2933869"/>
            <a:ext cx="1045107" cy="1045107"/>
            <a:chOff x="9509554" y="1647095"/>
            <a:chExt cx="1045107" cy="1045107"/>
          </a:xfrm>
        </p:grpSpPr>
        <p:pic>
          <p:nvPicPr>
            <p:cNvPr id="54" name="Picture 53">
              <a:extLst>
                <a:ext uri="{FF2B5EF4-FFF2-40B4-BE49-F238E27FC236}">
                  <a16:creationId xmlns:a16="http://schemas.microsoft.com/office/drawing/2014/main" id="{4F2F0E61-C168-9097-0D7F-33B4EC1208AD}"/>
                </a:ext>
              </a:extLst>
            </p:cNvPr>
            <p:cNvPicPr>
              <a:picLocks noChangeAspect="1"/>
            </p:cNvPicPr>
            <p:nvPr/>
          </p:nvPicPr>
          <p:blipFill>
            <a:blip r:embed="rId18"/>
            <a:stretch>
              <a:fillRect/>
            </a:stretch>
          </p:blipFill>
          <p:spPr>
            <a:xfrm>
              <a:off x="9509554" y="1647095"/>
              <a:ext cx="1045107" cy="1045107"/>
            </a:xfrm>
            <a:prstGeom prst="rect">
              <a:avLst/>
            </a:prstGeom>
          </p:spPr>
        </p:pic>
        <p:sp>
          <p:nvSpPr>
            <p:cNvPr id="55" name="TextBox 54">
              <a:extLst>
                <a:ext uri="{FF2B5EF4-FFF2-40B4-BE49-F238E27FC236}">
                  <a16:creationId xmlns:a16="http://schemas.microsoft.com/office/drawing/2014/main" id="{AD1B7B5A-9F37-5FF8-EDAB-EAB7F2F05CCB}"/>
                </a:ext>
              </a:extLst>
            </p:cNvPr>
            <p:cNvSpPr txBox="1"/>
            <p:nvPr/>
          </p:nvSpPr>
          <p:spPr>
            <a:xfrm>
              <a:off x="9741418" y="2166651"/>
              <a:ext cx="697627" cy="461665"/>
            </a:xfrm>
            <a:prstGeom prst="rect">
              <a:avLst/>
            </a:prstGeom>
            <a:noFill/>
          </p:spPr>
          <p:txBody>
            <a:bodyPr wrap="none" rtlCol="0">
              <a:spAutoFit/>
            </a:bodyPr>
            <a:lstStyle/>
            <a:p>
              <a:r>
                <a:rPr lang="en-US" sz="1200" b="1">
                  <a:solidFill>
                    <a:schemeClr val="accent5">
                      <a:lumMod val="75000"/>
                    </a:schemeClr>
                  </a:solidFill>
                  <a:latin typeface="Arial"/>
                  <a:cs typeface="Arial"/>
                </a:rPr>
                <a:t>22, 23, </a:t>
              </a:r>
              <a:br>
                <a:rPr lang="en-US" sz="1200" b="1">
                  <a:solidFill>
                    <a:schemeClr val="accent5">
                      <a:lumMod val="75000"/>
                    </a:schemeClr>
                  </a:solidFill>
                  <a:latin typeface="Arial"/>
                  <a:cs typeface="Arial"/>
                </a:rPr>
              </a:br>
              <a:r>
                <a:rPr lang="en-US" sz="1200" b="1">
                  <a:solidFill>
                    <a:schemeClr val="accent5">
                      <a:lumMod val="75000"/>
                    </a:schemeClr>
                  </a:solidFill>
                  <a:latin typeface="Arial"/>
                  <a:cs typeface="Arial"/>
                </a:rPr>
                <a:t>24, 25</a:t>
              </a:r>
            </a:p>
          </p:txBody>
        </p:sp>
      </p:grpSp>
      <p:cxnSp>
        <p:nvCxnSpPr>
          <p:cNvPr id="35" name="Straight Arrow Connector 34">
            <a:extLst>
              <a:ext uri="{FF2B5EF4-FFF2-40B4-BE49-F238E27FC236}">
                <a16:creationId xmlns:a16="http://schemas.microsoft.com/office/drawing/2014/main" id="{F9E5684E-0A64-51DE-F6D1-07E8B89CB3BD}"/>
              </a:ext>
            </a:extLst>
          </p:cNvPr>
          <p:cNvCxnSpPr/>
          <p:nvPr/>
        </p:nvCxnSpPr>
        <p:spPr>
          <a:xfrm>
            <a:off x="5497113" y="2440023"/>
            <a:ext cx="1016" cy="373208"/>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589786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793C-30E9-FE24-CE3B-D74E5C3493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D02EE5-05CD-2D9E-9688-90D5607F7CFD}"/>
              </a:ext>
            </a:extLst>
          </p:cNvPr>
          <p:cNvSpPr>
            <a:spLocks noGrp="1"/>
          </p:cNvSpPr>
          <p:nvPr>
            <p:ph type="body" sz="quarter" idx="10"/>
          </p:nvPr>
        </p:nvSpPr>
        <p:spPr/>
        <p:txBody>
          <a:bodyPr lIns="91440" tIns="45720" rIns="91440" bIns="45720" anchor="ctr"/>
          <a:lstStyle/>
          <a:p>
            <a:r>
              <a:rPr lang="en-US">
                <a:latin typeface="Arial"/>
                <a:ea typeface="Verdana"/>
                <a:cs typeface="Arial"/>
              </a:rPr>
              <a:t>WINDOWS SERVER COVERAGE</a:t>
            </a:r>
            <a:endParaRPr lang="en-US"/>
          </a:p>
        </p:txBody>
      </p:sp>
      <p:sp>
        <p:nvSpPr>
          <p:cNvPr id="3" name="Text Placeholder 2">
            <a:extLst>
              <a:ext uri="{FF2B5EF4-FFF2-40B4-BE49-F238E27FC236}">
                <a16:creationId xmlns:a16="http://schemas.microsoft.com/office/drawing/2014/main" id="{5465F8BB-BF15-3F2F-E17A-74C0B914F982}"/>
              </a:ext>
            </a:extLst>
          </p:cNvPr>
          <p:cNvSpPr>
            <a:spLocks noGrp="1"/>
          </p:cNvSpPr>
          <p:nvPr>
            <p:ph type="body" sz="quarter" idx="11"/>
          </p:nvPr>
        </p:nvSpPr>
        <p:spPr/>
        <p:txBody>
          <a:bodyPr lIns="91440" tIns="45720" rIns="91440" bIns="45720" anchor="ctr"/>
          <a:lstStyle/>
          <a:p>
            <a:r>
              <a:rPr lang="en-US">
                <a:latin typeface="Arial"/>
                <a:cs typeface="Arial"/>
              </a:rPr>
              <a:t>Azure Arc enabled</a:t>
            </a:r>
            <a:endParaRPr lang="en-US"/>
          </a:p>
        </p:txBody>
      </p:sp>
      <p:grpSp>
        <p:nvGrpSpPr>
          <p:cNvPr id="4" name="Group 3">
            <a:extLst>
              <a:ext uri="{FF2B5EF4-FFF2-40B4-BE49-F238E27FC236}">
                <a16:creationId xmlns:a16="http://schemas.microsoft.com/office/drawing/2014/main" id="{73D67318-EAD9-92A2-57AA-F0B1020BBD71}"/>
              </a:ext>
            </a:extLst>
          </p:cNvPr>
          <p:cNvGrpSpPr/>
          <p:nvPr/>
        </p:nvGrpSpPr>
        <p:grpSpPr>
          <a:xfrm>
            <a:off x="1442998" y="1448281"/>
            <a:ext cx="9632919" cy="4808125"/>
            <a:chOff x="645055" y="542508"/>
            <a:chExt cx="11559483" cy="5771405"/>
          </a:xfrm>
        </p:grpSpPr>
        <p:pic>
          <p:nvPicPr>
            <p:cNvPr id="6174" name="Picture 30" descr="Windows Server 2025 Standard - 16 Core Pack - Perpetual Software License">
              <a:extLst>
                <a:ext uri="{FF2B5EF4-FFF2-40B4-BE49-F238E27FC236}">
                  <a16:creationId xmlns:a16="http://schemas.microsoft.com/office/drawing/2014/main" id="{19ED9C1F-74D8-5158-C4EB-0857452CB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0" y="850539"/>
              <a:ext cx="2760562" cy="27605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zure Arc-enabled VMware vSphere">
              <a:extLst>
                <a:ext uri="{FF2B5EF4-FFF2-40B4-BE49-F238E27FC236}">
                  <a16:creationId xmlns:a16="http://schemas.microsoft.com/office/drawing/2014/main" id="{7DA5B013-99B3-9A4D-44C1-6BC94663F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928813"/>
              <a:ext cx="5715000" cy="3000375"/>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Line Clouds to Windows"/>
            <p:cNvCxnSpPr/>
            <p:nvPr/>
          </p:nvCxnSpPr>
          <p:spPr>
            <a:xfrm>
              <a:off x="10325100" y="3771900"/>
              <a:ext cx="1" cy="12700"/>
            </a:xfrm>
            <a:prstGeom prst="straightConnector1">
              <a:avLst/>
            </a:prstGeom>
            <a:ln w="25400" cap="rnd">
              <a:solidFill>
                <a:srgbClr val="F37021"/>
              </a:solidFill>
              <a:headEnd type="none"/>
              <a:tailEnd type="triangle" w="med" len="med"/>
            </a:ln>
          </p:spPr>
        </p:cxnSp>
        <p:pic>
          <p:nvPicPr>
            <p:cNvPr id="6150" name="Picture 6">
              <a:extLst>
                <a:ext uri="{FF2B5EF4-FFF2-40B4-BE49-F238E27FC236}">
                  <a16:creationId xmlns:a16="http://schemas.microsoft.com/office/drawing/2014/main" id="{A16EA806-3F55-6A4D-3D2D-0C78963A2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204" y="1928813"/>
              <a:ext cx="1649392" cy="164939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oretek l Ignite with Nerdio Webinar">
              <a:extLst>
                <a:ext uri="{FF2B5EF4-FFF2-40B4-BE49-F238E27FC236}">
                  <a16:creationId xmlns:a16="http://schemas.microsoft.com/office/drawing/2014/main" id="{E114C97E-AE88-AC0C-4CDC-26B3E51613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055" y="4417450"/>
              <a:ext cx="2443162" cy="1266825"/>
            </a:xfrm>
            <a:prstGeom prst="rect">
              <a:avLst/>
            </a:prstGeom>
            <a:noFill/>
            <a:extLst>
              <a:ext uri="{909E8E84-426E-40DD-AFC4-6F175D3DCCD1}">
                <a14:hiddenFill xmlns:a14="http://schemas.microsoft.com/office/drawing/2010/main">
                  <a:solidFill>
                    <a:srgbClr val="FFFFFF"/>
                  </a:solidFill>
                </a14:hiddenFill>
              </a:ext>
            </a:extLst>
          </p:spPr>
        </p:pic>
        <p:pic>
          <p:nvPicPr>
            <p:cNvPr id="6180" name="Picture 36" descr="What is AWS and how to get certified? | by Elena O | Towards AWS">
              <a:extLst>
                <a:ext uri="{FF2B5EF4-FFF2-40B4-BE49-F238E27FC236}">
                  <a16:creationId xmlns:a16="http://schemas.microsoft.com/office/drawing/2014/main" id="{62E16232-81BC-53F8-FA58-545FF8F20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6154" y="4514050"/>
              <a:ext cx="2399817" cy="1799863"/>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Google Cloud Platform · GitHub">
              <a:extLst>
                <a:ext uri="{FF2B5EF4-FFF2-40B4-BE49-F238E27FC236}">
                  <a16:creationId xmlns:a16="http://schemas.microsoft.com/office/drawing/2014/main" id="{EDAAD283-31DC-8ECC-F987-9BA0AC1F68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0493" y="4719762"/>
              <a:ext cx="1336173" cy="1336173"/>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Explained: What is a private cloud? The pros and cons">
              <a:extLst>
                <a:ext uri="{FF2B5EF4-FFF2-40B4-BE49-F238E27FC236}">
                  <a16:creationId xmlns:a16="http://schemas.microsoft.com/office/drawing/2014/main" id="{86CE65F9-B187-3EA1-A0DF-05B199B9D3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0765" y="3781325"/>
              <a:ext cx="3533773" cy="1272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F29E0F-73E1-ED8F-6DA5-2C1CBA54C36D}"/>
                </a:ext>
              </a:extLst>
            </p:cNvPr>
            <p:cNvSpPr txBox="1"/>
            <p:nvPr/>
          </p:nvSpPr>
          <p:spPr>
            <a:xfrm>
              <a:off x="5452510" y="4977825"/>
              <a:ext cx="1863780" cy="584775"/>
            </a:xfrm>
            <a:prstGeom prst="rect">
              <a:avLst/>
            </a:prstGeom>
            <a:noFill/>
          </p:spPr>
          <p:txBody>
            <a:bodyPr wrap="none" rtlCol="0">
              <a:spAutoFit/>
            </a:bodyPr>
            <a:lstStyle/>
            <a:p>
              <a:r>
                <a:rPr lang="en-US" sz="3200">
                  <a:solidFill>
                    <a:schemeClr val="bg1"/>
                  </a:solidFill>
                </a:rPr>
                <a:t>Azure Arc</a:t>
              </a:r>
            </a:p>
          </p:txBody>
        </p:sp>
        <p:cxnSp>
          <p:nvCxnSpPr>
            <p:cNvPr id="5" name="Connector: Elbow 4">
              <a:extLst>
                <a:ext uri="{FF2B5EF4-FFF2-40B4-BE49-F238E27FC236}">
                  <a16:creationId xmlns:a16="http://schemas.microsoft.com/office/drawing/2014/main" id="{5C3CF591-0538-29CD-75F1-379D6770D132}"/>
                </a:ext>
              </a:extLst>
            </p:cNvPr>
            <p:cNvCxnSpPr>
              <a:stCxn id="6160" idx="0"/>
              <a:endCxn id="6150" idx="2"/>
            </p:cNvCxnSpPr>
            <p:nvPr/>
          </p:nvCxnSpPr>
          <p:spPr>
            <a:xfrm rot="5400000" flipH="1" flipV="1">
              <a:off x="1447146" y="3997696"/>
              <a:ext cx="839245" cy="26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9" name="Connector: Elbow 8">
              <a:extLst>
                <a:ext uri="{FF2B5EF4-FFF2-40B4-BE49-F238E27FC236}">
                  <a16:creationId xmlns:a16="http://schemas.microsoft.com/office/drawing/2014/main" id="{929329D1-0A9A-64CC-7FBB-FF6B5865336A}"/>
                </a:ext>
              </a:extLst>
            </p:cNvPr>
            <p:cNvCxnSpPr>
              <a:endCxn id="6150" idx="3"/>
            </p:cNvCxnSpPr>
            <p:nvPr/>
          </p:nvCxnSpPr>
          <p:spPr>
            <a:xfrm rot="10800000">
              <a:off x="2691596" y="2753510"/>
              <a:ext cx="1371118" cy="67549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E17AD993-DBD3-7DFF-BB4C-A82DDA6A2249}"/>
                </a:ext>
              </a:extLst>
            </p:cNvPr>
            <p:cNvCxnSpPr>
              <a:endCxn id="6174" idx="2"/>
            </p:cNvCxnSpPr>
            <p:nvPr/>
          </p:nvCxnSpPr>
          <p:spPr>
            <a:xfrm rot="16200000" flipH="1">
              <a:off x="10041871" y="3319191"/>
              <a:ext cx="575138" cy="8681"/>
            </a:xfrm>
            <a:prstGeom prst="bentConnector3">
              <a:avLst>
                <a:gd name="adj1" fmla="val 107547"/>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7E0191D-45AE-5F45-DB2B-F5EDA077258A}"/>
                </a:ext>
              </a:extLst>
            </p:cNvPr>
            <p:cNvCxnSpPr/>
            <p:nvPr/>
          </p:nvCxnSpPr>
          <p:spPr>
            <a:xfrm>
              <a:off x="8484243" y="3493755"/>
              <a:ext cx="821803" cy="1124544"/>
            </a:xfrm>
            <a:prstGeom prst="line">
              <a:avLst/>
            </a:prstGeom>
          </p:spPr>
          <p:style>
            <a:lnRef idx="2">
              <a:schemeClr val="accent1"/>
            </a:lnRef>
            <a:fillRef idx="0">
              <a:schemeClr val="accent1"/>
            </a:fillRef>
            <a:effectRef idx="1">
              <a:schemeClr val="accent1"/>
            </a:effectRef>
            <a:fontRef idx="minor">
              <a:schemeClr val="tx1"/>
            </a:fontRef>
          </p:style>
        </p:cxnSp>
        <p:pic>
          <p:nvPicPr>
            <p:cNvPr id="10242" name="Picture 2" descr="Linux Logo PNG, Linux Icon Free Download - Free Transparent ...">
              <a:extLst>
                <a:ext uri="{FF2B5EF4-FFF2-40B4-BE49-F238E27FC236}">
                  <a16:creationId xmlns:a16="http://schemas.microsoft.com/office/drawing/2014/main" id="{47326451-EBA2-6FE1-EF5F-578394EE3E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4110" y="542508"/>
              <a:ext cx="1089567" cy="108956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A5F82548-10B8-1A59-FBFB-CA347A69F4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92643" y="990376"/>
              <a:ext cx="2111105" cy="3892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923262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0831-6A29-168B-6931-5CB6B9E461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ABD4C7-C65C-396B-B40E-C04B9BC2A934}"/>
              </a:ext>
            </a:extLst>
          </p:cNvPr>
          <p:cNvSpPr>
            <a:spLocks noGrp="1"/>
          </p:cNvSpPr>
          <p:nvPr>
            <p:ph type="body" sz="quarter" idx="10"/>
          </p:nvPr>
        </p:nvSpPr>
        <p:spPr/>
        <p:txBody>
          <a:bodyPr lIns="91440" tIns="45720" rIns="91440" bIns="45720" anchor="ctr"/>
          <a:lstStyle/>
          <a:p>
            <a:r>
              <a:rPr lang="en-US">
                <a:latin typeface="Arial"/>
                <a:ea typeface="Verdana"/>
                <a:cs typeface="Arial"/>
              </a:rPr>
              <a:t>SCRIPTING AND TECHNICIAN WORKFLOWS</a:t>
            </a:r>
            <a:endParaRPr lang="en-US"/>
          </a:p>
        </p:txBody>
      </p:sp>
      <p:sp>
        <p:nvSpPr>
          <p:cNvPr id="3" name="Text Placeholder 2">
            <a:extLst>
              <a:ext uri="{FF2B5EF4-FFF2-40B4-BE49-F238E27FC236}">
                <a16:creationId xmlns:a16="http://schemas.microsoft.com/office/drawing/2014/main" id="{51378FA7-DE5B-0F8C-2739-22904FAFC738}"/>
              </a:ext>
            </a:extLst>
          </p:cNvPr>
          <p:cNvSpPr>
            <a:spLocks noGrp="1"/>
          </p:cNvSpPr>
          <p:nvPr>
            <p:ph type="body" sz="quarter" idx="11"/>
          </p:nvPr>
        </p:nvSpPr>
        <p:spPr/>
        <p:txBody>
          <a:bodyPr lIns="91440" tIns="45720" rIns="91440" bIns="45720" anchor="ctr"/>
          <a:lstStyle/>
          <a:p>
            <a:r>
              <a:rPr lang="en-US">
                <a:latin typeface="Arial"/>
                <a:cs typeface="Arial"/>
              </a:rPr>
              <a:t>Day 2 operations</a:t>
            </a:r>
            <a:endParaRPr lang="en-US"/>
          </a:p>
        </p:txBody>
      </p:sp>
      <p:pic>
        <p:nvPicPr>
          <p:cNvPr id="8" name="Picture 7">
            <a:extLst>
              <a:ext uri="{FF2B5EF4-FFF2-40B4-BE49-F238E27FC236}">
                <a16:creationId xmlns:a16="http://schemas.microsoft.com/office/drawing/2014/main" id="{CE901552-9DF4-5E59-1842-AE7B676F554B}"/>
              </a:ext>
            </a:extLst>
          </p:cNvPr>
          <p:cNvPicPr>
            <a:picLocks noChangeAspect="1"/>
          </p:cNvPicPr>
          <p:nvPr/>
        </p:nvPicPr>
        <p:blipFill>
          <a:blip r:embed="rId3"/>
          <a:stretch>
            <a:fillRect/>
          </a:stretch>
        </p:blipFill>
        <p:spPr>
          <a:xfrm>
            <a:off x="3715591" y="2009465"/>
            <a:ext cx="8022669" cy="3952238"/>
          </a:xfrm>
          <a:prstGeom prst="rect">
            <a:avLst/>
          </a:prstGeom>
        </p:spPr>
      </p:pic>
      <p:sp>
        <p:nvSpPr>
          <p:cNvPr id="5" name="TextBox 4">
            <a:extLst>
              <a:ext uri="{FF2B5EF4-FFF2-40B4-BE49-F238E27FC236}">
                <a16:creationId xmlns:a16="http://schemas.microsoft.com/office/drawing/2014/main" id="{26860311-4792-3F76-851C-74D0B0FD9551}"/>
              </a:ext>
            </a:extLst>
          </p:cNvPr>
          <p:cNvSpPr txBox="1"/>
          <p:nvPr/>
        </p:nvSpPr>
        <p:spPr>
          <a:xfrm>
            <a:off x="455674" y="1952679"/>
            <a:ext cx="3051375"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FEFFFF"/>
                </a:solidFill>
                <a:latin typeface="Arial"/>
                <a:ea typeface="+mn-lt"/>
                <a:cs typeface="Arial"/>
              </a:rPr>
              <a:t>Many day two tasks:</a:t>
            </a: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TAP: Temp time pass </a:t>
            </a:r>
            <a:endParaRPr lang="en-US">
              <a:solidFill>
                <a:srgbClr val="FEFFFF"/>
              </a:solidFill>
              <a:latin typeface="Arial"/>
              <a:cs typeface="Arial"/>
            </a:endParaRP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User offboarding </a:t>
            </a:r>
            <a:endParaRPr lang="en-US">
              <a:solidFill>
                <a:srgbClr val="FEFFFF"/>
              </a:solidFill>
              <a:latin typeface="Arial"/>
              <a:cs typeface="Arial"/>
            </a:endParaRP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Scripted actions </a:t>
            </a:r>
            <a:endParaRPr lang="en-US">
              <a:solidFill>
                <a:srgbClr val="FEFFFF"/>
              </a:solidFill>
              <a:latin typeface="Arial"/>
              <a:cs typeface="Arial"/>
            </a:endParaRP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Entra user group </a:t>
            </a:r>
            <a:r>
              <a:rPr lang="en-US" err="1">
                <a:solidFill>
                  <a:srgbClr val="FEFFFF"/>
                </a:solidFill>
                <a:latin typeface="Arial"/>
                <a:ea typeface="+mn-lt"/>
                <a:cs typeface="Arial"/>
              </a:rPr>
              <a:t>mgmt</a:t>
            </a:r>
            <a:r>
              <a:rPr lang="en-US">
                <a:solidFill>
                  <a:srgbClr val="FEFFFF"/>
                </a:solidFill>
                <a:latin typeface="Arial"/>
                <a:ea typeface="+mn-lt"/>
                <a:cs typeface="Arial"/>
              </a:rPr>
              <a:t> </a:t>
            </a:r>
            <a:endParaRPr lang="en-US">
              <a:solidFill>
                <a:srgbClr val="FEFFFF"/>
              </a:solidFill>
              <a:latin typeface="Arial"/>
              <a:cs typeface="Arial"/>
            </a:endParaRP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Exchange Online </a:t>
            </a:r>
            <a:r>
              <a:rPr lang="en-US" err="1">
                <a:solidFill>
                  <a:srgbClr val="FEFFFF"/>
                </a:solidFill>
                <a:latin typeface="Arial"/>
                <a:ea typeface="+mn-lt"/>
                <a:cs typeface="Arial"/>
              </a:rPr>
              <a:t>mgmt</a:t>
            </a:r>
            <a:r>
              <a:rPr lang="en-US">
                <a:solidFill>
                  <a:srgbClr val="FEFFFF"/>
                </a:solidFill>
                <a:latin typeface="Arial"/>
                <a:ea typeface="+mn-lt"/>
                <a:cs typeface="Arial"/>
              </a:rPr>
              <a:t> </a:t>
            </a:r>
            <a:endParaRPr lang="en-US">
              <a:solidFill>
                <a:srgbClr val="FEFFFF"/>
              </a:solidFill>
              <a:latin typeface="Arial"/>
              <a:cs typeface="Arial"/>
            </a:endParaRPr>
          </a:p>
          <a:p>
            <a:pPr marL="285750" indent="-285750">
              <a:lnSpc>
                <a:spcPct val="150000"/>
              </a:lnSpc>
              <a:buFont typeface="Arial" panose="020B0604020202020204" pitchFamily="34" charset="0"/>
              <a:buChar char="•"/>
            </a:pPr>
            <a:r>
              <a:rPr lang="en-US">
                <a:solidFill>
                  <a:srgbClr val="FEFFFF"/>
                </a:solidFill>
                <a:latin typeface="Arial"/>
                <a:ea typeface="+mn-lt"/>
                <a:cs typeface="Arial"/>
              </a:rPr>
              <a:t>and more... </a:t>
            </a:r>
            <a:endParaRPr lang="en-US">
              <a:solidFill>
                <a:srgbClr val="FEFFFF"/>
              </a:solidFill>
              <a:latin typeface="Arial"/>
              <a:cs typeface="Arial"/>
            </a:endParaRPr>
          </a:p>
        </p:txBody>
      </p:sp>
    </p:spTree>
    <p:extLst>
      <p:ext uri="{BB962C8B-B14F-4D97-AF65-F5344CB8AC3E}">
        <p14:creationId xmlns:p14="http://schemas.microsoft.com/office/powerpoint/2010/main" val="145297276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A181-3659-FC7B-C801-7AFB546CD0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DF691F-1BFE-EE7A-2C35-58BF3D878755}"/>
              </a:ext>
            </a:extLst>
          </p:cNvPr>
          <p:cNvSpPr>
            <a:spLocks noGrp="1"/>
          </p:cNvSpPr>
          <p:nvPr>
            <p:ph type="body" sz="quarter" idx="10"/>
          </p:nvPr>
        </p:nvSpPr>
        <p:spPr/>
        <p:txBody>
          <a:bodyPr lIns="91440" tIns="45720" rIns="91440" bIns="45720" anchor="ctr"/>
          <a:lstStyle/>
          <a:p>
            <a:r>
              <a:rPr lang="en-US">
                <a:latin typeface="Arial"/>
                <a:ea typeface="Verdana"/>
                <a:cs typeface="Arial"/>
              </a:rPr>
              <a:t>PSA WORKFLOWS</a:t>
            </a:r>
            <a:endParaRPr lang="en-US"/>
          </a:p>
        </p:txBody>
      </p:sp>
      <p:sp>
        <p:nvSpPr>
          <p:cNvPr id="3" name="Text Placeholder 2">
            <a:extLst>
              <a:ext uri="{FF2B5EF4-FFF2-40B4-BE49-F238E27FC236}">
                <a16:creationId xmlns:a16="http://schemas.microsoft.com/office/drawing/2014/main" id="{8FE580D2-C3A0-D70F-D46F-0BE37CF1270A}"/>
              </a:ext>
            </a:extLst>
          </p:cNvPr>
          <p:cNvSpPr>
            <a:spLocks noGrp="1"/>
          </p:cNvSpPr>
          <p:nvPr>
            <p:ph type="body" sz="quarter" idx="11"/>
          </p:nvPr>
        </p:nvSpPr>
        <p:spPr/>
        <p:txBody>
          <a:bodyPr lIns="91440" tIns="45720" rIns="91440" bIns="45720" anchor="ctr"/>
          <a:lstStyle/>
          <a:p>
            <a:r>
              <a:rPr lang="en-US">
                <a:latin typeface="Arial"/>
                <a:cs typeface="Arial"/>
              </a:rPr>
              <a:t>PSA integration</a:t>
            </a:r>
            <a:endParaRPr lang="en-US"/>
          </a:p>
        </p:txBody>
      </p:sp>
      <p:pic>
        <p:nvPicPr>
          <p:cNvPr id="10" name="Picture 9">
            <a:extLst>
              <a:ext uri="{FF2B5EF4-FFF2-40B4-BE49-F238E27FC236}">
                <a16:creationId xmlns:a16="http://schemas.microsoft.com/office/drawing/2014/main" id="{F38AF000-3E6C-DC2F-58EF-F8B5EA83E69A}"/>
              </a:ext>
            </a:extLst>
          </p:cNvPr>
          <p:cNvPicPr>
            <a:picLocks noChangeAspect="1"/>
          </p:cNvPicPr>
          <p:nvPr/>
        </p:nvPicPr>
        <p:blipFill>
          <a:blip r:embed="rId3"/>
          <a:stretch>
            <a:fillRect/>
          </a:stretch>
        </p:blipFill>
        <p:spPr>
          <a:xfrm>
            <a:off x="6538539" y="1990595"/>
            <a:ext cx="4711275" cy="4006224"/>
          </a:xfrm>
          <a:prstGeom prst="rect">
            <a:avLst/>
          </a:prstGeom>
        </p:spPr>
      </p:pic>
      <p:pic>
        <p:nvPicPr>
          <p:cNvPr id="12" name="Picture 11">
            <a:extLst>
              <a:ext uri="{FF2B5EF4-FFF2-40B4-BE49-F238E27FC236}">
                <a16:creationId xmlns:a16="http://schemas.microsoft.com/office/drawing/2014/main" id="{02A3D834-BC0E-0699-BE13-0FB80633649F}"/>
              </a:ext>
            </a:extLst>
          </p:cNvPr>
          <p:cNvPicPr>
            <a:picLocks noChangeAspect="1"/>
          </p:cNvPicPr>
          <p:nvPr/>
        </p:nvPicPr>
        <p:blipFill>
          <a:blip r:embed="rId4"/>
          <a:stretch>
            <a:fillRect/>
          </a:stretch>
        </p:blipFill>
        <p:spPr>
          <a:xfrm>
            <a:off x="1380697" y="1987908"/>
            <a:ext cx="4711275" cy="4004410"/>
          </a:xfrm>
          <a:prstGeom prst="rect">
            <a:avLst/>
          </a:prstGeom>
        </p:spPr>
      </p:pic>
      <p:pic>
        <p:nvPicPr>
          <p:cNvPr id="5122" name="Picture 2" descr="Guides - HaloPSA">
            <a:extLst>
              <a:ext uri="{FF2B5EF4-FFF2-40B4-BE49-F238E27FC236}">
                <a16:creationId xmlns:a16="http://schemas.microsoft.com/office/drawing/2014/main" id="{2B07B446-0975-19D7-6D25-7A734594D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166" y="1232193"/>
            <a:ext cx="2168561" cy="35121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ovila + ConnectWise PSA | AI Project Automation">
            <a:extLst>
              <a:ext uri="{FF2B5EF4-FFF2-40B4-BE49-F238E27FC236}">
                <a16:creationId xmlns:a16="http://schemas.microsoft.com/office/drawing/2014/main" id="{189BB709-BBF4-E72D-61A4-4CE91C443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6550" y="1071709"/>
            <a:ext cx="1297670" cy="50889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herpaDesk is an alternative to Autotask. Free trial.">
            <a:extLst>
              <a:ext uri="{FF2B5EF4-FFF2-40B4-BE49-F238E27FC236}">
                <a16:creationId xmlns:a16="http://schemas.microsoft.com/office/drawing/2014/main" id="{6AD57AA6-5C69-A063-4500-FBEE34401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8402" y="1021957"/>
            <a:ext cx="1397660" cy="60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3054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45DFF-6227-C64A-5D01-3DC2688D43CB}"/>
              </a:ext>
            </a:extLst>
          </p:cNvPr>
          <p:cNvPicPr>
            <a:picLocks noChangeAspect="1"/>
          </p:cNvPicPr>
          <p:nvPr/>
        </p:nvPicPr>
        <p:blipFill>
          <a:blip r:embed="rId3">
            <a:extLst>
              <a:ext uri="{28A0092B-C50C-407E-A947-70E740481C1C}">
                <a14:useLocalDpi xmlns:a14="http://schemas.microsoft.com/office/drawing/2010/main" val="0"/>
              </a:ext>
            </a:extLst>
          </a:blip>
          <a:srcRect r="2862" b="3786"/>
          <a:stretch>
            <a:fillRect/>
          </a:stretch>
        </p:blipFill>
        <p:spPr>
          <a:xfrm>
            <a:off x="2093546" y="1714500"/>
            <a:ext cx="7775775" cy="4154530"/>
          </a:xfrm>
          <a:prstGeom prst="rect">
            <a:avLst/>
          </a:prstGeom>
        </p:spPr>
      </p:pic>
      <p:sp>
        <p:nvSpPr>
          <p:cNvPr id="5" name="Rectangle 4">
            <a:extLst>
              <a:ext uri="{FF2B5EF4-FFF2-40B4-BE49-F238E27FC236}">
                <a16:creationId xmlns:a16="http://schemas.microsoft.com/office/drawing/2014/main" id="{4437CC18-B104-CEEF-07F9-4B791C05F464}"/>
              </a:ext>
            </a:extLst>
          </p:cNvPr>
          <p:cNvSpPr/>
          <p:nvPr/>
        </p:nvSpPr>
        <p:spPr>
          <a:xfrm>
            <a:off x="5625448" y="3120617"/>
            <a:ext cx="642164" cy="2657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letter on a black background&#10;&#10;AI-generated content may be incorrect.">
            <a:extLst>
              <a:ext uri="{FF2B5EF4-FFF2-40B4-BE49-F238E27FC236}">
                <a16:creationId xmlns:a16="http://schemas.microsoft.com/office/drawing/2014/main" id="{E416FBD6-6197-33EB-BF8B-6039DC020180}"/>
              </a:ext>
            </a:extLst>
          </p:cNvPr>
          <p:cNvPicPr>
            <a:picLocks noChangeAspect="1"/>
          </p:cNvPicPr>
          <p:nvPr/>
        </p:nvPicPr>
        <p:blipFill>
          <a:blip r:embed="rId4"/>
          <a:stretch>
            <a:fillRect/>
          </a:stretch>
        </p:blipFill>
        <p:spPr>
          <a:xfrm>
            <a:off x="5470443" y="3164905"/>
            <a:ext cx="952174" cy="155005"/>
          </a:xfrm>
          <a:prstGeom prst="rect">
            <a:avLst/>
          </a:prstGeom>
        </p:spPr>
      </p:pic>
      <p:sp>
        <p:nvSpPr>
          <p:cNvPr id="2" name="Text Placeholder 1">
            <a:extLst>
              <a:ext uri="{FF2B5EF4-FFF2-40B4-BE49-F238E27FC236}">
                <a16:creationId xmlns:a16="http://schemas.microsoft.com/office/drawing/2014/main" id="{11E64DFA-B508-70AD-EB79-3DC9C88E3676}"/>
              </a:ext>
            </a:extLst>
          </p:cNvPr>
          <p:cNvSpPr>
            <a:spLocks noGrp="1"/>
          </p:cNvSpPr>
          <p:nvPr>
            <p:ph type="body" sz="quarter" idx="10"/>
          </p:nvPr>
        </p:nvSpPr>
        <p:spPr/>
        <p:txBody>
          <a:bodyPr/>
          <a:lstStyle/>
          <a:p>
            <a:r>
              <a:rPr lang="en-US"/>
              <a:t>PSA INTEGRATION</a:t>
            </a:r>
          </a:p>
        </p:txBody>
      </p:sp>
      <p:sp>
        <p:nvSpPr>
          <p:cNvPr id="6" name="Text Placeholder 5">
            <a:extLst>
              <a:ext uri="{FF2B5EF4-FFF2-40B4-BE49-F238E27FC236}">
                <a16:creationId xmlns:a16="http://schemas.microsoft.com/office/drawing/2014/main" id="{58678ADB-EA7B-F912-C4E5-8C3C266A6C1C}"/>
              </a:ext>
            </a:extLst>
          </p:cNvPr>
          <p:cNvSpPr>
            <a:spLocks noGrp="1"/>
          </p:cNvSpPr>
          <p:nvPr>
            <p:ph type="body" sz="quarter" idx="11"/>
          </p:nvPr>
        </p:nvSpPr>
        <p:spPr/>
        <p:txBody>
          <a:bodyPr/>
          <a:lstStyle/>
          <a:p>
            <a:r>
              <a:rPr lang="en-US"/>
              <a:t>UAM</a:t>
            </a:r>
          </a:p>
        </p:txBody>
      </p:sp>
    </p:spTree>
    <p:extLst>
      <p:ext uri="{BB962C8B-B14F-4D97-AF65-F5344CB8AC3E}">
        <p14:creationId xmlns:p14="http://schemas.microsoft.com/office/powerpoint/2010/main" val="31150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416A4-351A-F009-23AD-8415549A85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0F2113-8D18-19BD-9615-D25997F16543}"/>
              </a:ext>
            </a:extLst>
          </p:cNvPr>
          <p:cNvSpPr>
            <a:spLocks noGrp="1"/>
          </p:cNvSpPr>
          <p:nvPr>
            <p:ph type="body" sz="quarter" idx="10"/>
          </p:nvPr>
        </p:nvSpPr>
        <p:spPr/>
        <p:txBody>
          <a:bodyPr lIns="91440" tIns="45720" rIns="91440" bIns="45720" anchor="ctr"/>
          <a:lstStyle/>
          <a:p>
            <a:r>
              <a:rPr lang="en-US">
                <a:latin typeface="Arial"/>
                <a:ea typeface="Verdana"/>
                <a:cs typeface="Arial"/>
              </a:rPr>
              <a:t>APPLICATION MANAGEMENT</a:t>
            </a:r>
          </a:p>
        </p:txBody>
      </p:sp>
      <p:sp>
        <p:nvSpPr>
          <p:cNvPr id="3" name="Text Placeholder 2">
            <a:extLst>
              <a:ext uri="{FF2B5EF4-FFF2-40B4-BE49-F238E27FC236}">
                <a16:creationId xmlns:a16="http://schemas.microsoft.com/office/drawing/2014/main" id="{4203615A-38A3-BE99-CE8A-A031F8694251}"/>
              </a:ext>
            </a:extLst>
          </p:cNvPr>
          <p:cNvSpPr>
            <a:spLocks noGrp="1"/>
          </p:cNvSpPr>
          <p:nvPr>
            <p:ph type="body" sz="quarter" idx="11"/>
          </p:nvPr>
        </p:nvSpPr>
        <p:spPr/>
        <p:txBody>
          <a:bodyPr lIns="91440" tIns="45720" rIns="91440" bIns="45720" anchor="ctr"/>
          <a:lstStyle/>
          <a:p>
            <a:r>
              <a:rPr lang="en-US">
                <a:latin typeface="Arial"/>
                <a:cs typeface="Arial"/>
              </a:rPr>
              <a:t>Unified Application Management</a:t>
            </a:r>
          </a:p>
        </p:txBody>
      </p:sp>
      <p:pic>
        <p:nvPicPr>
          <p:cNvPr id="6" name="Picture 5">
            <a:extLst>
              <a:ext uri="{FF2B5EF4-FFF2-40B4-BE49-F238E27FC236}">
                <a16:creationId xmlns:a16="http://schemas.microsoft.com/office/drawing/2014/main" id="{89EC108F-5E96-2986-B1CB-ED9F566836E1}"/>
              </a:ext>
            </a:extLst>
          </p:cNvPr>
          <p:cNvPicPr>
            <a:picLocks noChangeAspect="1"/>
          </p:cNvPicPr>
          <p:nvPr/>
        </p:nvPicPr>
        <p:blipFill>
          <a:blip r:embed="rId3"/>
          <a:stretch>
            <a:fillRect/>
          </a:stretch>
        </p:blipFill>
        <p:spPr>
          <a:xfrm>
            <a:off x="3878545" y="1930389"/>
            <a:ext cx="7891325" cy="3918209"/>
          </a:xfrm>
          <a:prstGeom prst="rect">
            <a:avLst/>
          </a:prstGeom>
        </p:spPr>
      </p:pic>
      <p:sp>
        <p:nvSpPr>
          <p:cNvPr id="4" name="TextBox 3">
            <a:extLst>
              <a:ext uri="{FF2B5EF4-FFF2-40B4-BE49-F238E27FC236}">
                <a16:creationId xmlns:a16="http://schemas.microsoft.com/office/drawing/2014/main" id="{12D009C0-9599-FEC9-FD3D-2EE98EE4620A}"/>
              </a:ext>
            </a:extLst>
          </p:cNvPr>
          <p:cNvSpPr txBox="1"/>
          <p:nvPr/>
        </p:nvSpPr>
        <p:spPr>
          <a:xfrm>
            <a:off x="656877" y="1933195"/>
            <a:ext cx="269491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rgbClr val="FFFFFF"/>
                </a:solidFill>
                <a:latin typeface="Arial"/>
                <a:ea typeface="+mn-lt"/>
                <a:cs typeface="Arial"/>
              </a:rPr>
              <a:t>Thousands of apps via Winget, Apple App </a:t>
            </a:r>
            <a:endParaRPr lang="en-US">
              <a:solidFill>
                <a:srgbClr val="FFFFFF"/>
              </a:solidFill>
              <a:latin typeface="Arial"/>
              <a:cs typeface="Arial"/>
            </a:endParaRPr>
          </a:p>
          <a:p>
            <a:endParaRPr lang="en-US">
              <a:solidFill>
                <a:srgbClr val="FFFFFF"/>
              </a:solidFill>
              <a:latin typeface="Arial"/>
              <a:ea typeface="+mn-lt"/>
              <a:cs typeface="Arial"/>
            </a:endParaRPr>
          </a:p>
          <a:p>
            <a:pPr marL="285750" indent="-285750">
              <a:buFont typeface="Arial" panose="020B0604020202020204" pitchFamily="34" charset="0"/>
              <a:buChar char="•"/>
            </a:pPr>
            <a:r>
              <a:rPr lang="en-US">
                <a:solidFill>
                  <a:srgbClr val="FFFFFF"/>
                </a:solidFill>
                <a:latin typeface="Arial"/>
                <a:ea typeface="+mn-lt"/>
                <a:cs typeface="Arial"/>
              </a:rPr>
              <a:t>Store, Google Play </a:t>
            </a:r>
            <a:endParaRPr lang="en-US">
              <a:solidFill>
                <a:srgbClr val="FFFFFF"/>
              </a:solidFill>
              <a:latin typeface="Arial"/>
              <a:cs typeface="Arial"/>
            </a:endParaRPr>
          </a:p>
          <a:p>
            <a:pPr marL="285750" indent="-285750">
              <a:buFont typeface="Arial" panose="020B0604020202020204" pitchFamily="34" charset="0"/>
              <a:buChar char="•"/>
            </a:pPr>
            <a:endParaRPr lang="en-US">
              <a:solidFill>
                <a:srgbClr val="FFFFFF"/>
              </a:solidFill>
              <a:latin typeface="Arial"/>
              <a:cs typeface="Arial"/>
            </a:endParaRPr>
          </a:p>
          <a:p>
            <a:pPr marL="285750" indent="-285750">
              <a:buFont typeface="Arial" panose="020B0604020202020204" pitchFamily="34" charset="0"/>
              <a:buChar char="•"/>
            </a:pPr>
            <a:r>
              <a:rPr lang="en-US">
                <a:solidFill>
                  <a:srgbClr val="FFFFFF"/>
                </a:solidFill>
                <a:latin typeface="Arial"/>
                <a:ea typeface="+mn-lt"/>
                <a:cs typeface="Arial"/>
              </a:rPr>
              <a:t>Automatic updates </a:t>
            </a:r>
            <a:endParaRPr lang="en-US">
              <a:solidFill>
                <a:srgbClr val="FFFFFF"/>
              </a:solidFill>
              <a:latin typeface="Arial"/>
              <a:cs typeface="Arial"/>
            </a:endParaRPr>
          </a:p>
          <a:p>
            <a:pPr marL="285750" indent="-285750">
              <a:buFont typeface="Arial" panose="020B0604020202020204" pitchFamily="34" charset="0"/>
              <a:buChar char="•"/>
            </a:pPr>
            <a:endParaRPr lang="en-US">
              <a:solidFill>
                <a:srgbClr val="FFFFFF"/>
              </a:solidFill>
              <a:latin typeface="Arial"/>
              <a:cs typeface="Arial"/>
            </a:endParaRPr>
          </a:p>
          <a:p>
            <a:pPr marL="285750" indent="-285750">
              <a:buFont typeface="Arial" panose="020B0604020202020204" pitchFamily="34" charset="0"/>
              <a:buChar char="•"/>
            </a:pPr>
            <a:r>
              <a:rPr lang="en-US">
                <a:solidFill>
                  <a:srgbClr val="FFFFFF"/>
                </a:solidFill>
                <a:latin typeface="Arial"/>
                <a:ea typeface="+mn-lt"/>
                <a:cs typeface="Arial"/>
              </a:rPr>
              <a:t>Set and forget </a:t>
            </a:r>
            <a:endParaRPr lang="en-US">
              <a:solidFill>
                <a:srgbClr val="FFFFFF"/>
              </a:solidFill>
              <a:latin typeface="Arial"/>
              <a:cs typeface="Arial"/>
            </a:endParaRPr>
          </a:p>
          <a:p>
            <a:pPr marL="285750" indent="-285750">
              <a:buFont typeface="Arial" panose="020B0604020202020204" pitchFamily="34" charset="0"/>
              <a:buChar char="•"/>
            </a:pPr>
            <a:endParaRPr lang="en-US">
              <a:solidFill>
                <a:srgbClr val="FFFFFF"/>
              </a:solidFill>
              <a:latin typeface="Arial"/>
              <a:cs typeface="Arial"/>
            </a:endParaRPr>
          </a:p>
          <a:p>
            <a:pPr marL="285750" indent="-285750">
              <a:buFont typeface="Arial" panose="020B0604020202020204" pitchFamily="34" charset="0"/>
              <a:buChar char="•"/>
            </a:pPr>
            <a:r>
              <a:rPr lang="en-US">
                <a:solidFill>
                  <a:srgbClr val="FFFFFF"/>
                </a:solidFill>
                <a:latin typeface="Arial"/>
                <a:ea typeface="+mn-lt"/>
                <a:cs typeface="Arial"/>
              </a:rPr>
              <a:t>Upload custom apps </a:t>
            </a:r>
            <a:endParaRPr lang="en-US">
              <a:solidFill>
                <a:srgbClr val="FFFFFF"/>
              </a:solidFill>
              <a:latin typeface="Arial"/>
              <a:cs typeface="Arial"/>
            </a:endParaRPr>
          </a:p>
          <a:p>
            <a:pPr marL="285750" indent="-285750">
              <a:buFont typeface="Arial" panose="020B0604020202020204" pitchFamily="34" charset="0"/>
              <a:buChar char="•"/>
            </a:pPr>
            <a:endParaRPr lang="en-US">
              <a:solidFill>
                <a:srgbClr val="FFFFFF"/>
              </a:solidFill>
              <a:latin typeface="Arial"/>
              <a:cs typeface="Arial"/>
            </a:endParaRPr>
          </a:p>
          <a:p>
            <a:pPr marL="285750" indent="-285750">
              <a:buFont typeface="Arial" panose="020B0604020202020204" pitchFamily="34" charset="0"/>
              <a:buChar char="•"/>
            </a:pPr>
            <a:r>
              <a:rPr lang="en-US">
                <a:solidFill>
                  <a:srgbClr val="FFFFFF"/>
                </a:solidFill>
                <a:latin typeface="Arial"/>
                <a:ea typeface="+mn-lt"/>
                <a:cs typeface="Arial"/>
              </a:rPr>
              <a:t>Advanced detection </a:t>
            </a:r>
            <a:endParaRPr lang="en-US">
              <a:solidFill>
                <a:srgbClr val="FFFFFF"/>
              </a:solidFill>
              <a:latin typeface="Arial"/>
              <a:cs typeface="Arial"/>
            </a:endParaRPr>
          </a:p>
          <a:p>
            <a:pPr marL="285750" indent="-285750">
              <a:buFont typeface="Arial" panose="020B0604020202020204" pitchFamily="34" charset="0"/>
              <a:buChar char="•"/>
            </a:pPr>
            <a:endParaRPr lang="en-US">
              <a:solidFill>
                <a:srgbClr val="FFFFFF"/>
              </a:solidFill>
              <a:latin typeface="Arial"/>
              <a:cs typeface="Arial"/>
            </a:endParaRPr>
          </a:p>
          <a:p>
            <a:pPr marL="285750" indent="-285750">
              <a:buFont typeface="Arial" panose="020B0604020202020204" pitchFamily="34" charset="0"/>
              <a:buChar char="•"/>
            </a:pPr>
            <a:r>
              <a:rPr lang="en-US">
                <a:solidFill>
                  <a:srgbClr val="FFFFFF"/>
                </a:solidFill>
                <a:latin typeface="Arial"/>
                <a:ea typeface="+mn-lt"/>
                <a:cs typeface="Arial"/>
              </a:rPr>
              <a:t>Scripting capabilities</a:t>
            </a:r>
            <a:endParaRPr lang="en-US">
              <a:solidFill>
                <a:srgbClr val="FFFFFF"/>
              </a:solidFill>
              <a:latin typeface="Arial"/>
              <a:cs typeface="Arial"/>
            </a:endParaRPr>
          </a:p>
          <a:p>
            <a:pPr marL="285750" indent="-285750" algn="l">
              <a:buFont typeface="Arial" panose="020B0604020202020204" pitchFamily="34" charset="0"/>
              <a:buChar char="•"/>
            </a:pPr>
            <a:endParaRPr lang="en-US">
              <a:solidFill>
                <a:srgbClr val="FFFFFF"/>
              </a:solidFill>
              <a:latin typeface="Arial"/>
              <a:cs typeface="Arial"/>
            </a:endParaRPr>
          </a:p>
        </p:txBody>
      </p:sp>
    </p:spTree>
    <p:extLst>
      <p:ext uri="{BB962C8B-B14F-4D97-AF65-F5344CB8AC3E}">
        <p14:creationId xmlns:p14="http://schemas.microsoft.com/office/powerpoint/2010/main" val="2569602687"/>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1947-B6AD-A9EC-86C2-E869FEF142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ECAE6F-A74D-E4F7-C412-3A9B450954D7}"/>
              </a:ext>
            </a:extLst>
          </p:cNvPr>
          <p:cNvSpPr>
            <a:spLocks noGrp="1"/>
          </p:cNvSpPr>
          <p:nvPr>
            <p:ph type="body" sz="quarter" idx="10"/>
          </p:nvPr>
        </p:nvSpPr>
        <p:spPr/>
        <p:txBody>
          <a:bodyPr lIns="91440" tIns="45720" rIns="91440" bIns="45720" anchor="ctr"/>
          <a:lstStyle/>
          <a:p>
            <a:r>
              <a:rPr lang="en-US">
                <a:latin typeface="Arial"/>
                <a:ea typeface="Verdana"/>
                <a:cs typeface="Arial"/>
              </a:rPr>
              <a:t>ALERTING</a:t>
            </a:r>
          </a:p>
        </p:txBody>
      </p:sp>
      <p:sp>
        <p:nvSpPr>
          <p:cNvPr id="3" name="Text Placeholder 2">
            <a:extLst>
              <a:ext uri="{FF2B5EF4-FFF2-40B4-BE49-F238E27FC236}">
                <a16:creationId xmlns:a16="http://schemas.microsoft.com/office/drawing/2014/main" id="{F223EEC7-1B9B-0F06-8959-6A23409C7FEC}"/>
              </a:ext>
            </a:extLst>
          </p:cNvPr>
          <p:cNvSpPr>
            <a:spLocks noGrp="1"/>
          </p:cNvSpPr>
          <p:nvPr>
            <p:ph type="body" sz="quarter" idx="11"/>
          </p:nvPr>
        </p:nvSpPr>
        <p:spPr/>
        <p:txBody>
          <a:bodyPr/>
          <a:lstStyle/>
          <a:p>
            <a:r>
              <a:rPr lang="en-US"/>
              <a:t>Notifications</a:t>
            </a:r>
          </a:p>
        </p:txBody>
      </p:sp>
      <p:pic>
        <p:nvPicPr>
          <p:cNvPr id="6" name="Picture 5">
            <a:extLst>
              <a:ext uri="{FF2B5EF4-FFF2-40B4-BE49-F238E27FC236}">
                <a16:creationId xmlns:a16="http://schemas.microsoft.com/office/drawing/2014/main" id="{FFA0FD26-759A-1A09-4055-3D9626F60169}"/>
              </a:ext>
            </a:extLst>
          </p:cNvPr>
          <p:cNvPicPr>
            <a:picLocks noChangeAspect="1"/>
          </p:cNvPicPr>
          <p:nvPr/>
        </p:nvPicPr>
        <p:blipFill>
          <a:blip r:embed="rId3"/>
          <a:stretch>
            <a:fillRect/>
          </a:stretch>
        </p:blipFill>
        <p:spPr>
          <a:xfrm>
            <a:off x="3718882" y="1946712"/>
            <a:ext cx="8058274" cy="4010545"/>
          </a:xfrm>
          <a:prstGeom prst="rect">
            <a:avLst/>
          </a:prstGeom>
        </p:spPr>
      </p:pic>
      <p:sp>
        <p:nvSpPr>
          <p:cNvPr id="8" name="TextBox 7">
            <a:extLst>
              <a:ext uri="{FF2B5EF4-FFF2-40B4-BE49-F238E27FC236}">
                <a16:creationId xmlns:a16="http://schemas.microsoft.com/office/drawing/2014/main" id="{4836A324-19A7-AF59-4BC5-70B9B1E64AE3}"/>
              </a:ext>
            </a:extLst>
          </p:cNvPr>
          <p:cNvSpPr txBox="1"/>
          <p:nvPr/>
        </p:nvSpPr>
        <p:spPr>
          <a:xfrm>
            <a:off x="333720" y="1948132"/>
            <a:ext cx="3122209"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Arial"/>
                <a:cs typeface="Arial"/>
              </a:rPr>
              <a:t>Thousands of </a:t>
            </a:r>
            <a:br>
              <a:rPr lang="en-US">
                <a:solidFill>
                  <a:schemeClr val="bg1"/>
                </a:solidFill>
                <a:latin typeface="Arial"/>
                <a:cs typeface="Arial"/>
              </a:rPr>
            </a:br>
            <a:r>
              <a:rPr lang="en-US">
                <a:solidFill>
                  <a:schemeClr val="bg1"/>
                </a:solidFill>
                <a:latin typeface="Arial"/>
                <a:cs typeface="Arial"/>
              </a:rPr>
              <a:t>canned notifications</a:t>
            </a:r>
          </a:p>
          <a:p>
            <a:pPr marL="285750" indent="-285750">
              <a:buFont typeface="Arial" panose="020B0604020202020204" pitchFamily="34" charset="0"/>
              <a:buChar char="•"/>
            </a:pP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Stateful notifications</a:t>
            </a:r>
            <a:br>
              <a:rPr lang="en-US">
                <a:latin typeface="Arial"/>
                <a:cs typeface="Arial"/>
              </a:rPr>
            </a:br>
            <a:br>
              <a:rPr lang="en-US">
                <a:latin typeface="Arial"/>
                <a:cs typeface="Arial"/>
              </a:rPr>
            </a:br>
            <a:r>
              <a:rPr lang="en-US">
                <a:solidFill>
                  <a:schemeClr val="bg1"/>
                </a:solidFill>
                <a:latin typeface="Arial"/>
                <a:cs typeface="Arial"/>
              </a:rPr>
              <a:t>Notify across </a:t>
            </a:r>
            <a:r>
              <a:rPr lang="en-US" err="1">
                <a:solidFill>
                  <a:schemeClr val="bg1"/>
                </a:solidFill>
                <a:latin typeface="Arial"/>
                <a:cs typeface="Arial"/>
              </a:rPr>
              <a:t>Nerdio</a:t>
            </a:r>
            <a:r>
              <a:rPr lang="en-US">
                <a:solidFill>
                  <a:schemeClr val="bg1"/>
                </a:solidFill>
                <a:latin typeface="Arial"/>
                <a:cs typeface="Arial"/>
              </a:rPr>
              <a:t> </a:t>
            </a:r>
            <a:endParaRPr lang="en-US">
              <a:solidFill>
                <a:schemeClr val="bg1"/>
              </a:solidFill>
            </a:endParaRPr>
          </a:p>
          <a:p>
            <a:pPr marL="285750" indent="-285750">
              <a:buFont typeface="Arial" panose="020B0604020202020204" pitchFamily="34" charset="0"/>
              <a:buChar char="•"/>
            </a:pPr>
            <a:r>
              <a:rPr lang="en-US">
                <a:solidFill>
                  <a:schemeClr val="bg1"/>
                </a:solidFill>
                <a:latin typeface="Arial"/>
                <a:cs typeface="Arial"/>
              </a:rPr>
              <a:t>and Microsoft</a:t>
            </a:r>
            <a:br>
              <a:rPr lang="en-US">
                <a:latin typeface="Arial"/>
                <a:cs typeface="Arial"/>
              </a:rPr>
            </a:br>
            <a:br>
              <a:rPr lang="en-US">
                <a:latin typeface="Arial"/>
                <a:cs typeface="Arial"/>
              </a:rPr>
            </a:br>
            <a:r>
              <a:rPr lang="en-US">
                <a:solidFill>
                  <a:schemeClr val="bg1"/>
                </a:solidFill>
                <a:latin typeface="Arial"/>
                <a:cs typeface="Arial"/>
              </a:rPr>
              <a:t>Notify via email, PSA, API</a:t>
            </a:r>
          </a:p>
        </p:txBody>
      </p:sp>
    </p:spTree>
    <p:extLst>
      <p:ext uri="{BB962C8B-B14F-4D97-AF65-F5344CB8AC3E}">
        <p14:creationId xmlns:p14="http://schemas.microsoft.com/office/powerpoint/2010/main" val="112088429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12BD-0469-B1D1-A517-7FE704B0F2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A4D43C-8913-2F6C-F89E-25F35C18A178}"/>
              </a:ext>
            </a:extLst>
          </p:cNvPr>
          <p:cNvSpPr>
            <a:spLocks noGrp="1"/>
          </p:cNvSpPr>
          <p:nvPr>
            <p:ph type="body" sz="quarter" idx="10"/>
          </p:nvPr>
        </p:nvSpPr>
        <p:spPr/>
        <p:txBody>
          <a:bodyPr lIns="91440" tIns="45720" rIns="91440" bIns="45720" anchor="ctr"/>
          <a:lstStyle/>
          <a:p>
            <a:r>
              <a:rPr lang="en-US">
                <a:latin typeface="Arial"/>
                <a:ea typeface="Verdana"/>
                <a:cs typeface="Arial"/>
              </a:rPr>
              <a:t>MONITORING</a:t>
            </a:r>
          </a:p>
        </p:txBody>
      </p:sp>
      <p:sp>
        <p:nvSpPr>
          <p:cNvPr id="3" name="Text Placeholder 2">
            <a:extLst>
              <a:ext uri="{FF2B5EF4-FFF2-40B4-BE49-F238E27FC236}">
                <a16:creationId xmlns:a16="http://schemas.microsoft.com/office/drawing/2014/main" id="{080483B4-F949-E962-C1A8-6F8ED57BCCAB}"/>
              </a:ext>
            </a:extLst>
          </p:cNvPr>
          <p:cNvSpPr>
            <a:spLocks noGrp="1"/>
          </p:cNvSpPr>
          <p:nvPr>
            <p:ph type="body" sz="quarter" idx="11"/>
          </p:nvPr>
        </p:nvSpPr>
        <p:spPr/>
        <p:txBody>
          <a:bodyPr lIns="91440" tIns="45720" rIns="91440" bIns="45720" anchor="ctr"/>
          <a:lstStyle/>
          <a:p>
            <a:r>
              <a:rPr lang="en-US">
                <a:latin typeface="Arial"/>
                <a:cs typeface="Arial"/>
              </a:rPr>
              <a:t>Real-Time Insights</a:t>
            </a:r>
          </a:p>
        </p:txBody>
      </p:sp>
      <p:pic>
        <p:nvPicPr>
          <p:cNvPr id="6" name="Picture 5">
            <a:extLst>
              <a:ext uri="{FF2B5EF4-FFF2-40B4-BE49-F238E27FC236}">
                <a16:creationId xmlns:a16="http://schemas.microsoft.com/office/drawing/2014/main" id="{7D430199-E06E-5E62-CD38-2EAF7929AAFF}"/>
              </a:ext>
            </a:extLst>
          </p:cNvPr>
          <p:cNvPicPr>
            <a:picLocks noChangeAspect="1"/>
          </p:cNvPicPr>
          <p:nvPr/>
        </p:nvPicPr>
        <p:blipFill>
          <a:blip r:embed="rId3"/>
          <a:stretch>
            <a:fillRect/>
          </a:stretch>
        </p:blipFill>
        <p:spPr>
          <a:xfrm>
            <a:off x="4795541" y="1872880"/>
            <a:ext cx="7108214" cy="4058073"/>
          </a:xfrm>
          <a:prstGeom prst="rect">
            <a:avLst/>
          </a:prstGeom>
        </p:spPr>
      </p:pic>
      <p:sp>
        <p:nvSpPr>
          <p:cNvPr id="4" name="TextBox 3">
            <a:extLst>
              <a:ext uri="{FF2B5EF4-FFF2-40B4-BE49-F238E27FC236}">
                <a16:creationId xmlns:a16="http://schemas.microsoft.com/office/drawing/2014/main" id="{DDF0D251-D721-65AE-E7F5-ACDA8BCFBF40}"/>
              </a:ext>
            </a:extLst>
          </p:cNvPr>
          <p:cNvSpPr txBox="1"/>
          <p:nvPr/>
        </p:nvSpPr>
        <p:spPr>
          <a:xfrm>
            <a:off x="657364" y="1874381"/>
            <a:ext cx="3641465" cy="35021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US">
                <a:solidFill>
                  <a:schemeClr val="bg1"/>
                </a:solidFill>
                <a:latin typeface="Arial"/>
                <a:ea typeface="+mn-lt"/>
                <a:cs typeface="Arial"/>
              </a:rPr>
              <a:t>Agentless, real-time data: </a:t>
            </a:r>
            <a:endParaRPr lang="en-US">
              <a:solidFill>
                <a:schemeClr val="bg1"/>
              </a:solidFill>
              <a:latin typeface="Arial"/>
              <a:cs typeface="Arial"/>
            </a:endParaRPr>
          </a:p>
          <a:p>
            <a:pPr marL="285750" indent="-285750">
              <a:buFont typeface="Arial"/>
              <a:buChar char="•"/>
            </a:pPr>
            <a:r>
              <a:rPr lang="en-US">
                <a:solidFill>
                  <a:schemeClr val="bg1"/>
                </a:solidFill>
                <a:latin typeface="Arial"/>
                <a:ea typeface="+mn-lt"/>
                <a:cs typeface="Arial"/>
              </a:rPr>
              <a:t>CPU, memory, disk, GPU </a:t>
            </a:r>
            <a:endParaRPr lang="en-US">
              <a:solidFill>
                <a:schemeClr val="bg1"/>
              </a:solidFill>
              <a:latin typeface="Arial"/>
              <a:cs typeface="Arial"/>
            </a:endParaRPr>
          </a:p>
          <a:p>
            <a:pPr marL="342900" indent="-57150"/>
            <a:r>
              <a:rPr lang="en-US">
                <a:solidFill>
                  <a:schemeClr val="bg1"/>
                </a:solidFill>
                <a:latin typeface="Arial"/>
                <a:ea typeface="+mn-lt"/>
                <a:cs typeface="Arial"/>
              </a:rPr>
              <a:t>network, </a:t>
            </a:r>
            <a:r>
              <a:rPr lang="en-US" err="1">
                <a:solidFill>
                  <a:schemeClr val="bg1"/>
                </a:solidFill>
                <a:latin typeface="Arial"/>
                <a:ea typeface="+mn-lt"/>
                <a:cs typeface="Arial"/>
              </a:rPr>
              <a:t>Wifi</a:t>
            </a:r>
            <a:r>
              <a:rPr lang="en-US">
                <a:solidFill>
                  <a:schemeClr val="bg1"/>
                </a:solidFill>
                <a:latin typeface="Arial"/>
                <a:ea typeface="+mn-lt"/>
                <a:cs typeface="Arial"/>
              </a:rPr>
              <a:t>, gateway, ISP </a:t>
            </a:r>
            <a:endParaRPr lang="en-US">
              <a:solidFill>
                <a:schemeClr val="bg1"/>
              </a:solidFill>
              <a:latin typeface="Arial"/>
              <a:cs typeface="Arial"/>
            </a:endParaRPr>
          </a:p>
          <a:p>
            <a:pPr marL="342900" indent="-57150"/>
            <a:r>
              <a:rPr lang="en-US">
                <a:solidFill>
                  <a:schemeClr val="bg1"/>
                </a:solidFill>
                <a:latin typeface="Arial"/>
                <a:ea typeface="+mn-lt"/>
                <a:cs typeface="Arial"/>
              </a:rPr>
              <a:t>applications, alerts </a:t>
            </a:r>
            <a:endParaRPr lang="en-US">
              <a:solidFill>
                <a:schemeClr val="bg1"/>
              </a:solidFill>
              <a:latin typeface="Arial"/>
              <a:cs typeface="Arial"/>
            </a:endParaRPr>
          </a:p>
          <a:p>
            <a:pPr>
              <a:lnSpc>
                <a:spcPct val="150000"/>
              </a:lnSpc>
            </a:pPr>
            <a:endParaRPr lang="en-US">
              <a:solidFill>
                <a:schemeClr val="bg1"/>
              </a:solidFill>
              <a:latin typeface="Arial"/>
              <a:cs typeface="Arial"/>
            </a:endParaRPr>
          </a:p>
          <a:p>
            <a:pPr>
              <a:lnSpc>
                <a:spcPct val="150000"/>
              </a:lnSpc>
            </a:pPr>
            <a:r>
              <a:rPr lang="en-US">
                <a:solidFill>
                  <a:schemeClr val="bg1"/>
                </a:solidFill>
                <a:latin typeface="Arial"/>
                <a:ea typeface="+mn-lt"/>
                <a:cs typeface="Arial"/>
              </a:rPr>
              <a:t>Collect telemetry across: </a:t>
            </a:r>
            <a:endParaRPr lang="en-US">
              <a:solidFill>
                <a:schemeClr val="bg1"/>
              </a:solidFill>
              <a:latin typeface="Arial"/>
              <a:cs typeface="Arial"/>
            </a:endParaRPr>
          </a:p>
          <a:p>
            <a:pPr marL="285750" indent="-285750">
              <a:lnSpc>
                <a:spcPct val="150000"/>
              </a:lnSpc>
              <a:buFont typeface="Arial"/>
              <a:buChar char="•"/>
            </a:pPr>
            <a:r>
              <a:rPr lang="en-US">
                <a:solidFill>
                  <a:schemeClr val="bg1"/>
                </a:solidFill>
                <a:latin typeface="Arial"/>
                <a:ea typeface="+mn-lt"/>
                <a:cs typeface="Arial"/>
              </a:rPr>
              <a:t>Azure Virtual Desktops </a:t>
            </a:r>
            <a:endParaRPr lang="en-US">
              <a:solidFill>
                <a:schemeClr val="bg1"/>
              </a:solidFill>
              <a:latin typeface="Arial"/>
              <a:cs typeface="Arial"/>
            </a:endParaRPr>
          </a:p>
          <a:p>
            <a:pPr marL="285750" indent="-285750">
              <a:lnSpc>
                <a:spcPct val="150000"/>
              </a:lnSpc>
              <a:buFont typeface="Arial"/>
              <a:buChar char="•"/>
            </a:pPr>
            <a:r>
              <a:rPr lang="en-US">
                <a:solidFill>
                  <a:schemeClr val="bg1"/>
                </a:solidFill>
                <a:latin typeface="Arial"/>
                <a:ea typeface="+mn-lt"/>
                <a:cs typeface="Arial"/>
              </a:rPr>
              <a:t>Windows 365 </a:t>
            </a:r>
            <a:endParaRPr lang="en-US">
              <a:solidFill>
                <a:schemeClr val="bg1"/>
              </a:solidFill>
              <a:latin typeface="Arial"/>
              <a:cs typeface="Arial"/>
            </a:endParaRPr>
          </a:p>
          <a:p>
            <a:pPr marL="285750" indent="-285750">
              <a:lnSpc>
                <a:spcPct val="150000"/>
              </a:lnSpc>
              <a:buFont typeface="Arial"/>
              <a:buChar char="•"/>
            </a:pPr>
            <a:r>
              <a:rPr lang="en-US">
                <a:solidFill>
                  <a:schemeClr val="bg1"/>
                </a:solidFill>
                <a:latin typeface="Arial"/>
                <a:ea typeface="+mn-lt"/>
                <a:cs typeface="Arial"/>
              </a:rPr>
              <a:t>Windows</a:t>
            </a:r>
            <a:r>
              <a:rPr lang="en-US">
                <a:solidFill>
                  <a:schemeClr val="bg1"/>
                </a:solidFill>
                <a:ea typeface="+mn-lt"/>
                <a:cs typeface="+mn-lt"/>
              </a:rPr>
              <a:t> </a:t>
            </a:r>
            <a:r>
              <a:rPr lang="en-US">
                <a:solidFill>
                  <a:schemeClr val="bg1"/>
                </a:solidFill>
                <a:latin typeface="Arial" panose="020B0604020202020204" pitchFamily="34" charset="0"/>
                <a:ea typeface="+mn-lt"/>
                <a:cs typeface="Arial" panose="020B0604020202020204" pitchFamily="34" charset="0"/>
              </a:rPr>
              <a:t>endpoints</a:t>
            </a: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515087"/>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9490-AB56-83DB-68D4-FB1728316F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B86ADE-A7BF-42CC-689F-2054B0AC19B8}"/>
              </a:ext>
            </a:extLst>
          </p:cNvPr>
          <p:cNvSpPr>
            <a:spLocks noGrp="1"/>
          </p:cNvSpPr>
          <p:nvPr>
            <p:ph type="body" sz="quarter" idx="10"/>
          </p:nvPr>
        </p:nvSpPr>
        <p:spPr/>
        <p:txBody>
          <a:bodyPr lIns="91440" tIns="45720" rIns="91440" bIns="45720" anchor="ctr"/>
          <a:lstStyle/>
          <a:p>
            <a:r>
              <a:rPr lang="en-US">
                <a:latin typeface="Arial"/>
                <a:ea typeface="Verdana"/>
                <a:cs typeface="Arial"/>
              </a:rPr>
              <a:t>REPORTING</a:t>
            </a:r>
          </a:p>
        </p:txBody>
      </p:sp>
      <p:sp>
        <p:nvSpPr>
          <p:cNvPr id="3" name="Text Placeholder 2">
            <a:extLst>
              <a:ext uri="{FF2B5EF4-FFF2-40B4-BE49-F238E27FC236}">
                <a16:creationId xmlns:a16="http://schemas.microsoft.com/office/drawing/2014/main" id="{DCD6E0DF-F638-BB10-D8D8-78F6E280D0D5}"/>
              </a:ext>
            </a:extLst>
          </p:cNvPr>
          <p:cNvSpPr>
            <a:spLocks noGrp="1"/>
          </p:cNvSpPr>
          <p:nvPr>
            <p:ph type="body" sz="quarter" idx="11"/>
          </p:nvPr>
        </p:nvSpPr>
        <p:spPr/>
        <p:txBody>
          <a:bodyPr/>
          <a:lstStyle/>
          <a:p>
            <a:r>
              <a:rPr lang="en-US"/>
              <a:t>Reporting Engine</a:t>
            </a:r>
          </a:p>
        </p:txBody>
      </p:sp>
      <p:sp>
        <p:nvSpPr>
          <p:cNvPr id="4" name="Text Placeholder 3">
            <a:extLst>
              <a:ext uri="{FF2B5EF4-FFF2-40B4-BE49-F238E27FC236}">
                <a16:creationId xmlns:a16="http://schemas.microsoft.com/office/drawing/2014/main" id="{4A8F3B3A-1303-AA98-5CD8-6FAD6CC06978}"/>
              </a:ext>
            </a:extLst>
          </p:cNvPr>
          <p:cNvSpPr>
            <a:spLocks noGrp="1"/>
          </p:cNvSpPr>
          <p:nvPr>
            <p:ph type="body" sz="quarter" idx="12"/>
          </p:nvPr>
        </p:nvSpPr>
        <p:spPr>
          <a:xfrm>
            <a:off x="620686" y="1815370"/>
            <a:ext cx="2951013" cy="1680325"/>
          </a:xfrm>
        </p:spPr>
        <p:txBody>
          <a:bodyPr lIns="91440" tIns="45720" rIns="91440" bIns="45720" anchor="t"/>
          <a:lstStyle/>
          <a:p>
            <a:pPr>
              <a:spcAft>
                <a:spcPts val="0"/>
              </a:spcAft>
            </a:pPr>
            <a:r>
              <a:rPr lang="en-US" sz="1800">
                <a:latin typeface="Arial"/>
                <a:cs typeface="Arial"/>
              </a:rPr>
              <a:t>280+ unique data points</a:t>
            </a:r>
            <a:endParaRPr lang="en-US" sz="1800">
              <a:solidFill>
                <a:srgbClr val="000000"/>
              </a:solidFill>
              <a:latin typeface="Arial"/>
              <a:cs typeface="Arial"/>
            </a:endParaRPr>
          </a:p>
          <a:p>
            <a:pPr>
              <a:spcAft>
                <a:spcPts val="0"/>
              </a:spcAft>
            </a:pPr>
            <a:r>
              <a:rPr lang="en-US" sz="1800">
                <a:latin typeface="Arial"/>
                <a:cs typeface="Arial"/>
              </a:rPr>
              <a:t>15+ data collectors</a:t>
            </a:r>
          </a:p>
          <a:p>
            <a:pPr>
              <a:spcAft>
                <a:spcPts val="0"/>
              </a:spcAft>
            </a:pPr>
            <a:r>
              <a:rPr lang="en-US" sz="1800">
                <a:latin typeface="Arial"/>
                <a:cs typeface="Arial"/>
              </a:rPr>
              <a:t>Data going back 1 year</a:t>
            </a:r>
          </a:p>
          <a:p>
            <a:pPr>
              <a:spcAft>
                <a:spcPts val="0"/>
              </a:spcAft>
            </a:pPr>
            <a:r>
              <a:rPr lang="en-US" sz="1800">
                <a:latin typeface="Arial"/>
                <a:cs typeface="Arial"/>
              </a:rPr>
              <a:t>Option to store data in Customer Tenant</a:t>
            </a:r>
          </a:p>
          <a:p>
            <a:pPr>
              <a:spcAft>
                <a:spcPts val="0"/>
              </a:spcAft>
            </a:pPr>
            <a:r>
              <a:rPr lang="en-US" sz="1800">
                <a:latin typeface="Arial"/>
                <a:cs typeface="Arial"/>
              </a:rPr>
              <a:t>More canned reports</a:t>
            </a:r>
          </a:p>
        </p:txBody>
      </p:sp>
      <p:pic>
        <p:nvPicPr>
          <p:cNvPr id="6" name="Picture 5">
            <a:extLst>
              <a:ext uri="{FF2B5EF4-FFF2-40B4-BE49-F238E27FC236}">
                <a16:creationId xmlns:a16="http://schemas.microsoft.com/office/drawing/2014/main" id="{1C16C0B7-D407-2919-169B-1A91F8268983}"/>
              </a:ext>
            </a:extLst>
          </p:cNvPr>
          <p:cNvPicPr>
            <a:picLocks noChangeAspect="1"/>
          </p:cNvPicPr>
          <p:nvPr/>
        </p:nvPicPr>
        <p:blipFill>
          <a:blip r:embed="rId4"/>
          <a:stretch>
            <a:fillRect/>
          </a:stretch>
        </p:blipFill>
        <p:spPr>
          <a:xfrm>
            <a:off x="3757828" y="1941219"/>
            <a:ext cx="8047757" cy="3988977"/>
          </a:xfrm>
          <a:prstGeom prst="rect">
            <a:avLst/>
          </a:prstGeom>
        </p:spPr>
      </p:pic>
    </p:spTree>
    <p:extLst>
      <p:ext uri="{BB962C8B-B14F-4D97-AF65-F5344CB8AC3E}">
        <p14:creationId xmlns:p14="http://schemas.microsoft.com/office/powerpoint/2010/main" val="1887878306"/>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A2A85-7D5D-41D2-F615-AFB63820F91E}"/>
              </a:ext>
            </a:extLst>
          </p:cNvPr>
          <p:cNvSpPr>
            <a:spLocks noGrp="1"/>
          </p:cNvSpPr>
          <p:nvPr>
            <p:ph type="body" sz="quarter" idx="10"/>
          </p:nvPr>
        </p:nvSpPr>
        <p:spPr/>
        <p:txBody>
          <a:bodyPr lIns="91440" tIns="45720" rIns="91440" bIns="45720" anchor="b"/>
          <a:lstStyle/>
          <a:p>
            <a:pPr marL="10795" indent="-10795"/>
            <a:r>
              <a:rPr lang="en-US">
                <a:latin typeface="Arial"/>
                <a:cs typeface="Arial"/>
              </a:rPr>
              <a:t>Is Intune truly ready to replace your RMM?</a:t>
            </a:r>
          </a:p>
        </p:txBody>
      </p:sp>
      <p:sp>
        <p:nvSpPr>
          <p:cNvPr id="3" name="Text Placeholder 2">
            <a:extLst>
              <a:ext uri="{FF2B5EF4-FFF2-40B4-BE49-F238E27FC236}">
                <a16:creationId xmlns:a16="http://schemas.microsoft.com/office/drawing/2014/main" id="{D0248A32-F4AB-3C34-DE9C-2BB621D70942}"/>
              </a:ext>
            </a:extLst>
          </p:cNvPr>
          <p:cNvSpPr>
            <a:spLocks noGrp="1"/>
          </p:cNvSpPr>
          <p:nvPr>
            <p:ph type="body" sz="quarter" idx="11"/>
          </p:nvPr>
        </p:nvSpPr>
        <p:spPr/>
        <p:txBody>
          <a:bodyPr lIns="91440" tIns="45720" rIns="91440" bIns="45720" anchor="ctr"/>
          <a:lstStyle/>
          <a:p>
            <a:r>
              <a:rPr lang="en-US">
                <a:latin typeface="Arial"/>
                <a:ea typeface="Verdana"/>
                <a:cs typeface="Arial"/>
              </a:rPr>
              <a:t>Tony Cai</a:t>
            </a:r>
            <a:endParaRPr lang="en-US"/>
          </a:p>
        </p:txBody>
      </p:sp>
    </p:spTree>
    <p:extLst>
      <p:ext uri="{BB962C8B-B14F-4D97-AF65-F5344CB8AC3E}">
        <p14:creationId xmlns:p14="http://schemas.microsoft.com/office/powerpoint/2010/main" val="2129432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6C956-C779-871C-C6A8-3586A9AE70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D6603E-C7B0-288A-3B9B-806A1EC50624}"/>
              </a:ext>
            </a:extLst>
          </p:cNvPr>
          <p:cNvSpPr>
            <a:spLocks noGrp="1"/>
          </p:cNvSpPr>
          <p:nvPr>
            <p:ph type="body" sz="quarter" idx="10"/>
          </p:nvPr>
        </p:nvSpPr>
        <p:spPr/>
        <p:txBody>
          <a:bodyPr lIns="91440" tIns="45720" rIns="91440" bIns="45720" anchor="ctr"/>
          <a:lstStyle/>
          <a:p>
            <a:r>
              <a:rPr lang="en-US">
                <a:latin typeface="Arial"/>
                <a:ea typeface="Verdana"/>
                <a:cs typeface="Arial"/>
              </a:rPr>
              <a:t>REPORTING</a:t>
            </a:r>
          </a:p>
        </p:txBody>
      </p:sp>
      <p:sp>
        <p:nvSpPr>
          <p:cNvPr id="3" name="Text Placeholder 2">
            <a:extLst>
              <a:ext uri="{FF2B5EF4-FFF2-40B4-BE49-F238E27FC236}">
                <a16:creationId xmlns:a16="http://schemas.microsoft.com/office/drawing/2014/main" id="{D0A7F703-4D6C-A46E-01EC-AC1572E57F5F}"/>
              </a:ext>
            </a:extLst>
          </p:cNvPr>
          <p:cNvSpPr>
            <a:spLocks noGrp="1"/>
          </p:cNvSpPr>
          <p:nvPr>
            <p:ph type="body" sz="quarter" idx="11"/>
          </p:nvPr>
        </p:nvSpPr>
        <p:spPr/>
        <p:txBody>
          <a:bodyPr lIns="91440" tIns="45720" rIns="91440" bIns="45720" anchor="ctr"/>
          <a:lstStyle/>
          <a:p>
            <a:r>
              <a:rPr lang="en-US">
                <a:latin typeface="Arial"/>
                <a:cs typeface="Arial"/>
              </a:rPr>
              <a:t>Remote control with Console Connect</a:t>
            </a:r>
          </a:p>
        </p:txBody>
      </p:sp>
      <p:pic>
        <p:nvPicPr>
          <p:cNvPr id="3074" name="Picture 2" descr="Deploy Remote Help (Quick Assist) with Intune">
            <a:extLst>
              <a:ext uri="{FF2B5EF4-FFF2-40B4-BE49-F238E27FC236}">
                <a16:creationId xmlns:a16="http://schemas.microsoft.com/office/drawing/2014/main" id="{EA543CBD-B9F3-3B78-6807-226FE4356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461" y="1957547"/>
            <a:ext cx="2294627" cy="2294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519B3D-22D7-A2A7-0009-5700D48408F4}"/>
              </a:ext>
            </a:extLst>
          </p:cNvPr>
          <p:cNvSpPr txBox="1"/>
          <p:nvPr/>
        </p:nvSpPr>
        <p:spPr>
          <a:xfrm>
            <a:off x="9025943" y="4072457"/>
            <a:ext cx="2467342" cy="369332"/>
          </a:xfrm>
          <a:prstGeom prst="rect">
            <a:avLst/>
          </a:prstGeom>
          <a:noFill/>
        </p:spPr>
        <p:txBody>
          <a:bodyPr wrap="none" rtlCol="0">
            <a:spAutoFit/>
          </a:bodyPr>
          <a:lstStyle/>
          <a:p>
            <a:r>
              <a:rPr lang="en-US">
                <a:solidFill>
                  <a:schemeClr val="bg1"/>
                </a:solidFill>
                <a:latin typeface="Arial"/>
                <a:cs typeface="Arial"/>
              </a:rPr>
              <a:t>Microsoft </a:t>
            </a:r>
            <a:r>
              <a:rPr lang="en-US" err="1">
                <a:solidFill>
                  <a:schemeClr val="bg1"/>
                </a:solidFill>
                <a:latin typeface="Arial"/>
                <a:cs typeface="Arial"/>
              </a:rPr>
              <a:t>RemoteHelp</a:t>
            </a:r>
            <a:endParaRPr lang="en-US">
              <a:solidFill>
                <a:schemeClr val="bg1"/>
              </a:solidFill>
              <a:latin typeface="Arial"/>
              <a:cs typeface="Arial"/>
            </a:endParaRPr>
          </a:p>
        </p:txBody>
      </p:sp>
      <p:pic>
        <p:nvPicPr>
          <p:cNvPr id="3076" name="Picture 4" descr="Enable Console Connect (remote support) – Nerdio Manager for Enterprise">
            <a:extLst>
              <a:ext uri="{FF2B5EF4-FFF2-40B4-BE49-F238E27FC236}">
                <a16:creationId xmlns:a16="http://schemas.microsoft.com/office/drawing/2014/main" id="{57343530-C992-98F9-E141-84B1C2955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736" y="1921603"/>
            <a:ext cx="7182018" cy="33968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retek l Ignite with Nerdio Webinar">
            <a:extLst>
              <a:ext uri="{FF2B5EF4-FFF2-40B4-BE49-F238E27FC236}">
                <a16:creationId xmlns:a16="http://schemas.microsoft.com/office/drawing/2014/main" id="{BC6DF97B-B713-C6D9-1CFE-52B62D773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075" y="5538348"/>
            <a:ext cx="1532620" cy="794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3852DC-9CB9-39DF-14F5-34C769A57CFD}"/>
              </a:ext>
            </a:extLst>
          </p:cNvPr>
          <p:cNvSpPr txBox="1"/>
          <p:nvPr/>
        </p:nvSpPr>
        <p:spPr>
          <a:xfrm>
            <a:off x="3152365" y="5788817"/>
            <a:ext cx="2714205" cy="461665"/>
          </a:xfrm>
          <a:prstGeom prst="rect">
            <a:avLst/>
          </a:prstGeom>
          <a:noFill/>
        </p:spPr>
        <p:txBody>
          <a:bodyPr wrap="none" lIns="91440" tIns="45720" rIns="91440" bIns="45720" rtlCol="0" anchor="t">
            <a:spAutoFit/>
          </a:bodyPr>
          <a:lstStyle/>
          <a:p>
            <a:r>
              <a:rPr lang="en-US" sz="2400" b="1">
                <a:solidFill>
                  <a:srgbClr val="CCFF4E"/>
                </a:solidFill>
                <a:latin typeface="Arial"/>
                <a:cs typeface="Arial"/>
              </a:rPr>
              <a:t>Console Connect</a:t>
            </a:r>
          </a:p>
        </p:txBody>
      </p:sp>
    </p:spTree>
    <p:extLst>
      <p:ext uri="{BB962C8B-B14F-4D97-AF65-F5344CB8AC3E}">
        <p14:creationId xmlns:p14="http://schemas.microsoft.com/office/powerpoint/2010/main" val="2700168751"/>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37D3-B1C3-CD22-B0FC-84BFF90F56DE}"/>
            </a:ext>
          </a:extLst>
        </p:cNvPr>
        <p:cNvGrpSpPr/>
        <p:nvPr/>
      </p:nvGrpSpPr>
      <p:grpSpPr>
        <a:xfrm>
          <a:off x="0" y="0"/>
          <a:ext cx="0" cy="0"/>
          <a:chOff x="0" y="0"/>
          <a:chExt cx="0" cy="0"/>
        </a:xfrm>
      </p:grpSpPr>
      <p:sp>
        <p:nvSpPr>
          <p:cNvPr id="50" name="Card Speed"/>
          <p:cNvSpPr/>
          <p:nvPr/>
        </p:nvSpPr>
        <p:spPr>
          <a:xfrm>
            <a:off x="500000" y="3957297"/>
            <a:ext cx="3200000" cy="1200000"/>
          </a:xfrm>
          <a:prstGeom prst="roundRect">
            <a:avLst>
              <a:gd name="adj" fmla="val 5"/>
            </a:avLst>
          </a:prstGeom>
          <a:solidFill>
            <a:schemeClr val="tx2"/>
          </a:solidFill>
          <a:ln w="9525">
            <a:solidFill>
              <a:schemeClr val="accent5"/>
            </a:solidFill>
          </a:ln>
        </p:spPr>
        <p:txBody>
          <a:bodyPr/>
          <a:lstStyle/>
          <a:p>
            <a:endParaRPr lang="en-US"/>
          </a:p>
        </p:txBody>
      </p:sp>
      <p:sp>
        <p:nvSpPr>
          <p:cNvPr id="51" name="Card Predictability"/>
          <p:cNvSpPr/>
          <p:nvPr/>
        </p:nvSpPr>
        <p:spPr>
          <a:xfrm>
            <a:off x="4346000" y="3957295"/>
            <a:ext cx="3200000" cy="1200000"/>
          </a:xfrm>
          <a:prstGeom prst="roundRect">
            <a:avLst>
              <a:gd name="adj" fmla="val 5"/>
            </a:avLst>
          </a:prstGeom>
          <a:solidFill>
            <a:schemeClr val="tx2"/>
          </a:solidFill>
          <a:ln w="9525">
            <a:solidFill>
              <a:schemeClr val="accent5"/>
            </a:solidFill>
          </a:ln>
        </p:spPr>
        <p:txBody>
          <a:bodyPr/>
          <a:lstStyle/>
          <a:p>
            <a:endParaRPr lang="en-US"/>
          </a:p>
        </p:txBody>
      </p:sp>
      <p:sp>
        <p:nvSpPr>
          <p:cNvPr id="52" name="Card Transparency"/>
          <p:cNvSpPr/>
          <p:nvPr/>
        </p:nvSpPr>
        <p:spPr>
          <a:xfrm>
            <a:off x="8192000" y="3945722"/>
            <a:ext cx="3200000" cy="1200000"/>
          </a:xfrm>
          <a:prstGeom prst="roundRect">
            <a:avLst>
              <a:gd name="adj" fmla="val 5"/>
            </a:avLst>
          </a:prstGeom>
          <a:solidFill>
            <a:schemeClr val="tx2"/>
          </a:solidFill>
          <a:ln w="9525">
            <a:solidFill>
              <a:schemeClr val="accent5"/>
            </a:solidFill>
          </a:ln>
        </p:spPr>
        <p:txBody>
          <a:bodyPr/>
          <a:lstStyle/>
          <a:p>
            <a:endParaRPr lang="en-US"/>
          </a:p>
        </p:txBody>
      </p:sp>
      <p:sp>
        <p:nvSpPr>
          <p:cNvPr id="2" name="Text Placeholder 1">
            <a:extLst>
              <a:ext uri="{FF2B5EF4-FFF2-40B4-BE49-F238E27FC236}">
                <a16:creationId xmlns:a16="http://schemas.microsoft.com/office/drawing/2014/main" id="{643E8AB6-5860-2CEE-E223-1CCEABCF173D}"/>
              </a:ext>
            </a:extLst>
          </p:cNvPr>
          <p:cNvSpPr>
            <a:spLocks noGrp="1"/>
          </p:cNvSpPr>
          <p:nvPr>
            <p:ph type="body" sz="quarter" idx="10"/>
          </p:nvPr>
        </p:nvSpPr>
        <p:spPr/>
        <p:txBody>
          <a:bodyPr lIns="91440" tIns="45720" rIns="91440" bIns="45720" anchor="ctr"/>
          <a:lstStyle/>
          <a:p>
            <a:r>
              <a:rPr lang="en-US">
                <a:latin typeface="Arial"/>
                <a:ea typeface="Verdana"/>
                <a:cs typeface="Arial"/>
              </a:rPr>
              <a:t>SPEED</a:t>
            </a:r>
            <a:endParaRPr lang="en-US"/>
          </a:p>
        </p:txBody>
      </p:sp>
      <p:sp>
        <p:nvSpPr>
          <p:cNvPr id="3" name="Text Placeholder 2">
            <a:extLst>
              <a:ext uri="{FF2B5EF4-FFF2-40B4-BE49-F238E27FC236}">
                <a16:creationId xmlns:a16="http://schemas.microsoft.com/office/drawing/2014/main" id="{00D0E603-35C2-A1E2-DBEB-1C42BD389EA6}"/>
              </a:ext>
            </a:extLst>
          </p:cNvPr>
          <p:cNvSpPr>
            <a:spLocks noGrp="1"/>
          </p:cNvSpPr>
          <p:nvPr>
            <p:ph type="body" sz="quarter" idx="11"/>
          </p:nvPr>
        </p:nvSpPr>
        <p:spPr/>
        <p:txBody>
          <a:bodyPr lIns="91440" tIns="45720" rIns="91440" bIns="45720" anchor="ctr"/>
          <a:lstStyle/>
          <a:p>
            <a:r>
              <a:rPr lang="en-US">
                <a:latin typeface="Arial"/>
                <a:cs typeface="Arial"/>
              </a:rPr>
              <a:t>Intune speed &amp; fast lane</a:t>
            </a:r>
          </a:p>
        </p:txBody>
      </p:sp>
      <p:sp>
        <p:nvSpPr>
          <p:cNvPr id="4" name="Text Placeholder 3">
            <a:extLst>
              <a:ext uri="{FF2B5EF4-FFF2-40B4-BE49-F238E27FC236}">
                <a16:creationId xmlns:a16="http://schemas.microsoft.com/office/drawing/2014/main" id="{9C28A2F7-32D9-0D84-2D66-7FE162F16728}"/>
              </a:ext>
            </a:extLst>
          </p:cNvPr>
          <p:cNvSpPr>
            <a:spLocks noGrp="1"/>
          </p:cNvSpPr>
          <p:nvPr>
            <p:ph type="body" sz="quarter" idx="12"/>
          </p:nvPr>
        </p:nvSpPr>
        <p:spPr>
          <a:xfrm>
            <a:off x="656630" y="1714729"/>
            <a:ext cx="11131716" cy="1600000"/>
          </a:xfrm>
        </p:spPr>
        <p:txBody>
          <a:bodyPr lIns="91440" tIns="45720" rIns="91440" bIns="45720" anchor="t"/>
          <a:lstStyle/>
          <a:p>
            <a:pPr marL="0" indent="0">
              <a:buNone/>
            </a:pPr>
            <a:r>
              <a:rPr lang="en-US" i="1">
                <a:latin typeface="Arial"/>
                <a:cs typeface="Arial"/>
              </a:rPr>
              <a:t>Intune is designed for SCALE, not speed. However…</a:t>
            </a:r>
          </a:p>
          <a:p>
            <a:pPr marL="228600" indent="-228600">
              <a:buFont typeface="Arial" panose="020B0604020202020204" pitchFamily="34" charset="0"/>
              <a:buChar char="•"/>
            </a:pPr>
            <a:r>
              <a:rPr lang="en-US" sz="1800">
                <a:latin typeface="Arial"/>
                <a:cs typeface="Arial"/>
              </a:rPr>
              <a:t>20+ billion devices checking in &amp; getting notified (PUSH)</a:t>
            </a:r>
          </a:p>
          <a:p>
            <a:pPr marL="228600" indent="-228600">
              <a:buFont typeface="Arial" panose="020B0604020202020204" pitchFamily="34" charset="0"/>
              <a:buChar char="•"/>
            </a:pPr>
            <a:r>
              <a:rPr lang="en-US" sz="1800">
                <a:latin typeface="Arial"/>
                <a:cs typeface="Arial"/>
              </a:rPr>
              <a:t>New geo-based datacenters added monthly to handle growth</a:t>
            </a:r>
          </a:p>
        </p:txBody>
      </p:sp>
      <p:sp>
        <p:nvSpPr>
          <p:cNvPr id="5" name="TextBox 4">
            <a:extLst>
              <a:ext uri="{FF2B5EF4-FFF2-40B4-BE49-F238E27FC236}">
                <a16:creationId xmlns:a16="http://schemas.microsoft.com/office/drawing/2014/main" id="{44748767-EABB-3C26-3D13-CE3972A0FBD1}"/>
              </a:ext>
            </a:extLst>
          </p:cNvPr>
          <p:cNvSpPr txBox="1"/>
          <p:nvPr/>
        </p:nvSpPr>
        <p:spPr>
          <a:xfrm>
            <a:off x="500000" y="4161383"/>
            <a:ext cx="3200000" cy="800219"/>
          </a:xfrm>
          <a:prstGeom prst="rect">
            <a:avLst/>
          </a:prstGeom>
          <a:noFill/>
        </p:spPr>
        <p:txBody>
          <a:bodyPr wrap="square" lIns="91440" tIns="45720" rIns="91440" bIns="45720" rtlCol="0" anchor="t">
            <a:spAutoFit/>
          </a:bodyPr>
          <a:lstStyle/>
          <a:p>
            <a:pPr algn="ctr">
              <a:buNone/>
            </a:pPr>
            <a:r>
              <a:rPr lang="en-US" sz="1800" b="1">
                <a:solidFill>
                  <a:schemeClr val="accent5"/>
                </a:solidFill>
                <a:latin typeface="Arial"/>
                <a:cs typeface="Arial"/>
              </a:rPr>
              <a:t>Speed</a:t>
            </a:r>
            <a:endParaRPr lang="en-US" sz="1400">
              <a:solidFill>
                <a:schemeClr val="accent5"/>
              </a:solidFill>
              <a:latin typeface="Arial"/>
              <a:cs typeface="Arial"/>
            </a:endParaRPr>
          </a:p>
          <a:p>
            <a:pPr algn="ctr">
              <a:buNone/>
            </a:pPr>
            <a:r>
              <a:rPr lang="en-US" sz="1400">
                <a:solidFill>
                  <a:schemeClr val="bg1"/>
                </a:solidFill>
                <a:latin typeface="Arial"/>
                <a:cs typeface="Arial"/>
              </a:rPr>
              <a:t>How long it takes to apply and report on a change</a:t>
            </a:r>
          </a:p>
        </p:txBody>
      </p:sp>
      <p:sp>
        <p:nvSpPr>
          <p:cNvPr id="6" name="TextBox 5">
            <a:extLst>
              <a:ext uri="{FF2B5EF4-FFF2-40B4-BE49-F238E27FC236}">
                <a16:creationId xmlns:a16="http://schemas.microsoft.com/office/drawing/2014/main" id="{5DB2AB56-073D-3AE6-FD15-2FC7CFC5DCBC}"/>
              </a:ext>
            </a:extLst>
          </p:cNvPr>
          <p:cNvSpPr txBox="1"/>
          <p:nvPr/>
        </p:nvSpPr>
        <p:spPr>
          <a:xfrm>
            <a:off x="4346000" y="4161383"/>
            <a:ext cx="3200000" cy="800219"/>
          </a:xfrm>
          <a:prstGeom prst="rect">
            <a:avLst/>
          </a:prstGeom>
          <a:noFill/>
        </p:spPr>
        <p:txBody>
          <a:bodyPr wrap="square" lIns="91440" tIns="45720" rIns="91440" bIns="45720" rtlCol="0" anchor="t">
            <a:spAutoFit/>
          </a:bodyPr>
          <a:lstStyle/>
          <a:p>
            <a:pPr algn="ctr">
              <a:buNone/>
            </a:pPr>
            <a:r>
              <a:rPr lang="en-US" sz="1800" b="1">
                <a:solidFill>
                  <a:schemeClr val="accent5"/>
                </a:solidFill>
                <a:latin typeface="Arial"/>
                <a:cs typeface="Arial"/>
              </a:rPr>
              <a:t>Predictability</a:t>
            </a:r>
            <a:endParaRPr lang="en-US" sz="1400">
              <a:solidFill>
                <a:schemeClr val="accent5"/>
              </a:solidFill>
              <a:latin typeface="Arial"/>
              <a:cs typeface="Arial"/>
            </a:endParaRPr>
          </a:p>
          <a:p>
            <a:pPr algn="ctr">
              <a:buNone/>
            </a:pPr>
            <a:r>
              <a:rPr lang="en-US" sz="1400">
                <a:solidFill>
                  <a:schemeClr val="bg1"/>
                </a:solidFill>
                <a:latin typeface="Arial"/>
                <a:cs typeface="Arial"/>
              </a:rPr>
              <a:t>Actions take the same amount of time consistently</a:t>
            </a:r>
          </a:p>
        </p:txBody>
      </p:sp>
      <p:sp>
        <p:nvSpPr>
          <p:cNvPr id="7" name="TextBox 6">
            <a:extLst>
              <a:ext uri="{FF2B5EF4-FFF2-40B4-BE49-F238E27FC236}">
                <a16:creationId xmlns:a16="http://schemas.microsoft.com/office/drawing/2014/main" id="{AF6F1DB9-1321-858C-36A4-8881EF96F38B}"/>
              </a:ext>
            </a:extLst>
          </p:cNvPr>
          <p:cNvSpPr txBox="1"/>
          <p:nvPr/>
        </p:nvSpPr>
        <p:spPr>
          <a:xfrm>
            <a:off x="8192000" y="4161383"/>
            <a:ext cx="3200000" cy="800219"/>
          </a:xfrm>
          <a:prstGeom prst="rect">
            <a:avLst/>
          </a:prstGeom>
          <a:noFill/>
        </p:spPr>
        <p:txBody>
          <a:bodyPr wrap="square" lIns="91440" tIns="45720" rIns="91440" bIns="45720" rtlCol="0" anchor="t">
            <a:spAutoFit/>
          </a:bodyPr>
          <a:lstStyle/>
          <a:p>
            <a:pPr algn="ctr">
              <a:buNone/>
            </a:pPr>
            <a:r>
              <a:rPr lang="en-US" sz="1800" b="1">
                <a:solidFill>
                  <a:schemeClr val="accent5"/>
                </a:solidFill>
                <a:latin typeface="Arial"/>
                <a:cs typeface="Arial"/>
              </a:rPr>
              <a:t>Transparency</a:t>
            </a:r>
            <a:endParaRPr lang="en-US" sz="1400">
              <a:solidFill>
                <a:schemeClr val="accent5"/>
              </a:solidFill>
              <a:latin typeface="Arial"/>
              <a:cs typeface="Arial"/>
            </a:endParaRPr>
          </a:p>
          <a:p>
            <a:pPr algn="ctr">
              <a:buNone/>
            </a:pPr>
            <a:r>
              <a:rPr lang="en-US" sz="1400">
                <a:solidFill>
                  <a:schemeClr val="bg1"/>
                </a:solidFill>
                <a:latin typeface="Arial"/>
                <a:cs typeface="Arial"/>
              </a:rPr>
              <a:t>See where your device update is—no more black box</a:t>
            </a:r>
          </a:p>
        </p:txBody>
      </p:sp>
    </p:spTree>
    <p:extLst>
      <p:ext uri="{BB962C8B-B14F-4D97-AF65-F5344CB8AC3E}">
        <p14:creationId xmlns:p14="http://schemas.microsoft.com/office/powerpoint/2010/main" val="4001381595"/>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2458-3E73-6D49-18CC-BD54A9A292C9}"/>
            </a:ext>
          </a:extLst>
        </p:cNvPr>
        <p:cNvGrpSpPr/>
        <p:nvPr/>
      </p:nvGrpSpPr>
      <p:grpSpPr>
        <a:xfrm>
          <a:off x="0" y="0"/>
          <a:ext cx="0" cy="0"/>
          <a:chOff x="0" y="0"/>
          <a:chExt cx="0" cy="0"/>
        </a:xfrm>
      </p:grpSpPr>
      <p:sp>
        <p:nvSpPr>
          <p:cNvPr id="50" name="Card 50"/>
          <p:cNvSpPr/>
          <p:nvPr/>
        </p:nvSpPr>
        <p:spPr>
          <a:xfrm>
            <a:off x="813133" y="2211793"/>
            <a:ext cx="3050000" cy="2864057"/>
          </a:xfrm>
          <a:prstGeom prst="roundRect">
            <a:avLst>
              <a:gd name="adj" fmla="val 3"/>
            </a:avLst>
          </a:prstGeom>
          <a:solidFill>
            <a:schemeClr val="tx2"/>
          </a:solidFill>
          <a:ln w="6350">
            <a:solidFill>
              <a:schemeClr val="accent5"/>
            </a:solidFill>
          </a:ln>
        </p:spPr>
        <p:txBody>
          <a:bodyPr/>
          <a:lstStyle/>
          <a:p>
            <a:endParaRPr lang="en-US"/>
          </a:p>
        </p:txBody>
      </p:sp>
      <p:sp>
        <p:nvSpPr>
          <p:cNvPr id="51" name="Card 51"/>
          <p:cNvSpPr/>
          <p:nvPr/>
        </p:nvSpPr>
        <p:spPr>
          <a:xfrm>
            <a:off x="4568434" y="2211793"/>
            <a:ext cx="3050000" cy="2864057"/>
          </a:xfrm>
          <a:prstGeom prst="roundRect">
            <a:avLst>
              <a:gd name="adj" fmla="val 3"/>
            </a:avLst>
          </a:prstGeom>
          <a:solidFill>
            <a:schemeClr val="tx2"/>
          </a:solidFill>
          <a:ln w="6350">
            <a:solidFill>
              <a:schemeClr val="accent5"/>
            </a:solidFill>
          </a:ln>
        </p:spPr>
        <p:txBody>
          <a:bodyPr/>
          <a:lstStyle/>
          <a:p>
            <a:endParaRPr lang="en-US"/>
          </a:p>
        </p:txBody>
      </p:sp>
      <p:sp>
        <p:nvSpPr>
          <p:cNvPr id="52" name="Card 52"/>
          <p:cNvSpPr/>
          <p:nvPr/>
        </p:nvSpPr>
        <p:spPr>
          <a:xfrm>
            <a:off x="8308133" y="2211793"/>
            <a:ext cx="3050000" cy="2864057"/>
          </a:xfrm>
          <a:prstGeom prst="roundRect">
            <a:avLst>
              <a:gd name="adj" fmla="val 3"/>
            </a:avLst>
          </a:prstGeom>
          <a:solidFill>
            <a:schemeClr val="tx2"/>
          </a:solidFill>
          <a:ln w="6350">
            <a:solidFill>
              <a:schemeClr val="accent5"/>
            </a:solidFill>
          </a:ln>
        </p:spPr>
        <p:txBody>
          <a:bodyPr/>
          <a:lstStyle/>
          <a:p>
            <a:endParaRPr lang="en-US"/>
          </a:p>
        </p:txBody>
      </p:sp>
      <p:sp>
        <p:nvSpPr>
          <p:cNvPr id="2" name="Text Placeholder 1">
            <a:extLst>
              <a:ext uri="{FF2B5EF4-FFF2-40B4-BE49-F238E27FC236}">
                <a16:creationId xmlns:a16="http://schemas.microsoft.com/office/drawing/2014/main" id="{4FAFA2E2-C3B9-FD67-0716-DEB4E76D9170}"/>
              </a:ext>
            </a:extLst>
          </p:cNvPr>
          <p:cNvSpPr>
            <a:spLocks noGrp="1"/>
          </p:cNvSpPr>
          <p:nvPr>
            <p:ph type="body" sz="quarter" idx="10"/>
          </p:nvPr>
        </p:nvSpPr>
        <p:spPr/>
        <p:txBody>
          <a:bodyPr lIns="91440" tIns="45720" rIns="91440" bIns="45720" anchor="ctr"/>
          <a:lstStyle/>
          <a:p>
            <a:r>
              <a:rPr lang="en-US">
                <a:latin typeface="Arial"/>
                <a:ea typeface="Verdana"/>
                <a:cs typeface="Arial"/>
              </a:rPr>
              <a:t>SPEED</a:t>
            </a:r>
            <a:endParaRPr lang="en-US"/>
          </a:p>
        </p:txBody>
      </p:sp>
      <p:sp>
        <p:nvSpPr>
          <p:cNvPr id="3" name="Text Placeholder 2">
            <a:extLst>
              <a:ext uri="{FF2B5EF4-FFF2-40B4-BE49-F238E27FC236}">
                <a16:creationId xmlns:a16="http://schemas.microsoft.com/office/drawing/2014/main" id="{5220DE16-9094-AFEA-57ED-D51FF54443FA}"/>
              </a:ext>
            </a:extLst>
          </p:cNvPr>
          <p:cNvSpPr>
            <a:spLocks noGrp="1"/>
          </p:cNvSpPr>
          <p:nvPr>
            <p:ph type="body" sz="quarter" idx="11"/>
          </p:nvPr>
        </p:nvSpPr>
        <p:spPr/>
        <p:txBody>
          <a:bodyPr lIns="91440" tIns="45720" rIns="91440" bIns="45720" anchor="ctr"/>
          <a:lstStyle/>
          <a:p>
            <a:r>
              <a:rPr lang="en-US">
                <a:latin typeface="Arial"/>
                <a:cs typeface="Arial"/>
              </a:rPr>
              <a:t>Intune’s 3 types of device check-ins</a:t>
            </a:r>
          </a:p>
        </p:txBody>
      </p:sp>
      <p:sp>
        <p:nvSpPr>
          <p:cNvPr id="7" name="Text Placeholder 2">
            <a:extLst>
              <a:ext uri="{FF2B5EF4-FFF2-40B4-BE49-F238E27FC236}">
                <a16:creationId xmlns:a16="http://schemas.microsoft.com/office/drawing/2014/main" id="{8BDFE6CD-F62A-825D-D375-16EA4F22E620}"/>
              </a:ext>
            </a:extLst>
          </p:cNvPr>
          <p:cNvSpPr txBox="1">
            <a:spLocks/>
          </p:cNvSpPr>
          <p:nvPr/>
        </p:nvSpPr>
        <p:spPr>
          <a:xfrm>
            <a:off x="896572" y="2929003"/>
            <a:ext cx="2975281" cy="17863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sz="1500">
                <a:solidFill>
                  <a:schemeClr val="bg1"/>
                </a:solidFill>
                <a:latin typeface="Arial"/>
                <a:cs typeface="Arial"/>
              </a:rPr>
              <a:t>Sync/wipe</a:t>
            </a:r>
          </a:p>
          <a:p>
            <a:pPr marL="228600" indent="-228600">
              <a:buFont typeface="Arial" panose="020B0604020202020204" pitchFamily="34" charset="0"/>
              <a:buChar char="•"/>
            </a:pPr>
            <a:r>
              <a:rPr lang="en-US" sz="1500">
                <a:solidFill>
                  <a:schemeClr val="bg1"/>
                </a:solidFill>
                <a:latin typeface="Arial"/>
                <a:cs typeface="Arial"/>
              </a:rPr>
              <a:t>Get app from Company Portal</a:t>
            </a:r>
          </a:p>
          <a:p>
            <a:pPr marL="228600" indent="-228600">
              <a:buFont typeface="Arial" panose="020B0604020202020204" pitchFamily="34" charset="0"/>
              <a:buChar char="•"/>
            </a:pPr>
            <a:r>
              <a:rPr lang="en-US" sz="1500">
                <a:solidFill>
                  <a:schemeClr val="bg1"/>
                </a:solidFill>
                <a:latin typeface="Arial"/>
                <a:cs typeface="Arial"/>
              </a:rPr>
              <a:t>Malware found</a:t>
            </a:r>
          </a:p>
        </p:txBody>
      </p:sp>
      <p:sp>
        <p:nvSpPr>
          <p:cNvPr id="8" name="Text Placeholder 4">
            <a:extLst>
              <a:ext uri="{FF2B5EF4-FFF2-40B4-BE49-F238E27FC236}">
                <a16:creationId xmlns:a16="http://schemas.microsoft.com/office/drawing/2014/main" id="{D0923486-0CDD-BC8A-0967-5EF89BED4706}"/>
              </a:ext>
            </a:extLst>
          </p:cNvPr>
          <p:cNvSpPr txBox="1">
            <a:spLocks/>
          </p:cNvSpPr>
          <p:nvPr/>
        </p:nvSpPr>
        <p:spPr>
          <a:xfrm>
            <a:off x="4652034" y="2929003"/>
            <a:ext cx="2975281" cy="17863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sz="1500">
                <a:solidFill>
                  <a:schemeClr val="bg1"/>
                </a:solidFill>
                <a:latin typeface="Arial"/>
                <a:cs typeface="Arial"/>
              </a:rPr>
              <a:t>User login</a:t>
            </a:r>
          </a:p>
          <a:p>
            <a:pPr marL="228600" indent="-228600">
              <a:buFont typeface="Arial" panose="020B0604020202020204" pitchFamily="34" charset="0"/>
              <a:buChar char="•"/>
            </a:pPr>
            <a:r>
              <a:rPr lang="en-US" sz="1500">
                <a:solidFill>
                  <a:schemeClr val="bg1"/>
                </a:solidFill>
                <a:latin typeface="Arial"/>
                <a:cs typeface="Arial"/>
              </a:rPr>
              <a:t>Scheduled check-ins</a:t>
            </a:r>
          </a:p>
          <a:p>
            <a:pPr marL="228600" indent="-228600">
              <a:buFont typeface="Arial" panose="020B0604020202020204" pitchFamily="34" charset="0"/>
              <a:buChar char="•"/>
            </a:pPr>
            <a:r>
              <a:rPr lang="en-US" sz="1500">
                <a:solidFill>
                  <a:schemeClr val="bg1"/>
                </a:solidFill>
                <a:latin typeface="Arial"/>
                <a:cs typeface="Arial"/>
              </a:rPr>
              <a:t>Refresh compliance status</a:t>
            </a:r>
          </a:p>
          <a:p>
            <a:pPr marL="228600" indent="-228600">
              <a:buFont typeface="Arial" panose="020B0604020202020204" pitchFamily="34" charset="0"/>
              <a:buChar char="•"/>
            </a:pPr>
            <a:r>
              <a:rPr lang="en-US" sz="1500">
                <a:solidFill>
                  <a:schemeClr val="bg1"/>
                </a:solidFill>
                <a:latin typeface="Arial"/>
                <a:cs typeface="Arial"/>
              </a:rPr>
              <a:t>Update reporting</a:t>
            </a:r>
          </a:p>
          <a:p>
            <a:pPr marL="228600" indent="-228600">
              <a:buFont typeface="Arial" panose="020B0604020202020204" pitchFamily="34" charset="0"/>
              <a:buChar char="•"/>
            </a:pPr>
            <a:r>
              <a:rPr lang="en-US" sz="1500">
                <a:solidFill>
                  <a:schemeClr val="bg1"/>
                </a:solidFill>
                <a:latin typeface="Arial"/>
                <a:cs typeface="Arial"/>
              </a:rPr>
              <a:t>Evaluate device deviation</a:t>
            </a:r>
          </a:p>
          <a:p>
            <a:pPr marL="228600" indent="-228600">
              <a:buFont typeface="Arial" panose="020B0604020202020204" pitchFamily="34" charset="0"/>
              <a:buChar char="•"/>
            </a:pPr>
            <a:r>
              <a:rPr lang="en-US" sz="1500">
                <a:solidFill>
                  <a:schemeClr val="bg1"/>
                </a:solidFill>
                <a:latin typeface="Arial"/>
                <a:cs typeface="Arial"/>
              </a:rPr>
              <a:t>Update enrollment cert</a:t>
            </a:r>
          </a:p>
        </p:txBody>
      </p:sp>
      <p:sp>
        <p:nvSpPr>
          <p:cNvPr id="9" name="Text Placeholder 6">
            <a:extLst>
              <a:ext uri="{FF2B5EF4-FFF2-40B4-BE49-F238E27FC236}">
                <a16:creationId xmlns:a16="http://schemas.microsoft.com/office/drawing/2014/main" id="{DCC02485-DFF4-AF78-A91D-DF7643D5C042}"/>
              </a:ext>
            </a:extLst>
          </p:cNvPr>
          <p:cNvSpPr txBox="1">
            <a:spLocks/>
          </p:cNvSpPr>
          <p:nvPr/>
        </p:nvSpPr>
        <p:spPr>
          <a:xfrm>
            <a:off x="8391235" y="2929003"/>
            <a:ext cx="2975281" cy="17863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i="1">
                <a:solidFill>
                  <a:schemeClr val="accent5"/>
                </a:solidFill>
                <a:latin typeface="Arial"/>
                <a:cs typeface="Arial"/>
              </a:rPr>
              <a:t>“Fast Lane”</a:t>
            </a:r>
          </a:p>
          <a:p>
            <a:pPr marL="228600" indent="-228600">
              <a:buFont typeface="Arial" panose="020B0604020202020204" pitchFamily="34" charset="0"/>
              <a:buChar char="•"/>
            </a:pPr>
            <a:r>
              <a:rPr lang="en-US" sz="1500">
                <a:solidFill>
                  <a:schemeClr val="bg1"/>
                </a:solidFill>
                <a:latin typeface="Arial"/>
                <a:cs typeface="Arial"/>
              </a:rPr>
              <a:t>New apps &amp; policies</a:t>
            </a:r>
          </a:p>
          <a:p>
            <a:pPr marL="228600" indent="-228600">
              <a:buFont typeface="Arial" panose="020B0604020202020204" pitchFamily="34" charset="0"/>
              <a:buChar char="•"/>
            </a:pPr>
            <a:r>
              <a:rPr lang="en-US" sz="1500">
                <a:solidFill>
                  <a:schemeClr val="bg1"/>
                </a:solidFill>
                <a:latin typeface="Arial"/>
                <a:cs typeface="Arial"/>
              </a:rPr>
              <a:t>Policy modification</a:t>
            </a:r>
          </a:p>
          <a:p>
            <a:pPr marL="228600" indent="-228600">
              <a:buFont typeface="Arial" panose="020B0604020202020204" pitchFamily="34" charset="0"/>
              <a:buChar char="•"/>
            </a:pPr>
            <a:r>
              <a:rPr lang="en-US" sz="1500">
                <a:solidFill>
                  <a:schemeClr val="bg1"/>
                </a:solidFill>
                <a:latin typeface="Arial"/>
                <a:cs typeface="Arial"/>
              </a:rPr>
              <a:t>New app version in store</a:t>
            </a:r>
          </a:p>
          <a:p>
            <a:pPr marL="228600" indent="-228600">
              <a:buFont typeface="Arial" panose="020B0604020202020204" pitchFamily="34" charset="0"/>
              <a:buChar char="•"/>
            </a:pPr>
            <a:r>
              <a:rPr lang="en-US" sz="1500">
                <a:solidFill>
                  <a:schemeClr val="bg1"/>
                </a:solidFill>
                <a:latin typeface="Arial"/>
                <a:cs typeface="Arial"/>
              </a:rPr>
              <a:t>Entra group changes</a:t>
            </a:r>
          </a:p>
        </p:txBody>
      </p:sp>
      <p:sp>
        <p:nvSpPr>
          <p:cNvPr id="10" name="Text Placeholder 3">
            <a:extLst>
              <a:ext uri="{FF2B5EF4-FFF2-40B4-BE49-F238E27FC236}">
                <a16:creationId xmlns:a16="http://schemas.microsoft.com/office/drawing/2014/main" id="{16D59C90-CB9A-812D-A910-C28FADF81380}"/>
              </a:ext>
            </a:extLst>
          </p:cNvPr>
          <p:cNvSpPr txBox="1">
            <a:spLocks/>
          </p:cNvSpPr>
          <p:nvPr/>
        </p:nvSpPr>
        <p:spPr>
          <a:xfrm>
            <a:off x="896572" y="2546153"/>
            <a:ext cx="2975281" cy="2794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latin typeface="Arial"/>
                <a:cs typeface="Arial"/>
              </a:rPr>
              <a:t>Single device</a:t>
            </a:r>
          </a:p>
        </p:txBody>
      </p:sp>
      <p:sp>
        <p:nvSpPr>
          <p:cNvPr id="11" name="Text Placeholder 5">
            <a:extLst>
              <a:ext uri="{FF2B5EF4-FFF2-40B4-BE49-F238E27FC236}">
                <a16:creationId xmlns:a16="http://schemas.microsoft.com/office/drawing/2014/main" id="{4E360A16-7E55-1B84-9EDD-CE3EA5B30D0A}"/>
              </a:ext>
            </a:extLst>
          </p:cNvPr>
          <p:cNvSpPr txBox="1">
            <a:spLocks/>
          </p:cNvSpPr>
          <p:nvPr/>
        </p:nvSpPr>
        <p:spPr>
          <a:xfrm>
            <a:off x="4652034" y="2546153"/>
            <a:ext cx="2975281" cy="27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latin typeface="Arial"/>
                <a:cs typeface="Arial"/>
              </a:rPr>
              <a:t>Maintenance</a:t>
            </a:r>
          </a:p>
        </p:txBody>
      </p:sp>
      <p:sp>
        <p:nvSpPr>
          <p:cNvPr id="12" name="Text Placeholder 7">
            <a:extLst>
              <a:ext uri="{FF2B5EF4-FFF2-40B4-BE49-F238E27FC236}">
                <a16:creationId xmlns:a16="http://schemas.microsoft.com/office/drawing/2014/main" id="{BDCF1E1A-98EE-B5DA-8640-F9D645B1BE51}"/>
              </a:ext>
            </a:extLst>
          </p:cNvPr>
          <p:cNvSpPr txBox="1">
            <a:spLocks/>
          </p:cNvSpPr>
          <p:nvPr/>
        </p:nvSpPr>
        <p:spPr>
          <a:xfrm>
            <a:off x="8391235" y="2546153"/>
            <a:ext cx="2975281" cy="2794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latin typeface="Arial"/>
                <a:cs typeface="Arial"/>
              </a:rPr>
              <a:t>Change-based</a:t>
            </a:r>
          </a:p>
        </p:txBody>
      </p:sp>
      <p:sp>
        <p:nvSpPr>
          <p:cNvPr id="13" name="TextBox 12">
            <a:extLst>
              <a:ext uri="{FF2B5EF4-FFF2-40B4-BE49-F238E27FC236}">
                <a16:creationId xmlns:a16="http://schemas.microsoft.com/office/drawing/2014/main" id="{EFF3F844-72E0-2966-3A07-0A27AFDB5862}"/>
              </a:ext>
            </a:extLst>
          </p:cNvPr>
          <p:cNvSpPr txBox="1"/>
          <p:nvPr/>
        </p:nvSpPr>
        <p:spPr>
          <a:xfrm>
            <a:off x="6753450" y="2494229"/>
            <a:ext cx="715260" cy="338554"/>
          </a:xfrm>
          <a:prstGeom prst="rect">
            <a:avLst/>
          </a:prstGeom>
          <a:noFill/>
        </p:spPr>
        <p:txBody>
          <a:bodyPr wrap="none" rtlCol="0">
            <a:spAutoFit/>
          </a:bodyPr>
          <a:lstStyle/>
          <a:p>
            <a:pPr algn="ctr">
              <a:buNone/>
            </a:pPr>
            <a:r>
              <a:rPr lang="en-US" sz="1600" b="1">
                <a:solidFill>
                  <a:srgbClr val="1D9DB7"/>
                </a:solidFill>
                <a:latin typeface="Arial"/>
                <a:cs typeface="Arial"/>
              </a:rPr>
              <a:t>~80%</a:t>
            </a:r>
          </a:p>
        </p:txBody>
      </p:sp>
      <p:sp>
        <p:nvSpPr>
          <p:cNvPr id="14" name="TextBox 13">
            <a:extLst>
              <a:ext uri="{FF2B5EF4-FFF2-40B4-BE49-F238E27FC236}">
                <a16:creationId xmlns:a16="http://schemas.microsoft.com/office/drawing/2014/main" id="{3D6A7D1C-B7A6-E126-DBD5-5C8FB757BF50}"/>
              </a:ext>
            </a:extLst>
          </p:cNvPr>
          <p:cNvSpPr txBox="1"/>
          <p:nvPr/>
        </p:nvSpPr>
        <p:spPr>
          <a:xfrm>
            <a:off x="10442827" y="2494229"/>
            <a:ext cx="715260" cy="338554"/>
          </a:xfrm>
          <a:prstGeom prst="rect">
            <a:avLst/>
          </a:prstGeom>
          <a:noFill/>
        </p:spPr>
        <p:txBody>
          <a:bodyPr wrap="none" rtlCol="0">
            <a:spAutoFit/>
          </a:bodyPr>
          <a:lstStyle/>
          <a:p>
            <a:pPr algn="ctr">
              <a:buNone/>
            </a:pPr>
            <a:r>
              <a:rPr lang="en-US" sz="1600" b="1">
                <a:solidFill>
                  <a:srgbClr val="1D9DB7"/>
                </a:solidFill>
                <a:latin typeface="Arial"/>
                <a:cs typeface="Arial"/>
              </a:rPr>
              <a:t>~20%</a:t>
            </a:r>
          </a:p>
        </p:txBody>
      </p:sp>
    </p:spTree>
    <p:extLst>
      <p:ext uri="{BB962C8B-B14F-4D97-AF65-F5344CB8AC3E}">
        <p14:creationId xmlns:p14="http://schemas.microsoft.com/office/powerpoint/2010/main" val="3671578414"/>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A866-6A60-4221-89F4-3744D8D003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24BE466-8CC6-D7EB-3FB0-BBAB35E6CEE8}"/>
              </a:ext>
            </a:extLst>
          </p:cNvPr>
          <p:cNvSpPr>
            <a:spLocks noGrp="1"/>
          </p:cNvSpPr>
          <p:nvPr>
            <p:ph type="body" sz="quarter" idx="10"/>
          </p:nvPr>
        </p:nvSpPr>
        <p:spPr/>
        <p:txBody>
          <a:bodyPr/>
          <a:lstStyle/>
          <a:p>
            <a:r>
              <a:rPr lang="en-US"/>
              <a:t>Speed</a:t>
            </a:r>
          </a:p>
        </p:txBody>
      </p:sp>
      <p:sp>
        <p:nvSpPr>
          <p:cNvPr id="3" name="Text Placeholder 2">
            <a:extLst>
              <a:ext uri="{FF2B5EF4-FFF2-40B4-BE49-F238E27FC236}">
                <a16:creationId xmlns:a16="http://schemas.microsoft.com/office/drawing/2014/main" id="{8AB8264F-BD14-E1E5-D987-1237923A2D59}"/>
              </a:ext>
            </a:extLst>
          </p:cNvPr>
          <p:cNvSpPr>
            <a:spLocks noGrp="1"/>
          </p:cNvSpPr>
          <p:nvPr>
            <p:ph type="body" sz="quarter" idx="11"/>
          </p:nvPr>
        </p:nvSpPr>
        <p:spPr/>
        <p:txBody>
          <a:bodyPr/>
          <a:lstStyle/>
          <a:p>
            <a:r>
              <a:rPr lang="en-US"/>
              <a:t>Intune Speed &amp; Fastlane</a:t>
            </a:r>
          </a:p>
        </p:txBody>
      </p:sp>
      <p:pic>
        <p:nvPicPr>
          <p:cNvPr id="8" name="Picture 7" descr="A blue circle with a circle in the middle of a planet&#10;&#10;AI-generated content may be incorrect.">
            <a:extLst>
              <a:ext uri="{FF2B5EF4-FFF2-40B4-BE49-F238E27FC236}">
                <a16:creationId xmlns:a16="http://schemas.microsoft.com/office/drawing/2014/main" id="{64F4F0BE-97A3-7587-0364-F8245AAF8E6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2000"/>
                    </a14:imgEffect>
                  </a14:imgLayer>
                </a14:imgProps>
              </a:ext>
            </a:extLst>
          </a:blip>
          <a:stretch>
            <a:fillRect/>
          </a:stretch>
        </p:blipFill>
        <p:spPr>
          <a:xfrm>
            <a:off x="0" y="-269789"/>
            <a:ext cx="12192000" cy="8128000"/>
          </a:xfrm>
          <a:prstGeom prst="rect">
            <a:avLst/>
          </a:prstGeom>
        </p:spPr>
      </p:pic>
      <p:sp>
        <p:nvSpPr>
          <p:cNvPr id="5" name="Text Placeholder 2">
            <a:extLst>
              <a:ext uri="{FF2B5EF4-FFF2-40B4-BE49-F238E27FC236}">
                <a16:creationId xmlns:a16="http://schemas.microsoft.com/office/drawing/2014/main" id="{9D5C6A68-DDD2-4244-CA47-FEDC062A1902}"/>
              </a:ext>
            </a:extLst>
          </p:cNvPr>
          <p:cNvSpPr txBox="1">
            <a:spLocks/>
          </p:cNvSpPr>
          <p:nvPr/>
        </p:nvSpPr>
        <p:spPr>
          <a:xfrm>
            <a:off x="781031" y="270112"/>
            <a:ext cx="10317480" cy="42325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Types of Intune check-ins</a:t>
            </a:r>
            <a:endParaRPr lang="en-US"/>
          </a:p>
        </p:txBody>
      </p:sp>
      <p:sp>
        <p:nvSpPr>
          <p:cNvPr id="7" name="Slice Change based">
            <a:extLst>
              <a:ext uri="{FF2B5EF4-FFF2-40B4-BE49-F238E27FC236}">
                <a16:creationId xmlns:a16="http://schemas.microsoft.com/office/drawing/2014/main" id="{66E6F03A-023D-86E5-A3E7-F39925846BA9}"/>
              </a:ext>
            </a:extLst>
          </p:cNvPr>
          <p:cNvSpPr/>
          <p:nvPr/>
        </p:nvSpPr>
        <p:spPr>
          <a:xfrm>
            <a:off x="3589054" y="1344676"/>
            <a:ext cx="5256972" cy="5256972"/>
          </a:xfrm>
          <a:prstGeom prst="blockArc">
            <a:avLst>
              <a:gd name="adj1" fmla="val 16200000"/>
              <a:gd name="adj2" fmla="val 20520000"/>
              <a:gd name="adj3" fmla="val 25000"/>
            </a:avLst>
          </a:prstGeom>
          <a:solidFill>
            <a:srgbClr val="0B3D5C"/>
          </a:solidFill>
          <a:ln w="12700">
            <a:solidFill>
              <a:srgbClr val="FFFFFF"/>
            </a:solidFill>
          </a:ln>
        </p:spPr>
        <p:txBody>
          <a:bodyPr/>
          <a:lstStyle/>
          <a:p>
            <a:endParaRPr lang="en-US"/>
          </a:p>
        </p:txBody>
      </p:sp>
      <p:sp>
        <p:nvSpPr>
          <p:cNvPr id="14" name="Slice User logon">
            <a:extLst>
              <a:ext uri="{FF2B5EF4-FFF2-40B4-BE49-F238E27FC236}">
                <a16:creationId xmlns:a16="http://schemas.microsoft.com/office/drawing/2014/main" id="{225FB83C-1A7F-519E-F6E2-4F16E80C8AA9}"/>
              </a:ext>
            </a:extLst>
          </p:cNvPr>
          <p:cNvSpPr/>
          <p:nvPr/>
        </p:nvSpPr>
        <p:spPr>
          <a:xfrm>
            <a:off x="3589054" y="1344676"/>
            <a:ext cx="5256972" cy="5256972"/>
          </a:xfrm>
          <a:prstGeom prst="blockArc">
            <a:avLst>
              <a:gd name="adj1" fmla="val 20520000"/>
              <a:gd name="adj2" fmla="val 0"/>
              <a:gd name="adj3" fmla="val 25000"/>
            </a:avLst>
          </a:prstGeom>
          <a:solidFill>
            <a:srgbClr val="1E6091"/>
          </a:solidFill>
          <a:ln w="12700">
            <a:solidFill>
              <a:srgbClr val="FFFFFF"/>
            </a:solidFill>
          </a:ln>
        </p:spPr>
        <p:txBody>
          <a:bodyPr/>
          <a:lstStyle/>
          <a:p>
            <a:endParaRPr lang="en-US"/>
          </a:p>
        </p:txBody>
      </p:sp>
      <p:sp>
        <p:nvSpPr>
          <p:cNvPr id="18" name="Slice Other client initiated">
            <a:extLst>
              <a:ext uri="{FF2B5EF4-FFF2-40B4-BE49-F238E27FC236}">
                <a16:creationId xmlns:a16="http://schemas.microsoft.com/office/drawing/2014/main" id="{66ED9F63-6045-C75A-7CAE-B1713376039B}"/>
              </a:ext>
            </a:extLst>
          </p:cNvPr>
          <p:cNvSpPr/>
          <p:nvPr/>
        </p:nvSpPr>
        <p:spPr>
          <a:xfrm>
            <a:off x="3589054" y="1344676"/>
            <a:ext cx="5256972" cy="5256972"/>
          </a:xfrm>
          <a:prstGeom prst="blockArc">
            <a:avLst>
              <a:gd name="adj1" fmla="val 0"/>
              <a:gd name="adj2" fmla="val 2160000"/>
              <a:gd name="adj3" fmla="val 25000"/>
            </a:avLst>
          </a:prstGeom>
          <a:solidFill>
            <a:srgbClr val="5FA8D3"/>
          </a:solidFill>
          <a:ln w="12700">
            <a:solidFill>
              <a:srgbClr val="FFFFFF"/>
            </a:solidFill>
          </a:ln>
        </p:spPr>
        <p:txBody>
          <a:bodyPr/>
          <a:lstStyle/>
          <a:p>
            <a:endParaRPr lang="en-US"/>
          </a:p>
        </p:txBody>
      </p:sp>
      <p:sp>
        <p:nvSpPr>
          <p:cNvPr id="19" name="Slice Newly enrolled devices">
            <a:extLst>
              <a:ext uri="{FF2B5EF4-FFF2-40B4-BE49-F238E27FC236}">
                <a16:creationId xmlns:a16="http://schemas.microsoft.com/office/drawing/2014/main" id="{58FB1596-0EB6-D1A5-1DB5-12B56311B10B}"/>
              </a:ext>
            </a:extLst>
          </p:cNvPr>
          <p:cNvSpPr/>
          <p:nvPr/>
        </p:nvSpPr>
        <p:spPr>
          <a:xfrm>
            <a:off x="3589054" y="1344676"/>
            <a:ext cx="5256972" cy="5256972"/>
          </a:xfrm>
          <a:prstGeom prst="blockArc">
            <a:avLst>
              <a:gd name="adj1" fmla="val 2160000"/>
              <a:gd name="adj2" fmla="val 2592000"/>
              <a:gd name="adj3" fmla="val 25000"/>
            </a:avLst>
          </a:prstGeom>
          <a:solidFill>
            <a:srgbClr val="8FC1DE"/>
          </a:solidFill>
          <a:ln w="12700">
            <a:solidFill>
              <a:srgbClr val="FFFFFF"/>
            </a:solidFill>
          </a:ln>
        </p:spPr>
        <p:txBody>
          <a:bodyPr/>
          <a:lstStyle/>
          <a:p>
            <a:endParaRPr lang="en-US"/>
          </a:p>
        </p:txBody>
      </p:sp>
      <p:sp>
        <p:nvSpPr>
          <p:cNvPr id="20" name="Slice Sync buttons">
            <a:extLst>
              <a:ext uri="{FF2B5EF4-FFF2-40B4-BE49-F238E27FC236}">
                <a16:creationId xmlns:a16="http://schemas.microsoft.com/office/drawing/2014/main" id="{77710032-EE4D-4329-DAC2-3E245824A08C}"/>
              </a:ext>
            </a:extLst>
          </p:cNvPr>
          <p:cNvSpPr/>
          <p:nvPr/>
        </p:nvSpPr>
        <p:spPr>
          <a:xfrm>
            <a:off x="3589054" y="1344676"/>
            <a:ext cx="5256972" cy="5256972"/>
          </a:xfrm>
          <a:prstGeom prst="blockArc">
            <a:avLst>
              <a:gd name="adj1" fmla="val 2592000"/>
              <a:gd name="adj2" fmla="val 2808000"/>
              <a:gd name="adj3" fmla="val 25000"/>
            </a:avLst>
          </a:prstGeom>
          <a:solidFill>
            <a:srgbClr val="A8CFE3"/>
          </a:solidFill>
          <a:ln w="12700">
            <a:solidFill>
              <a:srgbClr val="FFFFFF"/>
            </a:solidFill>
          </a:ln>
        </p:spPr>
        <p:txBody>
          <a:bodyPr/>
          <a:lstStyle/>
          <a:p>
            <a:endParaRPr lang="en-US"/>
          </a:p>
        </p:txBody>
      </p:sp>
      <p:sp>
        <p:nvSpPr>
          <p:cNvPr id="21" name="Slice Public API">
            <a:extLst>
              <a:ext uri="{FF2B5EF4-FFF2-40B4-BE49-F238E27FC236}">
                <a16:creationId xmlns:a16="http://schemas.microsoft.com/office/drawing/2014/main" id="{731DCD1C-ED0A-87B4-A1C7-AEA9B603FA0C}"/>
              </a:ext>
            </a:extLst>
          </p:cNvPr>
          <p:cNvSpPr/>
          <p:nvPr/>
        </p:nvSpPr>
        <p:spPr>
          <a:xfrm>
            <a:off x="3589054" y="1344676"/>
            <a:ext cx="5256972" cy="5256972"/>
          </a:xfrm>
          <a:prstGeom prst="blockArc">
            <a:avLst>
              <a:gd name="adj1" fmla="val 2808000"/>
              <a:gd name="adj2" fmla="val 3240000"/>
              <a:gd name="adj3" fmla="val 25000"/>
            </a:avLst>
          </a:prstGeom>
          <a:solidFill>
            <a:srgbClr val="B8D6E8"/>
          </a:solidFill>
          <a:ln w="12700">
            <a:solidFill>
              <a:srgbClr val="FFFFFF"/>
            </a:solidFill>
          </a:ln>
        </p:spPr>
        <p:txBody>
          <a:bodyPr/>
          <a:lstStyle/>
          <a:p>
            <a:endParaRPr lang="en-US"/>
          </a:p>
        </p:txBody>
      </p:sp>
      <p:sp>
        <p:nvSpPr>
          <p:cNvPr id="22" name="Slice Other client initiated (non-operational)">
            <a:extLst>
              <a:ext uri="{FF2B5EF4-FFF2-40B4-BE49-F238E27FC236}">
                <a16:creationId xmlns:a16="http://schemas.microsoft.com/office/drawing/2014/main" id="{E9B8A7B8-733A-CEEC-D443-B22A1680C03F}"/>
              </a:ext>
            </a:extLst>
          </p:cNvPr>
          <p:cNvSpPr/>
          <p:nvPr/>
        </p:nvSpPr>
        <p:spPr>
          <a:xfrm rot="239382">
            <a:off x="3601417" y="1359690"/>
            <a:ext cx="5256972" cy="5256972"/>
          </a:xfrm>
          <a:prstGeom prst="blockArc">
            <a:avLst>
              <a:gd name="adj1" fmla="val 3014808"/>
              <a:gd name="adj2" fmla="val 6444843"/>
              <a:gd name="adj3" fmla="val 25017"/>
            </a:avLst>
          </a:prstGeom>
          <a:solidFill>
            <a:srgbClr val="C7E0ED"/>
          </a:solidFill>
          <a:ln w="12700">
            <a:solidFill>
              <a:srgbClr val="FFFFFF"/>
            </a:solidFill>
          </a:ln>
        </p:spPr>
        <p:txBody>
          <a:bodyPr/>
          <a:lstStyle/>
          <a:p>
            <a:endParaRPr lang="en-US"/>
          </a:p>
        </p:txBody>
      </p:sp>
      <p:sp>
        <p:nvSpPr>
          <p:cNvPr id="23" name="Slice Scheduled task">
            <a:extLst>
              <a:ext uri="{FF2B5EF4-FFF2-40B4-BE49-F238E27FC236}">
                <a16:creationId xmlns:a16="http://schemas.microsoft.com/office/drawing/2014/main" id="{261BF5E3-8424-C97F-7BB9-3E5C4E83639B}"/>
              </a:ext>
            </a:extLst>
          </p:cNvPr>
          <p:cNvSpPr/>
          <p:nvPr/>
        </p:nvSpPr>
        <p:spPr>
          <a:xfrm>
            <a:off x="3589054" y="1344676"/>
            <a:ext cx="5256972" cy="5256972"/>
          </a:xfrm>
          <a:prstGeom prst="blockArc">
            <a:avLst>
              <a:gd name="adj1" fmla="val 6676318"/>
              <a:gd name="adj2" fmla="val 16200000"/>
              <a:gd name="adj3" fmla="val 25000"/>
            </a:avLst>
          </a:prstGeom>
          <a:solidFill>
            <a:srgbClr val="47B5E8"/>
          </a:solidFill>
          <a:ln w="12700">
            <a:solidFill>
              <a:srgbClr val="FFFFFF"/>
            </a:solidFill>
          </a:ln>
        </p:spPr>
        <p:txBody>
          <a:bodyPr/>
          <a:lstStyle/>
          <a:p>
            <a:endParaRPr lang="en-US"/>
          </a:p>
        </p:txBody>
      </p:sp>
      <p:sp>
        <p:nvSpPr>
          <p:cNvPr id="24" name="Maintenance Header">
            <a:extLst>
              <a:ext uri="{FF2B5EF4-FFF2-40B4-BE49-F238E27FC236}">
                <a16:creationId xmlns:a16="http://schemas.microsoft.com/office/drawing/2014/main" id="{E96FFBDA-556C-C07E-547E-07A526D89489}"/>
              </a:ext>
            </a:extLst>
          </p:cNvPr>
          <p:cNvSpPr txBox="1"/>
          <p:nvPr/>
        </p:nvSpPr>
        <p:spPr>
          <a:xfrm>
            <a:off x="949948" y="799945"/>
            <a:ext cx="4380810" cy="876162"/>
          </a:xfrm>
          <a:prstGeom prst="rect">
            <a:avLst/>
          </a:prstGeom>
          <a:noFill/>
        </p:spPr>
        <p:txBody>
          <a:bodyPr wrap="square" lIns="0" tIns="0" rIns="0" bIns="0" anchor="ctr"/>
          <a:lstStyle/>
          <a:p>
            <a:pPr algn="l">
              <a:buNone/>
            </a:pPr>
            <a:r>
              <a:rPr lang="en-US" sz="3200" b="1">
                <a:solidFill>
                  <a:srgbClr val="FFFFFF"/>
                </a:solidFill>
                <a:latin typeface="Arial"/>
                <a:cs typeface="Arial"/>
              </a:rPr>
              <a:t>Maintenance</a:t>
            </a:r>
          </a:p>
        </p:txBody>
      </p:sp>
      <p:sp>
        <p:nvSpPr>
          <p:cNvPr id="25" name="Non Maintenance Header">
            <a:extLst>
              <a:ext uri="{FF2B5EF4-FFF2-40B4-BE49-F238E27FC236}">
                <a16:creationId xmlns:a16="http://schemas.microsoft.com/office/drawing/2014/main" id="{AE4908AB-9382-73B8-7A91-47C3D55EB87E}"/>
              </a:ext>
            </a:extLst>
          </p:cNvPr>
          <p:cNvSpPr txBox="1"/>
          <p:nvPr/>
        </p:nvSpPr>
        <p:spPr>
          <a:xfrm>
            <a:off x="6667751" y="880996"/>
            <a:ext cx="4964918" cy="876162"/>
          </a:xfrm>
          <a:prstGeom prst="rect">
            <a:avLst/>
          </a:prstGeom>
          <a:noFill/>
        </p:spPr>
        <p:txBody>
          <a:bodyPr wrap="square" lIns="0" tIns="0" rIns="0" bIns="0" anchor="ctr"/>
          <a:lstStyle/>
          <a:p>
            <a:pPr algn="r">
              <a:buNone/>
            </a:pPr>
            <a:r>
              <a:rPr lang="en-US" sz="3200" b="1">
                <a:solidFill>
                  <a:srgbClr val="FFFFFF"/>
                </a:solidFill>
                <a:latin typeface="Arial"/>
                <a:cs typeface="Arial"/>
              </a:rPr>
              <a:t>Non-maintenance</a:t>
            </a:r>
          </a:p>
        </p:txBody>
      </p:sp>
      <p:sp>
        <p:nvSpPr>
          <p:cNvPr id="26" name="Label Leader Change based">
            <a:extLst>
              <a:ext uri="{FF2B5EF4-FFF2-40B4-BE49-F238E27FC236}">
                <a16:creationId xmlns:a16="http://schemas.microsoft.com/office/drawing/2014/main" id="{D4F9E259-5E35-6FC8-B8A8-342C8942A234}"/>
              </a:ext>
            </a:extLst>
          </p:cNvPr>
          <p:cNvSpPr/>
          <p:nvPr/>
        </p:nvSpPr>
        <p:spPr>
          <a:xfrm>
            <a:off x="7921489" y="2004736"/>
            <a:ext cx="1871439" cy="523992"/>
          </a:xfrm>
          <a:custGeom>
            <a:avLst/>
            <a:gdLst/>
            <a:ahLst/>
            <a:cxnLst/>
            <a:rect l="0" t="0" r="0" b="0"/>
            <a:pathLst>
              <a:path w="1988238" h="358832" fill="none">
                <a:moveTo>
                  <a:pt x="0" y="348832"/>
                </a:moveTo>
                <a:lnTo>
                  <a:pt x="249809" y="5000"/>
                </a:lnTo>
                <a:lnTo>
                  <a:pt x="1978238" y="5000"/>
                </a:lnTo>
              </a:path>
            </a:pathLst>
          </a:custGeom>
          <a:noFill/>
          <a:ln w="9525" cap="rnd">
            <a:solidFill>
              <a:srgbClr val="FFFFFF">
                <a:alpha val="70000"/>
              </a:srgbClr>
            </a:solidFill>
          </a:ln>
        </p:spPr>
        <p:txBody>
          <a:bodyPr/>
          <a:lstStyle/>
          <a:p>
            <a:endParaRPr lang="en-US"/>
          </a:p>
        </p:txBody>
      </p:sp>
      <p:sp>
        <p:nvSpPr>
          <p:cNvPr id="27" name="Label Change based">
            <a:extLst>
              <a:ext uri="{FF2B5EF4-FFF2-40B4-BE49-F238E27FC236}">
                <a16:creationId xmlns:a16="http://schemas.microsoft.com/office/drawing/2014/main" id="{AC795E98-47DC-E5C6-D7A4-10372D8EA39A}"/>
              </a:ext>
            </a:extLst>
          </p:cNvPr>
          <p:cNvSpPr txBox="1"/>
          <p:nvPr/>
        </p:nvSpPr>
        <p:spPr>
          <a:xfrm>
            <a:off x="9960026" y="1735302"/>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Pending changes</a:t>
            </a:r>
            <a:br>
              <a:rPr lang="en-US" sz="1600">
                <a:latin typeface="Arial"/>
                <a:cs typeface="Arial"/>
              </a:rPr>
            </a:br>
            <a:r>
              <a:rPr lang="en-US" sz="1600">
                <a:solidFill>
                  <a:srgbClr val="FFFFFF"/>
                </a:solidFill>
                <a:latin typeface="Arial"/>
                <a:cs typeface="Arial"/>
              </a:rPr>
              <a:t>(fast lane)</a:t>
            </a:r>
          </a:p>
        </p:txBody>
      </p:sp>
      <p:sp>
        <p:nvSpPr>
          <p:cNvPr id="28" name="Label Leader User logon">
            <a:extLst>
              <a:ext uri="{FF2B5EF4-FFF2-40B4-BE49-F238E27FC236}">
                <a16:creationId xmlns:a16="http://schemas.microsoft.com/office/drawing/2014/main" id="{2D6B9F70-1703-04F8-D5C3-D0F7C8E939B9}"/>
              </a:ext>
            </a:extLst>
          </p:cNvPr>
          <p:cNvSpPr/>
          <p:nvPr/>
        </p:nvSpPr>
        <p:spPr>
          <a:xfrm>
            <a:off x="8612243" y="3532710"/>
            <a:ext cx="1983618" cy="118990"/>
          </a:xfrm>
          <a:custGeom>
            <a:avLst/>
            <a:gdLst/>
            <a:ahLst/>
            <a:cxnLst/>
            <a:rect l="0" t="0" r="0" b="0"/>
            <a:pathLst>
              <a:path w="1358391" h="81485" fill="none">
                <a:moveTo>
                  <a:pt x="0" y="71485"/>
                </a:moveTo>
                <a:lnTo>
                  <a:pt x="419768" y="5000"/>
                </a:lnTo>
                <a:lnTo>
                  <a:pt x="1348391" y="5000"/>
                </a:lnTo>
              </a:path>
            </a:pathLst>
          </a:custGeom>
          <a:noFill/>
          <a:ln w="9525" cap="rnd">
            <a:solidFill>
              <a:srgbClr val="FFFFFF">
                <a:alpha val="70000"/>
              </a:srgbClr>
            </a:solidFill>
          </a:ln>
        </p:spPr>
        <p:txBody>
          <a:bodyPr/>
          <a:lstStyle/>
          <a:p>
            <a:endParaRPr lang="en-US"/>
          </a:p>
        </p:txBody>
      </p:sp>
      <p:sp>
        <p:nvSpPr>
          <p:cNvPr id="29" name="Label User logon">
            <a:extLst>
              <a:ext uri="{FF2B5EF4-FFF2-40B4-BE49-F238E27FC236}">
                <a16:creationId xmlns:a16="http://schemas.microsoft.com/office/drawing/2014/main" id="{0C8E5ADF-C2F0-1529-3004-6795E03544FA}"/>
              </a:ext>
            </a:extLst>
          </p:cNvPr>
          <p:cNvSpPr txBox="1"/>
          <p:nvPr/>
        </p:nvSpPr>
        <p:spPr>
          <a:xfrm>
            <a:off x="10631332" y="3183489"/>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User logon</a:t>
            </a:r>
          </a:p>
        </p:txBody>
      </p:sp>
      <p:sp>
        <p:nvSpPr>
          <p:cNvPr id="30" name="Label Leader Other client initiated">
            <a:extLst>
              <a:ext uri="{FF2B5EF4-FFF2-40B4-BE49-F238E27FC236}">
                <a16:creationId xmlns:a16="http://schemas.microsoft.com/office/drawing/2014/main" id="{BF7E90FB-E0D5-E32D-67B6-D75F926CAB76}"/>
              </a:ext>
            </a:extLst>
          </p:cNvPr>
          <p:cNvSpPr/>
          <p:nvPr/>
        </p:nvSpPr>
        <p:spPr>
          <a:xfrm>
            <a:off x="8407327" y="4700081"/>
            <a:ext cx="2067868" cy="213684"/>
          </a:xfrm>
          <a:custGeom>
            <a:avLst/>
            <a:gdLst/>
            <a:ahLst/>
            <a:cxnLst/>
            <a:rect l="0" t="0" r="0" b="0"/>
            <a:pathLst>
              <a:path w="1416086" h="146332" fill="none">
                <a:moveTo>
                  <a:pt x="0" y="5000"/>
                </a:moveTo>
                <a:lnTo>
                  <a:pt x="404199" y="136332"/>
                </a:lnTo>
                <a:lnTo>
                  <a:pt x="1406086" y="136332"/>
                </a:lnTo>
              </a:path>
            </a:pathLst>
          </a:custGeom>
          <a:noFill/>
          <a:ln w="9525" cap="rnd">
            <a:solidFill>
              <a:srgbClr val="FFFFFF">
                <a:alpha val="70000"/>
              </a:srgbClr>
            </a:solidFill>
          </a:ln>
        </p:spPr>
        <p:txBody>
          <a:bodyPr/>
          <a:lstStyle/>
          <a:p>
            <a:endParaRPr lang="en-US"/>
          </a:p>
        </p:txBody>
      </p:sp>
      <p:sp>
        <p:nvSpPr>
          <p:cNvPr id="31" name="Label Other client initiated">
            <a:extLst>
              <a:ext uri="{FF2B5EF4-FFF2-40B4-BE49-F238E27FC236}">
                <a16:creationId xmlns:a16="http://schemas.microsoft.com/office/drawing/2014/main" id="{06800A6B-7CE4-745F-DA63-DA5AA7FD79E2}"/>
              </a:ext>
            </a:extLst>
          </p:cNvPr>
          <p:cNvSpPr txBox="1"/>
          <p:nvPr/>
        </p:nvSpPr>
        <p:spPr>
          <a:xfrm>
            <a:off x="10091204" y="4480582"/>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Other client-initiated</a:t>
            </a:r>
          </a:p>
        </p:txBody>
      </p:sp>
      <p:sp>
        <p:nvSpPr>
          <p:cNvPr id="32" name="Label Leader Newly enrolled devices">
            <a:extLst>
              <a:ext uri="{FF2B5EF4-FFF2-40B4-BE49-F238E27FC236}">
                <a16:creationId xmlns:a16="http://schemas.microsoft.com/office/drawing/2014/main" id="{A0FE33FE-975E-A784-B9A9-49F0F132ABBE}"/>
              </a:ext>
            </a:extLst>
          </p:cNvPr>
          <p:cNvSpPr/>
          <p:nvPr/>
        </p:nvSpPr>
        <p:spPr>
          <a:xfrm>
            <a:off x="8104046" y="5544648"/>
            <a:ext cx="2483104" cy="417498"/>
          </a:xfrm>
          <a:custGeom>
            <a:avLst/>
            <a:gdLst/>
            <a:ahLst/>
            <a:cxnLst/>
            <a:rect l="0" t="0" r="0" b="0"/>
            <a:pathLst>
              <a:path w="1700442" h="285905" fill="none">
                <a:moveTo>
                  <a:pt x="0" y="5000"/>
                </a:moveTo>
                <a:lnTo>
                  <a:pt x="327468" y="275905"/>
                </a:lnTo>
                <a:lnTo>
                  <a:pt x="1690442" y="275905"/>
                </a:lnTo>
              </a:path>
            </a:pathLst>
          </a:custGeom>
          <a:noFill/>
          <a:ln w="9525" cap="rnd">
            <a:solidFill>
              <a:srgbClr val="FFFFFF">
                <a:alpha val="70000"/>
              </a:srgbClr>
            </a:solidFill>
          </a:ln>
        </p:spPr>
        <p:txBody>
          <a:bodyPr/>
          <a:lstStyle/>
          <a:p>
            <a:endParaRPr lang="en-US"/>
          </a:p>
        </p:txBody>
      </p:sp>
      <p:sp>
        <p:nvSpPr>
          <p:cNvPr id="33" name="Label Newly enrolled devices">
            <a:extLst>
              <a:ext uri="{FF2B5EF4-FFF2-40B4-BE49-F238E27FC236}">
                <a16:creationId xmlns:a16="http://schemas.microsoft.com/office/drawing/2014/main" id="{11F49A8F-C0FE-233E-3151-F6A6FA0C6E5D}"/>
              </a:ext>
            </a:extLst>
          </p:cNvPr>
          <p:cNvSpPr txBox="1"/>
          <p:nvPr/>
        </p:nvSpPr>
        <p:spPr>
          <a:xfrm>
            <a:off x="9791237" y="5540469"/>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Newly enrolled devices</a:t>
            </a:r>
          </a:p>
        </p:txBody>
      </p:sp>
      <p:sp>
        <p:nvSpPr>
          <p:cNvPr id="34" name="Label Leader Sync buttons">
            <a:extLst>
              <a:ext uri="{FF2B5EF4-FFF2-40B4-BE49-F238E27FC236}">
                <a16:creationId xmlns:a16="http://schemas.microsoft.com/office/drawing/2014/main" id="{AAD154EB-652F-DB11-706C-AABEE9902830}"/>
              </a:ext>
            </a:extLst>
          </p:cNvPr>
          <p:cNvSpPr/>
          <p:nvPr/>
        </p:nvSpPr>
        <p:spPr>
          <a:xfrm>
            <a:off x="7936877" y="5717620"/>
            <a:ext cx="2628934" cy="460744"/>
          </a:xfrm>
          <a:custGeom>
            <a:avLst/>
            <a:gdLst/>
            <a:ahLst/>
            <a:cxnLst/>
            <a:rect l="0" t="0" r="0" b="0"/>
            <a:pathLst>
              <a:path w="1800307" h="315520" fill="none">
                <a:moveTo>
                  <a:pt x="0" y="5000"/>
                </a:moveTo>
                <a:lnTo>
                  <a:pt x="300520" y="305520"/>
                </a:lnTo>
                <a:lnTo>
                  <a:pt x="1790307" y="305520"/>
                </a:lnTo>
              </a:path>
            </a:pathLst>
          </a:custGeom>
          <a:noFill/>
          <a:ln w="9525" cap="rnd">
            <a:solidFill>
              <a:srgbClr val="FFFFFF">
                <a:alpha val="70000"/>
              </a:srgbClr>
            </a:solidFill>
          </a:ln>
        </p:spPr>
        <p:txBody>
          <a:bodyPr/>
          <a:lstStyle/>
          <a:p>
            <a:endParaRPr lang="en-US"/>
          </a:p>
        </p:txBody>
      </p:sp>
      <p:sp>
        <p:nvSpPr>
          <p:cNvPr id="35" name="Label Sync buttons">
            <a:extLst>
              <a:ext uri="{FF2B5EF4-FFF2-40B4-BE49-F238E27FC236}">
                <a16:creationId xmlns:a16="http://schemas.microsoft.com/office/drawing/2014/main" id="{9FCB7871-34BD-FF72-6BC7-17111A7F079A}"/>
              </a:ext>
            </a:extLst>
          </p:cNvPr>
          <p:cNvSpPr txBox="1"/>
          <p:nvPr/>
        </p:nvSpPr>
        <p:spPr>
          <a:xfrm>
            <a:off x="10631331" y="5836702"/>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Sync buttons</a:t>
            </a:r>
          </a:p>
        </p:txBody>
      </p:sp>
      <p:sp>
        <p:nvSpPr>
          <p:cNvPr id="36" name="Label Leader Public API">
            <a:extLst>
              <a:ext uri="{FF2B5EF4-FFF2-40B4-BE49-F238E27FC236}">
                <a16:creationId xmlns:a16="http://schemas.microsoft.com/office/drawing/2014/main" id="{01798716-3E7C-C80F-372D-0971C3AA034B}"/>
              </a:ext>
            </a:extLst>
          </p:cNvPr>
          <p:cNvSpPr/>
          <p:nvPr/>
        </p:nvSpPr>
        <p:spPr>
          <a:xfrm>
            <a:off x="7813560" y="5921924"/>
            <a:ext cx="2789199" cy="500096"/>
          </a:xfrm>
          <a:custGeom>
            <a:avLst/>
            <a:gdLst/>
            <a:ahLst/>
            <a:cxnLst/>
            <a:rect l="0" t="0" r="0" b="0"/>
            <a:pathLst>
              <a:path w="1910057" h="342468" fill="none">
                <a:moveTo>
                  <a:pt x="0" y="5000"/>
                </a:moveTo>
                <a:lnTo>
                  <a:pt x="270905" y="332468"/>
                </a:lnTo>
                <a:lnTo>
                  <a:pt x="1900057" y="332468"/>
                </a:lnTo>
              </a:path>
            </a:pathLst>
          </a:custGeom>
          <a:noFill/>
          <a:ln w="9525" cap="rnd">
            <a:solidFill>
              <a:srgbClr val="FFFFFF">
                <a:alpha val="70000"/>
              </a:srgbClr>
            </a:solidFill>
          </a:ln>
        </p:spPr>
        <p:txBody>
          <a:bodyPr/>
          <a:lstStyle/>
          <a:p>
            <a:endParaRPr lang="en-US"/>
          </a:p>
        </p:txBody>
      </p:sp>
      <p:sp>
        <p:nvSpPr>
          <p:cNvPr id="37" name="Label Public API">
            <a:extLst>
              <a:ext uri="{FF2B5EF4-FFF2-40B4-BE49-F238E27FC236}">
                <a16:creationId xmlns:a16="http://schemas.microsoft.com/office/drawing/2014/main" id="{A09281AD-B4DE-9429-0750-8BB9359CA4A8}"/>
              </a:ext>
            </a:extLst>
          </p:cNvPr>
          <p:cNvSpPr txBox="1"/>
          <p:nvPr/>
        </p:nvSpPr>
        <p:spPr>
          <a:xfrm>
            <a:off x="10602759" y="6110843"/>
            <a:ext cx="4234783" cy="584108"/>
          </a:xfrm>
          <a:prstGeom prst="rect">
            <a:avLst/>
          </a:prstGeom>
          <a:noFill/>
        </p:spPr>
        <p:txBody>
          <a:bodyPr wrap="square" lIns="36000" tIns="0" rIns="36000" bIns="0" anchor="ctr"/>
          <a:lstStyle/>
          <a:p>
            <a:pPr algn="l">
              <a:buNone/>
            </a:pPr>
            <a:r>
              <a:rPr lang="en-US" sz="1600">
                <a:solidFill>
                  <a:srgbClr val="FFFFFF"/>
                </a:solidFill>
                <a:latin typeface="Arial"/>
                <a:cs typeface="Arial"/>
              </a:rPr>
              <a:t>Public API</a:t>
            </a:r>
          </a:p>
        </p:txBody>
      </p:sp>
      <p:sp>
        <p:nvSpPr>
          <p:cNvPr id="38" name="Label Leader Other client initiated (non-operational)">
            <a:extLst>
              <a:ext uri="{FF2B5EF4-FFF2-40B4-BE49-F238E27FC236}">
                <a16:creationId xmlns:a16="http://schemas.microsoft.com/office/drawing/2014/main" id="{84614D5F-BA66-0C6C-7CBE-F7709EC56E57}"/>
              </a:ext>
            </a:extLst>
          </p:cNvPr>
          <p:cNvSpPr/>
          <p:nvPr/>
        </p:nvSpPr>
        <p:spPr>
          <a:xfrm flipH="1">
            <a:off x="3018545" y="6124576"/>
            <a:ext cx="2661028" cy="477071"/>
          </a:xfrm>
          <a:custGeom>
            <a:avLst/>
            <a:gdLst/>
            <a:ahLst/>
            <a:cxnLst/>
            <a:rect l="0" t="0" r="0" b="0"/>
            <a:pathLst>
              <a:path w="2334204" h="410155" fill="none">
                <a:moveTo>
                  <a:pt x="0" y="5000"/>
                </a:moveTo>
                <a:lnTo>
                  <a:pt x="156453" y="400155"/>
                </a:lnTo>
                <a:lnTo>
                  <a:pt x="2324204" y="400155"/>
                </a:lnTo>
              </a:path>
            </a:pathLst>
          </a:custGeom>
          <a:noFill/>
          <a:ln w="9525" cap="rnd">
            <a:solidFill>
              <a:srgbClr val="FFFFFF">
                <a:alpha val="70000"/>
              </a:srgbClr>
            </a:solidFill>
          </a:ln>
        </p:spPr>
        <p:txBody>
          <a:bodyPr/>
          <a:lstStyle/>
          <a:p>
            <a:endParaRPr lang="en-US"/>
          </a:p>
        </p:txBody>
      </p:sp>
      <p:sp>
        <p:nvSpPr>
          <p:cNvPr id="39" name="Label Other client initiated (non-operational)">
            <a:extLst>
              <a:ext uri="{FF2B5EF4-FFF2-40B4-BE49-F238E27FC236}">
                <a16:creationId xmlns:a16="http://schemas.microsoft.com/office/drawing/2014/main" id="{AF14A6D7-1ADB-63B6-EB61-3BD4F62D0766}"/>
              </a:ext>
            </a:extLst>
          </p:cNvPr>
          <p:cNvSpPr txBox="1"/>
          <p:nvPr/>
        </p:nvSpPr>
        <p:spPr>
          <a:xfrm>
            <a:off x="278616" y="5208536"/>
            <a:ext cx="3254322" cy="1246991"/>
          </a:xfrm>
          <a:prstGeom prst="rect">
            <a:avLst/>
          </a:prstGeom>
          <a:noFill/>
        </p:spPr>
        <p:txBody>
          <a:bodyPr wrap="square" lIns="36000" tIns="0" rIns="36000" bIns="0" anchor="ctr"/>
          <a:lstStyle/>
          <a:p>
            <a:pPr algn="r"/>
            <a:r>
              <a:rPr lang="en-US" sz="1600">
                <a:solidFill>
                  <a:srgbClr val="FFFFFF"/>
                </a:solidFill>
                <a:latin typeface="Arial"/>
                <a:cs typeface="Arial"/>
              </a:rPr>
              <a:t>Other client-initiated (non-operational): software inventory, device properties, hardware updates, compliancy status, background MDM</a:t>
            </a:r>
          </a:p>
        </p:txBody>
      </p:sp>
      <p:sp>
        <p:nvSpPr>
          <p:cNvPr id="40" name="Label Leader Scheduled task">
            <a:extLst>
              <a:ext uri="{FF2B5EF4-FFF2-40B4-BE49-F238E27FC236}">
                <a16:creationId xmlns:a16="http://schemas.microsoft.com/office/drawing/2014/main" id="{15D36441-3EE7-239F-2824-9E402E154E90}"/>
              </a:ext>
            </a:extLst>
          </p:cNvPr>
          <p:cNvSpPr/>
          <p:nvPr/>
        </p:nvSpPr>
        <p:spPr>
          <a:xfrm>
            <a:off x="2073552" y="3375447"/>
            <a:ext cx="1948158" cy="60873"/>
          </a:xfrm>
          <a:custGeom>
            <a:avLst/>
            <a:gdLst/>
            <a:ahLst/>
            <a:cxnLst/>
            <a:rect l="0" t="0" r="0" b="0"/>
            <a:pathLst>
              <a:path w="1334108" h="41686" fill="none">
                <a:moveTo>
                  <a:pt x="1324108" y="5000"/>
                </a:moveTo>
                <a:lnTo>
                  <a:pt x="899947" y="31686"/>
                </a:lnTo>
                <a:lnTo>
                  <a:pt x="0" y="31686"/>
                </a:lnTo>
              </a:path>
            </a:pathLst>
          </a:custGeom>
          <a:noFill/>
          <a:ln w="9525" cap="rnd">
            <a:solidFill>
              <a:srgbClr val="FFFFFF">
                <a:alpha val="70000"/>
              </a:srgbClr>
            </a:solidFill>
          </a:ln>
        </p:spPr>
        <p:txBody>
          <a:bodyPr/>
          <a:lstStyle/>
          <a:p>
            <a:endParaRPr lang="en-US"/>
          </a:p>
        </p:txBody>
      </p:sp>
      <p:sp>
        <p:nvSpPr>
          <p:cNvPr id="41" name="Label Scheduled task">
            <a:extLst>
              <a:ext uri="{FF2B5EF4-FFF2-40B4-BE49-F238E27FC236}">
                <a16:creationId xmlns:a16="http://schemas.microsoft.com/office/drawing/2014/main" id="{4B8BA0E4-6651-17BB-8B44-000641C1CAD2}"/>
              </a:ext>
            </a:extLst>
          </p:cNvPr>
          <p:cNvSpPr txBox="1"/>
          <p:nvPr/>
        </p:nvSpPr>
        <p:spPr>
          <a:xfrm>
            <a:off x="333873" y="2201665"/>
            <a:ext cx="3147501" cy="1223900"/>
          </a:xfrm>
          <a:prstGeom prst="rect">
            <a:avLst/>
          </a:prstGeom>
          <a:noFill/>
        </p:spPr>
        <p:txBody>
          <a:bodyPr wrap="square" lIns="36000" tIns="0" rIns="36000" bIns="0" anchor="ctr"/>
          <a:lstStyle/>
          <a:p>
            <a:pPr algn="r">
              <a:buNone/>
            </a:pPr>
            <a:r>
              <a:rPr lang="en-US" sz="1600">
                <a:solidFill>
                  <a:srgbClr val="FFFFFF"/>
                </a:solidFill>
                <a:latin typeface="Arial"/>
                <a:cs typeface="Arial"/>
              </a:rPr>
              <a:t>Scheduled task: encryption status, OS version, policy refresh pulls, refresh of AV/firewall rules, device health signals, detection &amp; remediations, Windows updates</a:t>
            </a:r>
          </a:p>
        </p:txBody>
      </p:sp>
      <p:sp>
        <p:nvSpPr>
          <p:cNvPr id="42" name="Divider">
            <a:extLst>
              <a:ext uri="{FF2B5EF4-FFF2-40B4-BE49-F238E27FC236}">
                <a16:creationId xmlns:a16="http://schemas.microsoft.com/office/drawing/2014/main" id="{0F5C67A4-21CC-5417-9A0E-30CCBCD3C862}"/>
              </a:ext>
            </a:extLst>
          </p:cNvPr>
          <p:cNvSpPr/>
          <p:nvPr/>
        </p:nvSpPr>
        <p:spPr>
          <a:xfrm>
            <a:off x="6088784" y="655230"/>
            <a:ext cx="264572" cy="2629115"/>
          </a:xfrm>
          <a:custGeom>
            <a:avLst/>
            <a:gdLst/>
            <a:ahLst/>
            <a:cxnLst/>
            <a:rect l="0" t="0" r="0" b="0"/>
            <a:pathLst>
              <a:path w="100000" h="5200000" fill="none">
                <a:moveTo>
                  <a:pt x="50000" y="0"/>
                </a:moveTo>
                <a:lnTo>
                  <a:pt x="50000" y="5200000"/>
                </a:lnTo>
              </a:path>
            </a:pathLst>
          </a:custGeom>
          <a:noFill/>
          <a:ln w="19050" cap="rnd">
            <a:solidFill>
              <a:srgbClr val="FFFFFF">
                <a:alpha val="60000"/>
              </a:srgbClr>
            </a:solidFill>
            <a:prstDash val="dash"/>
          </a:ln>
        </p:spPr>
        <p:txBody>
          <a:bodyPr/>
          <a:lstStyle/>
          <a:p>
            <a:endParaRPr lang="en-US"/>
          </a:p>
        </p:txBody>
      </p:sp>
      <p:sp>
        <p:nvSpPr>
          <p:cNvPr id="43" name="Divider">
            <a:extLst>
              <a:ext uri="{FF2B5EF4-FFF2-40B4-BE49-F238E27FC236}">
                <a16:creationId xmlns:a16="http://schemas.microsoft.com/office/drawing/2014/main" id="{0322F581-4AF3-8442-BB00-EB937800E2FE}"/>
              </a:ext>
            </a:extLst>
          </p:cNvPr>
          <p:cNvSpPr/>
          <p:nvPr/>
        </p:nvSpPr>
        <p:spPr>
          <a:xfrm rot="19388983">
            <a:off x="7284891" y="4319603"/>
            <a:ext cx="264572" cy="2629115"/>
          </a:xfrm>
          <a:custGeom>
            <a:avLst/>
            <a:gdLst/>
            <a:ahLst/>
            <a:cxnLst/>
            <a:rect l="0" t="0" r="0" b="0"/>
            <a:pathLst>
              <a:path w="100000" h="5200000" fill="none">
                <a:moveTo>
                  <a:pt x="50000" y="0"/>
                </a:moveTo>
                <a:lnTo>
                  <a:pt x="50000" y="5200000"/>
                </a:lnTo>
              </a:path>
            </a:pathLst>
          </a:custGeom>
          <a:noFill/>
          <a:ln w="19050" cap="rnd">
            <a:solidFill>
              <a:srgbClr val="FFFFFF">
                <a:alpha val="60000"/>
              </a:srgbClr>
            </a:solidFill>
            <a:prstDash val="dash"/>
          </a:ln>
        </p:spPr>
        <p:txBody>
          <a:bodyPr/>
          <a:lstStyle/>
          <a:p>
            <a:endParaRPr lang="en-US"/>
          </a:p>
        </p:txBody>
      </p:sp>
      <p:sp>
        <p:nvSpPr>
          <p:cNvPr id="44" name="Label Change based">
            <a:extLst>
              <a:ext uri="{FF2B5EF4-FFF2-40B4-BE49-F238E27FC236}">
                <a16:creationId xmlns:a16="http://schemas.microsoft.com/office/drawing/2014/main" id="{76668AA8-E14A-69EB-706C-FF8E5D587A00}"/>
              </a:ext>
            </a:extLst>
          </p:cNvPr>
          <p:cNvSpPr txBox="1"/>
          <p:nvPr/>
        </p:nvSpPr>
        <p:spPr>
          <a:xfrm>
            <a:off x="6961724" y="2094752"/>
            <a:ext cx="1345916" cy="584108"/>
          </a:xfrm>
          <a:prstGeom prst="rect">
            <a:avLst/>
          </a:prstGeom>
          <a:noFill/>
        </p:spPr>
        <p:txBody>
          <a:bodyPr wrap="square" lIns="36000" tIns="0" rIns="36000" bIns="0" anchor="ctr"/>
          <a:lstStyle/>
          <a:p>
            <a:pPr algn="l">
              <a:buNone/>
            </a:pPr>
            <a:r>
              <a:rPr lang="en-US" sz="1400">
                <a:solidFill>
                  <a:srgbClr val="FFFFFF"/>
                </a:solidFill>
              </a:rPr>
              <a:t>Prioritized</a:t>
            </a:r>
          </a:p>
        </p:txBody>
      </p:sp>
    </p:spTree>
    <p:extLst>
      <p:ext uri="{BB962C8B-B14F-4D97-AF65-F5344CB8AC3E}">
        <p14:creationId xmlns:p14="http://schemas.microsoft.com/office/powerpoint/2010/main" val="335464759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42731-B633-31B9-BA0F-E805868F03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4993A4-0FED-E5C5-E6AC-521300F8446B}"/>
              </a:ext>
            </a:extLst>
          </p:cNvPr>
          <p:cNvSpPr>
            <a:spLocks noGrp="1"/>
          </p:cNvSpPr>
          <p:nvPr>
            <p:ph type="body" sz="quarter" idx="10"/>
          </p:nvPr>
        </p:nvSpPr>
        <p:spPr/>
        <p:txBody>
          <a:bodyPr lIns="91440" tIns="45720" rIns="91440" bIns="45720" anchor="ctr"/>
          <a:lstStyle/>
          <a:p>
            <a:r>
              <a:rPr lang="en-US">
                <a:latin typeface="Arial"/>
                <a:ea typeface="Verdana"/>
                <a:cs typeface="Arial"/>
              </a:rPr>
              <a:t>SPEED</a:t>
            </a:r>
            <a:endParaRPr lang="en-US"/>
          </a:p>
        </p:txBody>
      </p:sp>
      <p:sp>
        <p:nvSpPr>
          <p:cNvPr id="3" name="Text Placeholder 2">
            <a:extLst>
              <a:ext uri="{FF2B5EF4-FFF2-40B4-BE49-F238E27FC236}">
                <a16:creationId xmlns:a16="http://schemas.microsoft.com/office/drawing/2014/main" id="{6B6B6FCF-0A8E-A189-FAE6-63AFD876B6C4}"/>
              </a:ext>
            </a:extLst>
          </p:cNvPr>
          <p:cNvSpPr>
            <a:spLocks noGrp="1"/>
          </p:cNvSpPr>
          <p:nvPr>
            <p:ph type="body" sz="quarter" idx="11"/>
          </p:nvPr>
        </p:nvSpPr>
        <p:spPr/>
        <p:txBody>
          <a:bodyPr lIns="91440" tIns="45720" rIns="91440" bIns="45720" anchor="ctr"/>
          <a:lstStyle/>
          <a:p>
            <a:r>
              <a:rPr lang="en-US">
                <a:latin typeface="Arial"/>
                <a:cs typeface="Arial"/>
              </a:rPr>
              <a:t>Intune speed &amp; fast lane</a:t>
            </a:r>
          </a:p>
        </p:txBody>
      </p:sp>
      <p:sp>
        <p:nvSpPr>
          <p:cNvPr id="4" name="Text Placeholder 3">
            <a:extLst>
              <a:ext uri="{FF2B5EF4-FFF2-40B4-BE49-F238E27FC236}">
                <a16:creationId xmlns:a16="http://schemas.microsoft.com/office/drawing/2014/main" id="{9BD9BDB3-4042-7599-1823-A8119B1722BF}"/>
              </a:ext>
            </a:extLst>
          </p:cNvPr>
          <p:cNvSpPr>
            <a:spLocks noGrp="1"/>
          </p:cNvSpPr>
          <p:nvPr>
            <p:ph type="body" sz="quarter" idx="12"/>
          </p:nvPr>
        </p:nvSpPr>
        <p:spPr>
          <a:xfrm>
            <a:off x="656630" y="1685974"/>
            <a:ext cx="10546829" cy="3973513"/>
          </a:xfrm>
        </p:spPr>
        <p:txBody>
          <a:bodyPr lIns="91440" tIns="45720" rIns="91440" bIns="45720" anchor="t"/>
          <a:lstStyle/>
          <a:p>
            <a:r>
              <a:rPr lang="en-US">
                <a:latin typeface="Arial"/>
                <a:cs typeface="Arial"/>
              </a:rPr>
              <a:t>40% of notifications (push) sent from Intune require no change.</a:t>
            </a:r>
          </a:p>
          <a:p>
            <a:r>
              <a:rPr lang="en-US">
                <a:latin typeface="Arial"/>
                <a:cs typeface="Arial"/>
              </a:rPr>
              <a:t>65% of device check-ins resulted in no changes.</a:t>
            </a:r>
          </a:p>
          <a:p>
            <a:r>
              <a:rPr lang="en-US">
                <a:latin typeface="Arial"/>
                <a:cs typeface="Arial"/>
              </a:rPr>
              <a:t>Previously, Microsoft did not prioritize changes: All check-ins and push notifications were treated the same. As result, required changes were slow.</a:t>
            </a:r>
          </a:p>
          <a:p>
            <a:r>
              <a:rPr lang="en-US"/>
              <a:t>Recently, Microsoft made changes to reduce 35% unnecessary notifications and added 40% more gateway capacity.</a:t>
            </a:r>
          </a:p>
        </p:txBody>
      </p:sp>
    </p:spTree>
    <p:extLst>
      <p:ext uri="{BB962C8B-B14F-4D97-AF65-F5344CB8AC3E}">
        <p14:creationId xmlns:p14="http://schemas.microsoft.com/office/powerpoint/2010/main" val="2420499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EB6B-777E-B068-0964-C5ADD560F3A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D6F4D8-AD2E-587E-D005-718F5B126543}"/>
              </a:ext>
            </a:extLst>
          </p:cNvPr>
          <p:cNvSpPr>
            <a:spLocks noGrp="1"/>
          </p:cNvSpPr>
          <p:nvPr>
            <p:ph type="body" sz="quarter" idx="10"/>
          </p:nvPr>
        </p:nvSpPr>
        <p:spPr/>
        <p:txBody>
          <a:bodyPr lIns="91440" tIns="45720" rIns="91440" bIns="45720" anchor="ctr"/>
          <a:lstStyle/>
          <a:p>
            <a:r>
              <a:rPr lang="en-US">
                <a:latin typeface="Arial"/>
                <a:ea typeface="Verdana"/>
                <a:cs typeface="Arial"/>
              </a:rPr>
              <a:t>SPEED</a:t>
            </a:r>
            <a:endParaRPr lang="en-US"/>
          </a:p>
        </p:txBody>
      </p:sp>
      <p:sp>
        <p:nvSpPr>
          <p:cNvPr id="3" name="Text Placeholder 2">
            <a:extLst>
              <a:ext uri="{FF2B5EF4-FFF2-40B4-BE49-F238E27FC236}">
                <a16:creationId xmlns:a16="http://schemas.microsoft.com/office/drawing/2014/main" id="{83DF9FB7-01C7-0809-3B75-02A16C1B44AA}"/>
              </a:ext>
            </a:extLst>
          </p:cNvPr>
          <p:cNvSpPr>
            <a:spLocks noGrp="1"/>
          </p:cNvSpPr>
          <p:nvPr>
            <p:ph type="body" sz="quarter" idx="11"/>
          </p:nvPr>
        </p:nvSpPr>
        <p:spPr/>
        <p:txBody>
          <a:bodyPr lIns="91440" tIns="45720" rIns="91440" bIns="45720" anchor="ctr"/>
          <a:lstStyle/>
          <a:p>
            <a:r>
              <a:rPr lang="en-US">
                <a:latin typeface="Arial"/>
                <a:cs typeface="Arial"/>
              </a:rPr>
              <a:t>Intune speed &amp; fast lane behind the scenes</a:t>
            </a:r>
          </a:p>
        </p:txBody>
      </p:sp>
      <p:sp>
        <p:nvSpPr>
          <p:cNvPr id="100" name="Wait3Zone"/>
          <p:cNvSpPr/>
          <p:nvPr/>
        </p:nvSpPr>
        <p:spPr>
          <a:xfrm>
            <a:off x="1108919" y="3880042"/>
            <a:ext cx="3162300" cy="152400"/>
          </a:xfrm>
          <a:prstGeom prst="rect">
            <a:avLst/>
          </a:prstGeom>
          <a:solidFill>
            <a:srgbClr val="1E3A5F"/>
          </a:solidFill>
          <a:ln>
            <a:noFill/>
          </a:ln>
        </p:spPr>
        <p:txBody>
          <a:bodyPr wrap="square" lIns="36000" tIns="36000" rIns="36000" bIns="36000" anchor="ctr"/>
          <a:lstStyle/>
          <a:p>
            <a:pPr algn="ctr"/>
            <a:endParaRPr lang="en-US" sz="100"/>
          </a:p>
        </p:txBody>
      </p:sp>
      <p:sp>
        <p:nvSpPr>
          <p:cNvPr id="101" name="Ext1Zone"/>
          <p:cNvSpPr/>
          <p:nvPr/>
        </p:nvSpPr>
        <p:spPr>
          <a:xfrm>
            <a:off x="4271219" y="3880042"/>
            <a:ext cx="2108200" cy="152400"/>
          </a:xfrm>
          <a:prstGeom prst="rect">
            <a:avLst/>
          </a:prstGeom>
          <a:solidFill>
            <a:srgbClr val="2A4A6B"/>
          </a:solidFill>
          <a:ln>
            <a:noFill/>
          </a:ln>
        </p:spPr>
        <p:txBody>
          <a:bodyPr wrap="square" lIns="36000" tIns="36000" rIns="36000" bIns="36000" anchor="ctr"/>
          <a:lstStyle/>
          <a:p>
            <a:pPr algn="ctr"/>
            <a:endParaRPr lang="en-US" sz="100"/>
          </a:p>
        </p:txBody>
      </p:sp>
      <p:sp>
        <p:nvSpPr>
          <p:cNvPr id="102" name="Ext2Zone"/>
          <p:cNvSpPr/>
          <p:nvPr/>
        </p:nvSpPr>
        <p:spPr>
          <a:xfrm>
            <a:off x="6379419" y="3880042"/>
            <a:ext cx="2108200" cy="152400"/>
          </a:xfrm>
          <a:prstGeom prst="rect">
            <a:avLst/>
          </a:prstGeom>
          <a:solidFill>
            <a:srgbClr val="2A4A6B"/>
          </a:solidFill>
          <a:ln>
            <a:noFill/>
          </a:ln>
        </p:spPr>
        <p:txBody>
          <a:bodyPr wrap="square" lIns="36000" tIns="36000" rIns="36000" bIns="36000" anchor="ctr"/>
          <a:lstStyle/>
          <a:p>
            <a:pPr algn="ctr"/>
            <a:endParaRPr lang="en-US" sz="100"/>
          </a:p>
        </p:txBody>
      </p:sp>
      <p:sp>
        <p:nvSpPr>
          <p:cNvPr id="103" name="TimelineBar"/>
          <p:cNvSpPr/>
          <p:nvPr/>
        </p:nvSpPr>
        <p:spPr>
          <a:xfrm>
            <a:off x="1108919" y="3930842"/>
            <a:ext cx="10541000" cy="50800"/>
          </a:xfrm>
          <a:prstGeom prst="roundRect">
            <a:avLst/>
          </a:prstGeom>
          <a:solidFill>
            <a:srgbClr val="90A4AE"/>
          </a:solidFill>
          <a:ln>
            <a:noFill/>
          </a:ln>
        </p:spPr>
        <p:txBody>
          <a:bodyPr wrap="square" lIns="36000" tIns="36000" rIns="36000" bIns="36000" anchor="ctr"/>
          <a:lstStyle/>
          <a:p>
            <a:pPr algn="ctr"/>
            <a:endParaRPr lang="en-US" sz="100"/>
          </a:p>
        </p:txBody>
      </p:sp>
      <p:sp>
        <p:nvSpPr>
          <p:cNvPr id="104" name="Tick0"/>
          <p:cNvSpPr/>
          <p:nvPr/>
        </p:nvSpPr>
        <p:spPr>
          <a:xfrm>
            <a:off x="11025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05" name="Min0"/>
          <p:cNvSpPr/>
          <p:nvPr/>
        </p:nvSpPr>
        <p:spPr>
          <a:xfrm>
            <a:off x="8803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0 min</a:t>
            </a:r>
          </a:p>
        </p:txBody>
      </p:sp>
      <p:sp>
        <p:nvSpPr>
          <p:cNvPr id="106" name="Tick1"/>
          <p:cNvSpPr/>
          <p:nvPr/>
        </p:nvSpPr>
        <p:spPr>
          <a:xfrm>
            <a:off x="21566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07" name="Min1"/>
          <p:cNvSpPr/>
          <p:nvPr/>
        </p:nvSpPr>
        <p:spPr>
          <a:xfrm>
            <a:off x="19344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1 min</a:t>
            </a:r>
          </a:p>
        </p:txBody>
      </p:sp>
      <p:sp>
        <p:nvSpPr>
          <p:cNvPr id="108" name="Tick2"/>
          <p:cNvSpPr/>
          <p:nvPr/>
        </p:nvSpPr>
        <p:spPr>
          <a:xfrm>
            <a:off x="32107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09" name="Min2"/>
          <p:cNvSpPr/>
          <p:nvPr/>
        </p:nvSpPr>
        <p:spPr>
          <a:xfrm>
            <a:off x="29885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2 min</a:t>
            </a:r>
          </a:p>
        </p:txBody>
      </p:sp>
      <p:sp>
        <p:nvSpPr>
          <p:cNvPr id="110" name="Tick3"/>
          <p:cNvSpPr/>
          <p:nvPr/>
        </p:nvSpPr>
        <p:spPr>
          <a:xfrm>
            <a:off x="42648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11" name="Min3"/>
          <p:cNvSpPr/>
          <p:nvPr/>
        </p:nvSpPr>
        <p:spPr>
          <a:xfrm>
            <a:off x="40426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3 min</a:t>
            </a:r>
          </a:p>
        </p:txBody>
      </p:sp>
      <p:sp>
        <p:nvSpPr>
          <p:cNvPr id="112" name="Tick4"/>
          <p:cNvSpPr/>
          <p:nvPr/>
        </p:nvSpPr>
        <p:spPr>
          <a:xfrm>
            <a:off x="53189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13" name="Min4"/>
          <p:cNvSpPr/>
          <p:nvPr/>
        </p:nvSpPr>
        <p:spPr>
          <a:xfrm>
            <a:off x="50967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4 min</a:t>
            </a:r>
          </a:p>
        </p:txBody>
      </p:sp>
      <p:sp>
        <p:nvSpPr>
          <p:cNvPr id="114" name="Tick5"/>
          <p:cNvSpPr/>
          <p:nvPr/>
        </p:nvSpPr>
        <p:spPr>
          <a:xfrm>
            <a:off x="63730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15" name="Min5"/>
          <p:cNvSpPr/>
          <p:nvPr/>
        </p:nvSpPr>
        <p:spPr>
          <a:xfrm>
            <a:off x="61508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5 min</a:t>
            </a:r>
          </a:p>
        </p:txBody>
      </p:sp>
      <p:sp>
        <p:nvSpPr>
          <p:cNvPr id="116" name="Tick6"/>
          <p:cNvSpPr/>
          <p:nvPr/>
        </p:nvSpPr>
        <p:spPr>
          <a:xfrm>
            <a:off x="74271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17" name="Min6"/>
          <p:cNvSpPr/>
          <p:nvPr/>
        </p:nvSpPr>
        <p:spPr>
          <a:xfrm>
            <a:off x="72049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6 min</a:t>
            </a:r>
          </a:p>
        </p:txBody>
      </p:sp>
      <p:sp>
        <p:nvSpPr>
          <p:cNvPr id="118" name="Tick7"/>
          <p:cNvSpPr/>
          <p:nvPr/>
        </p:nvSpPr>
        <p:spPr>
          <a:xfrm>
            <a:off x="84812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19" name="Min7"/>
          <p:cNvSpPr/>
          <p:nvPr/>
        </p:nvSpPr>
        <p:spPr>
          <a:xfrm>
            <a:off x="82590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7 min</a:t>
            </a:r>
          </a:p>
        </p:txBody>
      </p:sp>
      <p:sp>
        <p:nvSpPr>
          <p:cNvPr id="120" name="Tick8"/>
          <p:cNvSpPr/>
          <p:nvPr/>
        </p:nvSpPr>
        <p:spPr>
          <a:xfrm>
            <a:off x="95353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21" name="Min8"/>
          <p:cNvSpPr/>
          <p:nvPr/>
        </p:nvSpPr>
        <p:spPr>
          <a:xfrm>
            <a:off x="93131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8 min</a:t>
            </a:r>
          </a:p>
        </p:txBody>
      </p:sp>
      <p:sp>
        <p:nvSpPr>
          <p:cNvPr id="122" name="Tick9"/>
          <p:cNvSpPr/>
          <p:nvPr/>
        </p:nvSpPr>
        <p:spPr>
          <a:xfrm>
            <a:off x="105894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23" name="Min9"/>
          <p:cNvSpPr/>
          <p:nvPr/>
        </p:nvSpPr>
        <p:spPr>
          <a:xfrm>
            <a:off x="103672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9 min</a:t>
            </a:r>
          </a:p>
        </p:txBody>
      </p:sp>
      <p:sp>
        <p:nvSpPr>
          <p:cNvPr id="124" name="Tick10"/>
          <p:cNvSpPr/>
          <p:nvPr/>
        </p:nvSpPr>
        <p:spPr>
          <a:xfrm>
            <a:off x="11643569" y="3854642"/>
            <a:ext cx="19050" cy="203200"/>
          </a:xfrm>
          <a:prstGeom prst="rect">
            <a:avLst/>
          </a:prstGeom>
          <a:solidFill>
            <a:srgbClr val="78909C"/>
          </a:solidFill>
          <a:ln>
            <a:noFill/>
          </a:ln>
        </p:spPr>
        <p:txBody>
          <a:bodyPr wrap="square" lIns="36000" tIns="36000" rIns="36000" bIns="36000" anchor="ctr"/>
          <a:lstStyle/>
          <a:p>
            <a:pPr algn="ctr"/>
            <a:endParaRPr lang="en-US" sz="100"/>
          </a:p>
        </p:txBody>
      </p:sp>
      <p:sp>
        <p:nvSpPr>
          <p:cNvPr id="125" name="Min10"/>
          <p:cNvSpPr/>
          <p:nvPr/>
        </p:nvSpPr>
        <p:spPr>
          <a:xfrm>
            <a:off x="11421319" y="4170218"/>
            <a:ext cx="457200" cy="228600"/>
          </a:xfrm>
          <a:prstGeom prst="rect">
            <a:avLst/>
          </a:prstGeom>
          <a:noFill/>
          <a:ln>
            <a:noFill/>
          </a:ln>
        </p:spPr>
        <p:txBody>
          <a:bodyPr wrap="square" lIns="36000" tIns="18000" rIns="36000" bIns="18000" anchor="ctr"/>
          <a:lstStyle/>
          <a:p>
            <a:pPr algn="ctr"/>
            <a:r>
              <a:rPr lang="en-US" sz="1200" b="1">
                <a:solidFill>
                  <a:srgbClr val="B0BEC5"/>
                </a:solidFill>
                <a:latin typeface="Arial"/>
                <a:cs typeface="Arial"/>
              </a:rPr>
              <a:t>10 min</a:t>
            </a:r>
          </a:p>
        </p:txBody>
      </p:sp>
      <p:sp>
        <p:nvSpPr>
          <p:cNvPr id="126" name="Conn1"/>
          <p:cNvSpPr/>
          <p:nvPr/>
        </p:nvSpPr>
        <p:spPr>
          <a:xfrm>
            <a:off x="1108919" y="3448242"/>
            <a:ext cx="19050" cy="406400"/>
          </a:xfrm>
          <a:prstGeom prst="rect">
            <a:avLst/>
          </a:prstGeom>
          <a:solidFill>
            <a:srgbClr val="546E7A"/>
          </a:solidFill>
          <a:ln>
            <a:noFill/>
          </a:ln>
        </p:spPr>
        <p:txBody>
          <a:bodyPr wrap="square" lIns="36000" tIns="36000" rIns="36000" bIns="36000" anchor="ctr"/>
          <a:lstStyle/>
          <a:p>
            <a:pPr algn="ctr"/>
            <a:endParaRPr lang="en-US" sz="100"/>
          </a:p>
        </p:txBody>
      </p:sp>
      <p:sp>
        <p:nvSpPr>
          <p:cNvPr id="127" name="Conn2"/>
          <p:cNvSpPr/>
          <p:nvPr/>
        </p:nvSpPr>
        <p:spPr>
          <a:xfrm>
            <a:off x="4271219" y="3448242"/>
            <a:ext cx="19050" cy="406400"/>
          </a:xfrm>
          <a:prstGeom prst="rect">
            <a:avLst/>
          </a:prstGeom>
          <a:solidFill>
            <a:srgbClr val="546E7A"/>
          </a:solidFill>
          <a:ln>
            <a:noFill/>
          </a:ln>
        </p:spPr>
        <p:txBody>
          <a:bodyPr wrap="square" lIns="36000" tIns="36000" rIns="36000" bIns="36000" anchor="ctr"/>
          <a:lstStyle/>
          <a:p>
            <a:pPr algn="ctr"/>
            <a:endParaRPr lang="en-US" sz="100"/>
          </a:p>
        </p:txBody>
      </p:sp>
      <p:sp>
        <p:nvSpPr>
          <p:cNvPr id="128" name="Conn3"/>
          <p:cNvSpPr/>
          <p:nvPr/>
        </p:nvSpPr>
        <p:spPr>
          <a:xfrm>
            <a:off x="6379419" y="3448242"/>
            <a:ext cx="19050" cy="406400"/>
          </a:xfrm>
          <a:prstGeom prst="rect">
            <a:avLst/>
          </a:prstGeom>
          <a:solidFill>
            <a:srgbClr val="546E7A"/>
          </a:solidFill>
          <a:ln>
            <a:noFill/>
          </a:ln>
        </p:spPr>
        <p:txBody>
          <a:bodyPr wrap="square" lIns="36000" tIns="36000" rIns="36000" bIns="36000" anchor="ctr"/>
          <a:lstStyle/>
          <a:p>
            <a:pPr algn="ctr"/>
            <a:endParaRPr lang="en-US" sz="100"/>
          </a:p>
        </p:txBody>
      </p:sp>
      <p:sp>
        <p:nvSpPr>
          <p:cNvPr id="129" name="Conn4"/>
          <p:cNvSpPr/>
          <p:nvPr/>
        </p:nvSpPr>
        <p:spPr>
          <a:xfrm>
            <a:off x="11649919" y="3448242"/>
            <a:ext cx="19050" cy="406400"/>
          </a:xfrm>
          <a:prstGeom prst="rect">
            <a:avLst/>
          </a:prstGeom>
          <a:solidFill>
            <a:srgbClr val="546E7A"/>
          </a:solidFill>
          <a:ln>
            <a:noFill/>
          </a:ln>
        </p:spPr>
        <p:txBody>
          <a:bodyPr wrap="square" lIns="36000" tIns="36000" rIns="36000" bIns="36000" anchor="ctr"/>
          <a:lstStyle/>
          <a:p>
            <a:pPr algn="ctr"/>
            <a:endParaRPr lang="en-US" sz="100"/>
          </a:p>
        </p:txBody>
      </p:sp>
      <p:sp>
        <p:nvSpPr>
          <p:cNvPr id="130" name="Ev1Dot"/>
          <p:cNvSpPr/>
          <p:nvPr/>
        </p:nvSpPr>
        <p:spPr>
          <a:xfrm>
            <a:off x="994619" y="3816542"/>
            <a:ext cx="228600" cy="228600"/>
          </a:xfrm>
          <a:prstGeom prst="ellipse">
            <a:avLst/>
          </a:prstGeom>
          <a:solidFill>
            <a:srgbClr val="66BB6A"/>
          </a:solidFill>
          <a:ln w="15875">
            <a:solidFill>
              <a:srgbClr val="FFFFFF"/>
            </a:solidFill>
          </a:ln>
        </p:spPr>
        <p:txBody>
          <a:bodyPr wrap="square" lIns="36000" tIns="36000" rIns="36000" bIns="36000" anchor="ctr"/>
          <a:lstStyle/>
          <a:p>
            <a:pPr algn="ctr"/>
            <a:endParaRPr lang="en-US" sz="100"/>
          </a:p>
        </p:txBody>
      </p:sp>
      <p:sp>
        <p:nvSpPr>
          <p:cNvPr id="131" name="Ev2Dot"/>
          <p:cNvSpPr/>
          <p:nvPr/>
        </p:nvSpPr>
        <p:spPr>
          <a:xfrm>
            <a:off x="4156919" y="3816542"/>
            <a:ext cx="228600" cy="228600"/>
          </a:xfrm>
          <a:prstGeom prst="ellipse">
            <a:avLst/>
          </a:prstGeom>
          <a:solidFill>
            <a:srgbClr val="42A5F5"/>
          </a:solidFill>
          <a:ln w="15875">
            <a:solidFill>
              <a:srgbClr val="FFFFFF"/>
            </a:solidFill>
          </a:ln>
        </p:spPr>
        <p:txBody>
          <a:bodyPr wrap="square" lIns="36000" tIns="36000" rIns="36000" bIns="36000" anchor="ctr"/>
          <a:lstStyle/>
          <a:p>
            <a:pPr algn="ctr"/>
            <a:endParaRPr lang="en-US" sz="100"/>
          </a:p>
        </p:txBody>
      </p:sp>
      <p:sp>
        <p:nvSpPr>
          <p:cNvPr id="132" name="Ev3Dot"/>
          <p:cNvSpPr/>
          <p:nvPr/>
        </p:nvSpPr>
        <p:spPr>
          <a:xfrm>
            <a:off x="6265119" y="3816542"/>
            <a:ext cx="228600" cy="228600"/>
          </a:xfrm>
          <a:prstGeom prst="ellipse">
            <a:avLst/>
          </a:prstGeom>
          <a:solidFill>
            <a:srgbClr val="42A5F5"/>
          </a:solidFill>
          <a:ln w="15875">
            <a:solidFill>
              <a:srgbClr val="FFFFFF"/>
            </a:solidFill>
          </a:ln>
        </p:spPr>
        <p:txBody>
          <a:bodyPr wrap="square" lIns="36000" tIns="36000" rIns="36000" bIns="36000" anchor="ctr"/>
          <a:lstStyle/>
          <a:p>
            <a:pPr algn="ctr"/>
            <a:endParaRPr lang="en-US" sz="100"/>
          </a:p>
        </p:txBody>
      </p:sp>
      <p:sp>
        <p:nvSpPr>
          <p:cNvPr id="133" name="MaxDot"/>
          <p:cNvSpPr/>
          <p:nvPr/>
        </p:nvSpPr>
        <p:spPr>
          <a:xfrm>
            <a:off x="11510219" y="3791142"/>
            <a:ext cx="279400" cy="279400"/>
          </a:xfrm>
          <a:prstGeom prst="ellipse">
            <a:avLst/>
          </a:prstGeom>
          <a:solidFill>
            <a:srgbClr val="EF5350"/>
          </a:solidFill>
          <a:ln w="19050">
            <a:solidFill>
              <a:srgbClr val="FFFFFF"/>
            </a:solidFill>
          </a:ln>
        </p:spPr>
        <p:txBody>
          <a:bodyPr wrap="square" lIns="36000" tIns="36000" rIns="36000" bIns="36000" anchor="ctr"/>
          <a:lstStyle/>
          <a:p>
            <a:pPr algn="ctr"/>
            <a:endParaRPr lang="en-US" sz="100"/>
          </a:p>
        </p:txBody>
      </p:sp>
      <p:sp>
        <p:nvSpPr>
          <p:cNvPr id="134" name="ExecDiamond"/>
          <p:cNvSpPr/>
          <p:nvPr/>
        </p:nvSpPr>
        <p:spPr>
          <a:xfrm>
            <a:off x="8373319" y="4591242"/>
            <a:ext cx="228600" cy="228600"/>
          </a:xfrm>
          <a:prstGeom prst="diamond">
            <a:avLst/>
          </a:prstGeom>
          <a:solidFill>
            <a:srgbClr val="66BB6A"/>
          </a:solidFill>
          <a:ln>
            <a:noFill/>
          </a:ln>
        </p:spPr>
        <p:txBody>
          <a:bodyPr wrap="square" lIns="36000" tIns="36000" rIns="36000" bIns="36000" anchor="ctr"/>
          <a:lstStyle/>
          <a:p>
            <a:pPr algn="ctr"/>
            <a:endParaRPr lang="en-US" sz="100"/>
          </a:p>
        </p:txBody>
      </p:sp>
      <p:sp>
        <p:nvSpPr>
          <p:cNvPr id="135" name="Ev1Label"/>
          <p:cNvSpPr/>
          <p:nvPr/>
        </p:nvSpPr>
        <p:spPr>
          <a:xfrm>
            <a:off x="283419" y="2178242"/>
            <a:ext cx="1841500" cy="1016000"/>
          </a:xfrm>
          <a:prstGeom prst="roundRect">
            <a:avLst>
              <a:gd name="adj" fmla="val 8000"/>
            </a:avLst>
          </a:prstGeom>
          <a:solidFill>
            <a:srgbClr val="1B2A3D"/>
          </a:solidFill>
          <a:ln w="12700">
            <a:solidFill>
              <a:srgbClr val="4FC3F7"/>
            </a:solidFill>
          </a:ln>
        </p:spPr>
        <p:txBody>
          <a:bodyPr wrap="square" lIns="54000" tIns="36000" rIns="54000" bIns="36000" anchor="ctr"/>
          <a:lstStyle/>
          <a:p>
            <a:pPr algn="ctr"/>
            <a:r>
              <a:rPr lang="en-US" sz="1400" b="1">
                <a:solidFill>
                  <a:srgbClr val="FFFFFF"/>
                </a:solidFill>
                <a:latin typeface="Arial"/>
                <a:cs typeface="Arial"/>
              </a:rPr>
              <a:t>Settings change</a:t>
            </a:r>
          </a:p>
          <a:p>
            <a:pPr algn="ctr"/>
            <a:r>
              <a:rPr lang="en-US" sz="1400">
                <a:solidFill>
                  <a:srgbClr val="B0BEC5"/>
                </a:solidFill>
                <a:latin typeface="Arial"/>
                <a:cs typeface="Arial"/>
              </a:rPr>
              <a:t>Admin modifies policy</a:t>
            </a:r>
          </a:p>
          <a:p>
            <a:pPr algn="ctr"/>
            <a:r>
              <a:rPr lang="en-US" sz="1400">
                <a:solidFill>
                  <a:srgbClr val="B0BEC5"/>
                </a:solidFill>
                <a:latin typeface="Arial"/>
                <a:cs typeface="Arial"/>
              </a:rPr>
              <a:t>in Intune console</a:t>
            </a:r>
          </a:p>
        </p:txBody>
      </p:sp>
      <p:sp>
        <p:nvSpPr>
          <p:cNvPr id="136" name="Ev2Label"/>
          <p:cNvSpPr/>
          <p:nvPr/>
        </p:nvSpPr>
        <p:spPr>
          <a:xfrm>
            <a:off x="3382219" y="2178242"/>
            <a:ext cx="1841500" cy="1016000"/>
          </a:xfrm>
          <a:prstGeom prst="roundRect">
            <a:avLst>
              <a:gd name="adj" fmla="val 8000"/>
            </a:avLst>
          </a:prstGeom>
          <a:solidFill>
            <a:srgbClr val="1B2A3D"/>
          </a:solidFill>
          <a:ln w="12700">
            <a:solidFill>
              <a:srgbClr val="4FC3F7"/>
            </a:solidFill>
          </a:ln>
        </p:spPr>
        <p:txBody>
          <a:bodyPr wrap="square" lIns="54000" tIns="36000" rIns="54000" bIns="36000" anchor="ctr"/>
          <a:lstStyle/>
          <a:p>
            <a:pPr algn="ctr"/>
            <a:r>
              <a:rPr lang="en-US" sz="1400" b="1">
                <a:solidFill>
                  <a:srgbClr val="FFFFFF"/>
                </a:solidFill>
                <a:latin typeface="Arial"/>
                <a:cs typeface="Arial"/>
              </a:rPr>
              <a:t>2nd command</a:t>
            </a:r>
          </a:p>
          <a:p>
            <a:pPr algn="ctr"/>
            <a:r>
              <a:rPr lang="en-US" sz="1400">
                <a:solidFill>
                  <a:srgbClr val="4FC3F7"/>
                </a:solidFill>
                <a:latin typeface="Arial"/>
                <a:cs typeface="Arial"/>
              </a:rPr>
              <a:t>+2 min added</a:t>
            </a:r>
          </a:p>
          <a:p>
            <a:pPr algn="ctr"/>
            <a:r>
              <a:rPr lang="en-US" sz="1400">
                <a:solidFill>
                  <a:srgbClr val="B0BEC5"/>
                </a:solidFill>
                <a:latin typeface="Arial"/>
                <a:cs typeface="Arial"/>
              </a:rPr>
              <a:t>before execution</a:t>
            </a:r>
          </a:p>
        </p:txBody>
      </p:sp>
      <p:sp>
        <p:nvSpPr>
          <p:cNvPr id="137" name="Ev3Label"/>
          <p:cNvSpPr/>
          <p:nvPr/>
        </p:nvSpPr>
        <p:spPr>
          <a:xfrm>
            <a:off x="5490419" y="2178242"/>
            <a:ext cx="1841500" cy="1016000"/>
          </a:xfrm>
          <a:prstGeom prst="roundRect">
            <a:avLst>
              <a:gd name="adj" fmla="val 8000"/>
            </a:avLst>
          </a:prstGeom>
          <a:solidFill>
            <a:srgbClr val="1B2A3D"/>
          </a:solidFill>
          <a:ln w="12700">
            <a:solidFill>
              <a:srgbClr val="4FC3F7"/>
            </a:solidFill>
          </a:ln>
        </p:spPr>
        <p:txBody>
          <a:bodyPr wrap="square" lIns="54000" tIns="36000" rIns="54000" bIns="36000" anchor="ctr"/>
          <a:lstStyle/>
          <a:p>
            <a:pPr algn="ctr"/>
            <a:r>
              <a:rPr lang="en-US" sz="1400" b="1">
                <a:solidFill>
                  <a:srgbClr val="FFFFFF"/>
                </a:solidFill>
                <a:latin typeface="Arial"/>
                <a:cs typeface="Arial"/>
              </a:rPr>
              <a:t>3rd command</a:t>
            </a:r>
          </a:p>
          <a:p>
            <a:pPr algn="ctr"/>
            <a:r>
              <a:rPr lang="en-US" sz="1400">
                <a:solidFill>
                  <a:srgbClr val="4FC3F7"/>
                </a:solidFill>
                <a:latin typeface="Arial"/>
                <a:cs typeface="Arial"/>
              </a:rPr>
              <a:t>+2 min added</a:t>
            </a:r>
          </a:p>
          <a:p>
            <a:pPr algn="ctr"/>
            <a:r>
              <a:rPr lang="en-US" sz="1400">
                <a:solidFill>
                  <a:srgbClr val="B0BEC5"/>
                </a:solidFill>
                <a:latin typeface="Arial"/>
                <a:cs typeface="Arial"/>
              </a:rPr>
              <a:t>again</a:t>
            </a:r>
          </a:p>
        </p:txBody>
      </p:sp>
      <p:sp>
        <p:nvSpPr>
          <p:cNvPr id="138" name="MaxLabel"/>
          <p:cNvSpPr/>
          <p:nvPr/>
        </p:nvSpPr>
        <p:spPr>
          <a:xfrm>
            <a:off x="9681419" y="2178242"/>
            <a:ext cx="1968500" cy="1016000"/>
          </a:xfrm>
          <a:prstGeom prst="roundRect">
            <a:avLst>
              <a:gd name="adj" fmla="val 8000"/>
            </a:avLst>
          </a:prstGeom>
          <a:solidFill>
            <a:srgbClr val="1B2A3D"/>
          </a:solidFill>
          <a:ln w="12700">
            <a:solidFill>
              <a:srgbClr val="EF5350"/>
            </a:solidFill>
          </a:ln>
        </p:spPr>
        <p:txBody>
          <a:bodyPr wrap="square" lIns="54000" tIns="36000" rIns="54000" bIns="36000" anchor="ctr"/>
          <a:lstStyle/>
          <a:p>
            <a:pPr algn="ctr"/>
            <a:r>
              <a:rPr lang="en-US" sz="1400" b="1">
                <a:solidFill>
                  <a:srgbClr val="FFFFFF"/>
                </a:solidFill>
                <a:latin typeface="Arial"/>
                <a:cs typeface="Arial"/>
              </a:rPr>
              <a:t>MAX 10 min</a:t>
            </a:r>
          </a:p>
          <a:p>
            <a:pPr algn="ctr"/>
            <a:r>
              <a:rPr lang="en-US" sz="1400">
                <a:solidFill>
                  <a:srgbClr val="B0BEC5"/>
                </a:solidFill>
                <a:latin typeface="Arial"/>
                <a:cs typeface="Arial"/>
              </a:rPr>
              <a:t>Commands execute</a:t>
            </a:r>
          </a:p>
          <a:p>
            <a:pPr algn="ctr"/>
            <a:r>
              <a:rPr lang="en-US" sz="1400">
                <a:solidFill>
                  <a:srgbClr val="B0BEC5"/>
                </a:solidFill>
                <a:latin typeface="Arial"/>
                <a:cs typeface="Arial"/>
              </a:rPr>
              <a:t>regardless of new</a:t>
            </a:r>
          </a:p>
          <a:p>
            <a:pPr algn="ctr"/>
            <a:r>
              <a:rPr lang="en-US" sz="1400">
                <a:solidFill>
                  <a:srgbClr val="B0BEC5"/>
                </a:solidFill>
                <a:latin typeface="Arial"/>
                <a:cs typeface="Arial"/>
              </a:rPr>
              <a:t>commands arriving</a:t>
            </a:r>
          </a:p>
        </p:txBody>
      </p:sp>
      <p:sp>
        <p:nvSpPr>
          <p:cNvPr id="142" name="ExecLbl"/>
          <p:cNvSpPr/>
          <p:nvPr/>
        </p:nvSpPr>
        <p:spPr>
          <a:xfrm>
            <a:off x="7408119" y="4870642"/>
            <a:ext cx="2222500" cy="444500"/>
          </a:xfrm>
          <a:prstGeom prst="rect">
            <a:avLst/>
          </a:prstGeom>
          <a:noFill/>
          <a:ln>
            <a:noFill/>
          </a:ln>
        </p:spPr>
        <p:txBody>
          <a:bodyPr wrap="square" lIns="36000" tIns="18000" rIns="36000" bIns="18000" anchor="ctr"/>
          <a:lstStyle/>
          <a:p>
            <a:pPr algn="ctr"/>
            <a:r>
              <a:rPr lang="en-US" sz="1200">
                <a:solidFill>
                  <a:srgbClr val="B0BEC5"/>
                </a:solidFill>
                <a:latin typeface="Arial"/>
                <a:cs typeface="Arial"/>
              </a:rPr>
              <a:t>Execution (if no more commands arrive)</a:t>
            </a:r>
          </a:p>
        </p:txBody>
      </p:sp>
      <p:sp>
        <p:nvSpPr>
          <p:cNvPr id="143" name="LgGreen"/>
          <p:cNvSpPr/>
          <p:nvPr/>
        </p:nvSpPr>
        <p:spPr>
          <a:xfrm>
            <a:off x="1743919" y="5503333"/>
            <a:ext cx="127000" cy="127000"/>
          </a:xfrm>
          <a:prstGeom prst="ellipse">
            <a:avLst/>
          </a:prstGeom>
          <a:solidFill>
            <a:srgbClr val="66BB6A"/>
          </a:solidFill>
          <a:ln>
            <a:noFill/>
          </a:ln>
        </p:spPr>
        <p:txBody>
          <a:bodyPr wrap="square" lIns="36000" tIns="36000" rIns="36000" bIns="36000" anchor="ctr"/>
          <a:lstStyle/>
          <a:p>
            <a:pPr algn="ctr"/>
            <a:endParaRPr lang="en-US" sz="100"/>
          </a:p>
        </p:txBody>
      </p:sp>
      <p:sp>
        <p:nvSpPr>
          <p:cNvPr id="144" name="LgGreenT"/>
          <p:cNvSpPr/>
          <p:nvPr/>
        </p:nvSpPr>
        <p:spPr>
          <a:xfrm>
            <a:off x="1921719" y="5477933"/>
            <a:ext cx="1651000" cy="177800"/>
          </a:xfrm>
          <a:prstGeom prst="rect">
            <a:avLst/>
          </a:prstGeom>
          <a:noFill/>
          <a:ln>
            <a:noFill/>
          </a:ln>
        </p:spPr>
        <p:txBody>
          <a:bodyPr wrap="square" lIns="36000" tIns="18000" rIns="36000" bIns="18000" anchor="ctr"/>
          <a:lstStyle/>
          <a:p>
            <a:pPr algn="l"/>
            <a:r>
              <a:rPr lang="en-US" sz="1200">
                <a:solidFill>
                  <a:srgbClr val="B0BEC5"/>
                </a:solidFill>
                <a:latin typeface="Arial"/>
                <a:cs typeface="Arial"/>
              </a:rPr>
              <a:t>Initial change</a:t>
            </a:r>
          </a:p>
        </p:txBody>
      </p:sp>
      <p:sp>
        <p:nvSpPr>
          <p:cNvPr id="145" name="LgBlue"/>
          <p:cNvSpPr/>
          <p:nvPr/>
        </p:nvSpPr>
        <p:spPr>
          <a:xfrm>
            <a:off x="4029919" y="5503333"/>
            <a:ext cx="127000" cy="127000"/>
          </a:xfrm>
          <a:prstGeom prst="ellipse">
            <a:avLst/>
          </a:prstGeom>
          <a:solidFill>
            <a:srgbClr val="42A5F5"/>
          </a:solidFill>
          <a:ln>
            <a:noFill/>
          </a:ln>
        </p:spPr>
        <p:txBody>
          <a:bodyPr wrap="square" lIns="36000" tIns="36000" rIns="36000" bIns="36000" anchor="ctr"/>
          <a:lstStyle/>
          <a:p>
            <a:pPr algn="ctr"/>
            <a:endParaRPr lang="en-US" sz="100"/>
          </a:p>
        </p:txBody>
      </p:sp>
      <p:sp>
        <p:nvSpPr>
          <p:cNvPr id="146" name="LgBlueT"/>
          <p:cNvSpPr/>
          <p:nvPr/>
        </p:nvSpPr>
        <p:spPr>
          <a:xfrm>
            <a:off x="4207719" y="5477933"/>
            <a:ext cx="1905000" cy="177800"/>
          </a:xfrm>
          <a:prstGeom prst="rect">
            <a:avLst/>
          </a:prstGeom>
          <a:noFill/>
          <a:ln>
            <a:noFill/>
          </a:ln>
        </p:spPr>
        <p:txBody>
          <a:bodyPr wrap="square" lIns="36000" tIns="18000" rIns="36000" bIns="18000" anchor="ctr"/>
          <a:lstStyle/>
          <a:p>
            <a:pPr algn="l"/>
            <a:r>
              <a:rPr lang="en-US" sz="1200">
                <a:solidFill>
                  <a:srgbClr val="B0BEC5"/>
                </a:solidFill>
                <a:latin typeface="Arial"/>
                <a:cs typeface="Arial"/>
              </a:rPr>
              <a:t>Additional command</a:t>
            </a:r>
          </a:p>
        </p:txBody>
      </p:sp>
      <p:sp>
        <p:nvSpPr>
          <p:cNvPr id="139" name="Wait3Lbl"/>
          <p:cNvSpPr/>
          <p:nvPr/>
        </p:nvSpPr>
        <p:spPr>
          <a:xfrm>
            <a:off x="1235919" y="4424218"/>
            <a:ext cx="2908300" cy="279400"/>
          </a:xfrm>
          <a:prstGeom prst="rect">
            <a:avLst/>
          </a:prstGeom>
          <a:noFill/>
          <a:ln>
            <a:noFill/>
          </a:ln>
        </p:spPr>
        <p:txBody>
          <a:bodyPr wrap="square" lIns="36000" tIns="18000" rIns="36000" bIns="18000" anchor="ctr"/>
          <a:lstStyle/>
          <a:p>
            <a:pPr algn="ctr"/>
            <a:r>
              <a:rPr lang="en-US" sz="1200">
                <a:solidFill>
                  <a:srgbClr val="B0BEC5"/>
                </a:solidFill>
                <a:latin typeface="Arial"/>
                <a:cs typeface="Arial"/>
              </a:rPr>
              <a:t>3 min wait for next command</a:t>
            </a:r>
          </a:p>
        </p:txBody>
      </p:sp>
      <p:sp>
        <p:nvSpPr>
          <p:cNvPr id="140" name="Ext1Lbl"/>
          <p:cNvSpPr/>
          <p:nvPr/>
        </p:nvSpPr>
        <p:spPr>
          <a:xfrm>
            <a:off x="4334719" y="4424218"/>
            <a:ext cx="1981200" cy="279400"/>
          </a:xfrm>
          <a:prstGeom prst="rect">
            <a:avLst/>
          </a:prstGeom>
          <a:noFill/>
          <a:ln>
            <a:noFill/>
          </a:ln>
        </p:spPr>
        <p:txBody>
          <a:bodyPr wrap="square" lIns="36000" tIns="18000" rIns="36000" bIns="18000" anchor="ctr"/>
          <a:lstStyle/>
          <a:p>
            <a:pPr algn="ctr"/>
            <a:r>
              <a:rPr lang="en-US" sz="1200">
                <a:solidFill>
                  <a:srgbClr val="4FC3F7"/>
                </a:solidFill>
                <a:latin typeface="Arial"/>
                <a:cs typeface="Arial"/>
              </a:rPr>
              <a:t>+2 min extension</a:t>
            </a:r>
          </a:p>
        </p:txBody>
      </p:sp>
      <p:sp>
        <p:nvSpPr>
          <p:cNvPr id="141" name="Ext2Lbl"/>
          <p:cNvSpPr/>
          <p:nvPr/>
        </p:nvSpPr>
        <p:spPr>
          <a:xfrm>
            <a:off x="6442919" y="4424218"/>
            <a:ext cx="1981200" cy="279400"/>
          </a:xfrm>
          <a:prstGeom prst="rect">
            <a:avLst/>
          </a:prstGeom>
          <a:noFill/>
          <a:ln>
            <a:noFill/>
          </a:ln>
        </p:spPr>
        <p:txBody>
          <a:bodyPr wrap="square" lIns="36000" tIns="18000" rIns="36000" bIns="18000" anchor="ctr"/>
          <a:lstStyle/>
          <a:p>
            <a:pPr algn="ctr"/>
            <a:r>
              <a:rPr lang="en-US" sz="1200">
                <a:solidFill>
                  <a:srgbClr val="4FC3F7"/>
                </a:solidFill>
                <a:latin typeface="Arial"/>
                <a:cs typeface="Arial"/>
              </a:rPr>
              <a:t>+2 min extension</a:t>
            </a:r>
          </a:p>
        </p:txBody>
      </p:sp>
      <p:sp>
        <p:nvSpPr>
          <p:cNvPr id="147" name="LgRed"/>
          <p:cNvSpPr/>
          <p:nvPr/>
        </p:nvSpPr>
        <p:spPr>
          <a:xfrm>
            <a:off x="6315919" y="5503333"/>
            <a:ext cx="127000" cy="127000"/>
          </a:xfrm>
          <a:prstGeom prst="ellipse">
            <a:avLst/>
          </a:prstGeom>
          <a:solidFill>
            <a:srgbClr val="EF5350"/>
          </a:solidFill>
          <a:ln>
            <a:noFill/>
          </a:ln>
        </p:spPr>
        <p:txBody>
          <a:bodyPr wrap="square" lIns="36000" tIns="36000" rIns="36000" bIns="36000" anchor="ctr"/>
          <a:lstStyle/>
          <a:p>
            <a:pPr algn="ctr"/>
            <a:endParaRPr lang="en-US" sz="100"/>
          </a:p>
        </p:txBody>
      </p:sp>
      <p:sp>
        <p:nvSpPr>
          <p:cNvPr id="148" name="LgRedT"/>
          <p:cNvSpPr/>
          <p:nvPr/>
        </p:nvSpPr>
        <p:spPr>
          <a:xfrm>
            <a:off x="6493719" y="5477933"/>
            <a:ext cx="1905000" cy="177800"/>
          </a:xfrm>
          <a:prstGeom prst="rect">
            <a:avLst/>
          </a:prstGeom>
          <a:noFill/>
          <a:ln>
            <a:noFill/>
          </a:ln>
        </p:spPr>
        <p:txBody>
          <a:bodyPr wrap="square" lIns="36000" tIns="18000" rIns="36000" bIns="18000" anchor="ctr"/>
          <a:lstStyle/>
          <a:p>
            <a:pPr algn="l"/>
            <a:r>
              <a:rPr lang="en-US" sz="1200">
                <a:solidFill>
                  <a:srgbClr val="B0BEC5"/>
                </a:solidFill>
                <a:latin typeface="Arial"/>
                <a:cs typeface="Arial"/>
              </a:rPr>
              <a:t>Max timeout (10 min)</a:t>
            </a:r>
          </a:p>
        </p:txBody>
      </p:sp>
      <p:sp>
        <p:nvSpPr>
          <p:cNvPr id="149" name="LgDiam"/>
          <p:cNvSpPr/>
          <p:nvPr/>
        </p:nvSpPr>
        <p:spPr>
          <a:xfrm>
            <a:off x="8601919" y="5503333"/>
            <a:ext cx="127000" cy="127000"/>
          </a:xfrm>
          <a:prstGeom prst="diamond">
            <a:avLst/>
          </a:prstGeom>
          <a:solidFill>
            <a:srgbClr val="66BB6A"/>
          </a:solidFill>
          <a:ln>
            <a:noFill/>
          </a:ln>
        </p:spPr>
        <p:txBody>
          <a:bodyPr wrap="square" lIns="36000" tIns="36000" rIns="36000" bIns="36000" anchor="ctr"/>
          <a:lstStyle/>
          <a:p>
            <a:pPr algn="ctr"/>
            <a:endParaRPr lang="en-US" sz="100"/>
          </a:p>
        </p:txBody>
      </p:sp>
      <p:sp>
        <p:nvSpPr>
          <p:cNvPr id="150" name="LgDiamT"/>
          <p:cNvSpPr/>
          <p:nvPr/>
        </p:nvSpPr>
        <p:spPr>
          <a:xfrm>
            <a:off x="8779719" y="5477933"/>
            <a:ext cx="1651000" cy="177800"/>
          </a:xfrm>
          <a:prstGeom prst="rect">
            <a:avLst/>
          </a:prstGeom>
          <a:noFill/>
          <a:ln>
            <a:noFill/>
          </a:ln>
        </p:spPr>
        <p:txBody>
          <a:bodyPr wrap="square" lIns="36000" tIns="18000" rIns="36000" bIns="18000" anchor="ctr"/>
          <a:lstStyle/>
          <a:p>
            <a:pPr algn="l"/>
            <a:r>
              <a:rPr lang="en-US" sz="1200">
                <a:solidFill>
                  <a:srgbClr val="B0BEC5"/>
                </a:solidFill>
                <a:latin typeface="Arial"/>
                <a:cs typeface="Arial"/>
              </a:rPr>
              <a:t>Batch execution</a:t>
            </a:r>
          </a:p>
        </p:txBody>
      </p:sp>
    </p:spTree>
    <p:extLst>
      <p:ext uri="{BB962C8B-B14F-4D97-AF65-F5344CB8AC3E}">
        <p14:creationId xmlns:p14="http://schemas.microsoft.com/office/powerpoint/2010/main" val="46931487"/>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788B7-0E38-9F55-87C1-DEB69565D8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1B3C96-96A4-7FAA-5CDE-4DB3170440E9}"/>
              </a:ext>
            </a:extLst>
          </p:cNvPr>
          <p:cNvSpPr>
            <a:spLocks noGrp="1"/>
          </p:cNvSpPr>
          <p:nvPr>
            <p:ph type="body" sz="quarter" idx="10"/>
          </p:nvPr>
        </p:nvSpPr>
        <p:spPr/>
        <p:txBody>
          <a:bodyPr/>
          <a:lstStyle/>
          <a:p>
            <a:r>
              <a:rPr lang="en-US"/>
              <a:t>Speed</a:t>
            </a:r>
          </a:p>
        </p:txBody>
      </p:sp>
      <p:pic>
        <p:nvPicPr>
          <p:cNvPr id="63" name="Picture 62">
            <a:extLst>
              <a:ext uri="{FF2B5EF4-FFF2-40B4-BE49-F238E27FC236}">
                <a16:creationId xmlns:a16="http://schemas.microsoft.com/office/drawing/2014/main" id="{4E9F13A7-E02D-1CB3-66F5-3D0A1D167547}"/>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2000"/>
                    </a14:imgEffect>
                  </a14:imgLayer>
                </a14:imgProps>
              </a:ext>
            </a:extLst>
          </a:blip>
          <a:srcRect r="-8866" b="-8817"/>
          <a:stretch>
            <a:fillRect/>
          </a:stretch>
        </p:blipFill>
        <p:spPr>
          <a:xfrm>
            <a:off x="0" y="-741242"/>
            <a:ext cx="13272942" cy="8786111"/>
          </a:xfrm>
          <a:prstGeom prst="rect">
            <a:avLst/>
          </a:prstGeom>
        </p:spPr>
      </p:pic>
      <p:pic>
        <p:nvPicPr>
          <p:cNvPr id="5" name="Picture 4" descr="A black and white photo&#10;&#10;AI-generated content may be incorrect.">
            <a:extLst>
              <a:ext uri="{FF2B5EF4-FFF2-40B4-BE49-F238E27FC236}">
                <a16:creationId xmlns:a16="http://schemas.microsoft.com/office/drawing/2014/main" id="{9A3285A0-23F2-D786-FBE2-A81C58490725}"/>
              </a:ext>
            </a:extLst>
          </p:cNvPr>
          <p:cNvPicPr>
            <a:picLocks noChangeAspect="1"/>
          </p:cNvPicPr>
          <p:nvPr/>
        </p:nvPicPr>
        <p:blipFill>
          <a:blip r:embed="rId6"/>
          <a:stretch>
            <a:fillRect/>
          </a:stretch>
        </p:blipFill>
        <p:spPr>
          <a:xfrm>
            <a:off x="8103" y="99022"/>
            <a:ext cx="12185691" cy="1672320"/>
          </a:xfrm>
          <a:prstGeom prst="rect">
            <a:avLst/>
          </a:prstGeom>
        </p:spPr>
      </p:pic>
      <p:sp>
        <p:nvSpPr>
          <p:cNvPr id="67" name="Text Placeholder 2">
            <a:extLst>
              <a:ext uri="{FF2B5EF4-FFF2-40B4-BE49-F238E27FC236}">
                <a16:creationId xmlns:a16="http://schemas.microsoft.com/office/drawing/2014/main" id="{5441C177-7090-C834-0E07-23FDA7F30B68}"/>
              </a:ext>
            </a:extLst>
          </p:cNvPr>
          <p:cNvSpPr txBox="1">
            <a:spLocks/>
          </p:cNvSpPr>
          <p:nvPr/>
        </p:nvSpPr>
        <p:spPr>
          <a:xfrm>
            <a:off x="760095" y="456149"/>
            <a:ext cx="10317480" cy="42325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Intune methodologies through time</a:t>
            </a:r>
          </a:p>
        </p:txBody>
      </p:sp>
    </p:spTree>
    <p:extLst>
      <p:ext uri="{BB962C8B-B14F-4D97-AF65-F5344CB8AC3E}">
        <p14:creationId xmlns:p14="http://schemas.microsoft.com/office/powerpoint/2010/main" val="4066486868"/>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1C45-7950-874C-B37E-8310620E89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55485D-1C3D-26C1-53E1-455B162B75A8}"/>
              </a:ext>
            </a:extLst>
          </p:cNvPr>
          <p:cNvSpPr>
            <a:spLocks noGrp="1"/>
          </p:cNvSpPr>
          <p:nvPr>
            <p:ph type="body" sz="quarter" idx="10"/>
          </p:nvPr>
        </p:nvSpPr>
        <p:spPr/>
        <p:txBody>
          <a:bodyPr/>
          <a:lstStyle/>
          <a:p>
            <a:r>
              <a:rPr lang="en-US"/>
              <a:t>Speed</a:t>
            </a:r>
          </a:p>
        </p:txBody>
      </p:sp>
      <p:sp>
        <p:nvSpPr>
          <p:cNvPr id="3" name="Text Placeholder 2">
            <a:extLst>
              <a:ext uri="{FF2B5EF4-FFF2-40B4-BE49-F238E27FC236}">
                <a16:creationId xmlns:a16="http://schemas.microsoft.com/office/drawing/2014/main" id="{43251E6F-DAC6-2519-70E1-4995363917A7}"/>
              </a:ext>
            </a:extLst>
          </p:cNvPr>
          <p:cNvSpPr>
            <a:spLocks noGrp="1"/>
          </p:cNvSpPr>
          <p:nvPr>
            <p:ph type="body" sz="quarter" idx="11"/>
          </p:nvPr>
        </p:nvSpPr>
        <p:spPr/>
        <p:txBody>
          <a:bodyPr/>
          <a:lstStyle/>
          <a:p>
            <a:r>
              <a:rPr lang="en-US"/>
              <a:t>Intune Speed &amp; Fast Lane Improvements</a:t>
            </a:r>
          </a:p>
        </p:txBody>
      </p:sp>
      <p:sp>
        <p:nvSpPr>
          <p:cNvPr id="6" name="Text Placeholder 5">
            <a:extLst>
              <a:ext uri="{FF2B5EF4-FFF2-40B4-BE49-F238E27FC236}">
                <a16:creationId xmlns:a16="http://schemas.microsoft.com/office/drawing/2014/main" id="{E7BC996F-97F1-8E58-2F46-2CAA65D4D00E}"/>
              </a:ext>
            </a:extLst>
          </p:cNvPr>
          <p:cNvSpPr>
            <a:spLocks noGrp="1"/>
          </p:cNvSpPr>
          <p:nvPr>
            <p:ph type="body" sz="quarter" idx="12"/>
          </p:nvPr>
        </p:nvSpPr>
        <p:spPr/>
        <p:txBody>
          <a:bodyPr/>
          <a:lstStyle/>
          <a:p>
            <a:endParaRPr lang="en-US"/>
          </a:p>
        </p:txBody>
      </p:sp>
      <p:pic>
        <p:nvPicPr>
          <p:cNvPr id="9" name="Picture 8">
            <a:extLst>
              <a:ext uri="{FF2B5EF4-FFF2-40B4-BE49-F238E27FC236}">
                <a16:creationId xmlns:a16="http://schemas.microsoft.com/office/drawing/2014/main" id="{B33C90AD-7740-D6B6-058D-3DA1E7563165}"/>
              </a:ext>
            </a:extLst>
          </p:cNvPr>
          <p:cNvPicPr>
            <a:picLocks noChangeAspect="1"/>
          </p:cNvPicPr>
          <p:nvPr/>
        </p:nvPicPr>
        <p:blipFill>
          <a:blip r:embed="rId4"/>
          <a:stretch>
            <a:fillRect/>
          </a:stretch>
        </p:blipFill>
        <p:spPr>
          <a:xfrm>
            <a:off x="-1" y="105778"/>
            <a:ext cx="12192001" cy="8128000"/>
          </a:xfrm>
          <a:prstGeom prst="rect">
            <a:avLst/>
          </a:prstGeom>
        </p:spPr>
      </p:pic>
      <p:pic>
        <p:nvPicPr>
          <p:cNvPr id="5" name="Picture 4" descr="A black and white photo&#10;&#10;AI-generated content may be incorrect.">
            <a:extLst>
              <a:ext uri="{FF2B5EF4-FFF2-40B4-BE49-F238E27FC236}">
                <a16:creationId xmlns:a16="http://schemas.microsoft.com/office/drawing/2014/main" id="{A27C6969-C3C2-5758-19CF-F38174613A0D}"/>
              </a:ext>
            </a:extLst>
          </p:cNvPr>
          <p:cNvPicPr>
            <a:picLocks noChangeAspect="1"/>
          </p:cNvPicPr>
          <p:nvPr/>
        </p:nvPicPr>
        <p:blipFill>
          <a:blip r:embed="rId5"/>
          <a:stretch>
            <a:fillRect/>
          </a:stretch>
        </p:blipFill>
        <p:spPr>
          <a:xfrm>
            <a:off x="915" y="113399"/>
            <a:ext cx="12185691" cy="2082075"/>
          </a:xfrm>
          <a:prstGeom prst="rect">
            <a:avLst/>
          </a:prstGeom>
        </p:spPr>
      </p:pic>
      <p:sp>
        <p:nvSpPr>
          <p:cNvPr id="10" name="Text Placeholder 2">
            <a:extLst>
              <a:ext uri="{FF2B5EF4-FFF2-40B4-BE49-F238E27FC236}">
                <a16:creationId xmlns:a16="http://schemas.microsoft.com/office/drawing/2014/main" id="{C8DCDF50-FDBF-7755-3A12-117E89B305F0}"/>
              </a:ext>
            </a:extLst>
          </p:cNvPr>
          <p:cNvSpPr txBox="1">
            <a:spLocks/>
          </p:cNvSpPr>
          <p:nvPr/>
        </p:nvSpPr>
        <p:spPr>
          <a:xfrm>
            <a:off x="760095" y="688158"/>
            <a:ext cx="10317480" cy="42325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Fast lane results</a:t>
            </a:r>
          </a:p>
        </p:txBody>
      </p:sp>
    </p:spTree>
    <p:extLst>
      <p:ext uri="{BB962C8B-B14F-4D97-AF65-F5344CB8AC3E}">
        <p14:creationId xmlns:p14="http://schemas.microsoft.com/office/powerpoint/2010/main" val="135665595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6198-8531-D994-04EA-CA6A63E839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1BF4001-A73D-EE05-C22C-9DE2C807B3DB}"/>
              </a:ext>
            </a:extLst>
          </p:cNvPr>
          <p:cNvSpPr>
            <a:spLocks noGrp="1"/>
          </p:cNvSpPr>
          <p:nvPr>
            <p:ph type="body" sz="quarter" idx="11"/>
          </p:nvPr>
        </p:nvSpPr>
        <p:spPr/>
        <p:txBody>
          <a:bodyPr lIns="91440" tIns="45720" rIns="91440" bIns="45720" anchor="ctr"/>
          <a:lstStyle/>
          <a:p>
            <a:r>
              <a:rPr lang="en-US">
                <a:latin typeface="Arial"/>
                <a:cs typeface="Arial"/>
              </a:rPr>
              <a:t>Modern monitoring and reporting (MMR)</a:t>
            </a:r>
          </a:p>
        </p:txBody>
      </p:sp>
      <p:sp>
        <p:nvSpPr>
          <p:cNvPr id="4" name="Text Placeholder 3">
            <a:extLst>
              <a:ext uri="{FF2B5EF4-FFF2-40B4-BE49-F238E27FC236}">
                <a16:creationId xmlns:a16="http://schemas.microsoft.com/office/drawing/2014/main" id="{CE16E534-C436-DD32-B42E-8538456C6EFD}"/>
              </a:ext>
            </a:extLst>
          </p:cNvPr>
          <p:cNvSpPr>
            <a:spLocks noGrp="1"/>
          </p:cNvSpPr>
          <p:nvPr>
            <p:ph type="body" sz="quarter" idx="12"/>
          </p:nvPr>
        </p:nvSpPr>
        <p:spPr>
          <a:xfrm>
            <a:off x="656630" y="1685974"/>
            <a:ext cx="10909300" cy="3973513"/>
          </a:xfrm>
        </p:spPr>
        <p:txBody>
          <a:bodyPr lIns="91440" tIns="45720" rIns="91440" bIns="45720" anchor="t"/>
          <a:lstStyle/>
          <a:p>
            <a:pPr marL="0" indent="0">
              <a:buNone/>
            </a:pPr>
            <a:r>
              <a:rPr lang="en-US" sz="1800" b="1">
                <a:solidFill>
                  <a:schemeClr val="accent1"/>
                </a:solidFill>
                <a:latin typeface="Arial"/>
                <a:cs typeface="Arial"/>
              </a:rPr>
              <a:t>Intune</a:t>
            </a:r>
            <a:r>
              <a:rPr lang="en-US" sz="1800">
                <a:latin typeface="Arial"/>
                <a:cs typeface="Arial"/>
              </a:rPr>
              <a:t> = Control plane</a:t>
            </a:r>
            <a:endParaRPr lang="en-US" sz="1800"/>
          </a:p>
          <a:p>
            <a:pPr marL="0" indent="0">
              <a:buNone/>
            </a:pPr>
            <a:r>
              <a:rPr lang="en-US" sz="1800" b="1" err="1">
                <a:solidFill>
                  <a:schemeClr val="accent1"/>
                </a:solidFill>
                <a:latin typeface="Arial"/>
                <a:cs typeface="Arial"/>
              </a:rPr>
              <a:t>Nerdio</a:t>
            </a:r>
            <a:r>
              <a:rPr lang="en-US" sz="1800">
                <a:latin typeface="Arial"/>
                <a:cs typeface="Arial"/>
              </a:rPr>
              <a:t> = MSP layer</a:t>
            </a:r>
            <a:endParaRPr lang="en-US" sz="1800"/>
          </a:p>
          <a:p>
            <a:pPr marL="0" indent="0">
              <a:buNone/>
            </a:pPr>
            <a:r>
              <a:rPr lang="en-US" sz="1800" b="1">
                <a:solidFill>
                  <a:schemeClr val="accent1"/>
                </a:solidFill>
                <a:latin typeface="Arial"/>
                <a:cs typeface="Arial"/>
              </a:rPr>
              <a:t>Intune + </a:t>
            </a:r>
            <a:r>
              <a:rPr lang="en-US" sz="1800" b="1" err="1">
                <a:solidFill>
                  <a:schemeClr val="accent1"/>
                </a:solidFill>
                <a:latin typeface="Arial"/>
                <a:cs typeface="Arial"/>
              </a:rPr>
              <a:t>Nerdio</a:t>
            </a:r>
            <a:r>
              <a:rPr lang="en-US" sz="1800">
                <a:latin typeface="Arial"/>
                <a:cs typeface="Arial"/>
              </a:rPr>
              <a:t> = Modern monitoring &amp; reporting</a:t>
            </a:r>
          </a:p>
          <a:p>
            <a:pPr marL="0" indent="0">
              <a:buNone/>
            </a:pPr>
            <a:r>
              <a:rPr lang="en-US" sz="1800">
                <a:latin typeface="Arial"/>
                <a:cs typeface="Arial"/>
              </a:rPr>
              <a:t>Not rip-and-replace—evolution.</a:t>
            </a:r>
          </a:p>
          <a:p>
            <a:pPr marL="0" indent="0">
              <a:buNone/>
            </a:pPr>
            <a:r>
              <a:rPr lang="en-US" sz="1800" i="1">
                <a:latin typeface="Arial"/>
                <a:cs typeface="Arial"/>
              </a:rPr>
              <a:t>We're not building an RMM replacement. We're building where RMMs need to be. The future is cloud-native. The future is Microsoft Intune.</a:t>
            </a:r>
          </a:p>
        </p:txBody>
      </p:sp>
    </p:spTree>
    <p:extLst>
      <p:ext uri="{BB962C8B-B14F-4D97-AF65-F5344CB8AC3E}">
        <p14:creationId xmlns:p14="http://schemas.microsoft.com/office/powerpoint/2010/main" val="211254818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EE604-2024-0916-3669-30CDA2B492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013E0A-192C-19E2-1D93-797E496F2873}"/>
              </a:ext>
            </a:extLst>
          </p:cNvPr>
          <p:cNvSpPr>
            <a:spLocks noGrp="1"/>
          </p:cNvSpPr>
          <p:nvPr>
            <p:ph type="body" sz="quarter" idx="11"/>
          </p:nvPr>
        </p:nvSpPr>
        <p:spPr/>
        <p:txBody>
          <a:bodyPr lIns="91440" tIns="45720" rIns="91440" bIns="45720" anchor="ctr"/>
          <a:lstStyle/>
          <a:p>
            <a:r>
              <a:rPr lang="en-US">
                <a:latin typeface="Arial"/>
                <a:cs typeface="Arial"/>
              </a:rPr>
              <a:t>RMM → MMR</a:t>
            </a:r>
          </a:p>
        </p:txBody>
      </p:sp>
      <p:sp>
        <p:nvSpPr>
          <p:cNvPr id="4" name="Text Placeholder 3">
            <a:extLst>
              <a:ext uri="{FF2B5EF4-FFF2-40B4-BE49-F238E27FC236}">
                <a16:creationId xmlns:a16="http://schemas.microsoft.com/office/drawing/2014/main" id="{7B5DD573-C3F6-B070-4E39-4E2CAF9E9277}"/>
              </a:ext>
            </a:extLst>
          </p:cNvPr>
          <p:cNvSpPr>
            <a:spLocks noGrp="1"/>
          </p:cNvSpPr>
          <p:nvPr>
            <p:ph type="body" sz="quarter" idx="12"/>
          </p:nvPr>
        </p:nvSpPr>
        <p:spPr>
          <a:xfrm>
            <a:off x="656629" y="1685974"/>
            <a:ext cx="10906479" cy="3973513"/>
          </a:xfrm>
        </p:spPr>
        <p:txBody>
          <a:bodyPr/>
          <a:lstStyle/>
          <a:p>
            <a:pPr marL="0" indent="0">
              <a:buNone/>
            </a:pPr>
            <a:r>
              <a:rPr lang="en-US" sz="1800"/>
              <a:t>It's included in your licensing. Higher margins. Do more with less.</a:t>
            </a:r>
          </a:p>
          <a:p>
            <a:pPr marL="0" indent="0">
              <a:buNone/>
            </a:pPr>
            <a:r>
              <a:rPr lang="en-US" sz="1800" b="1">
                <a:solidFill>
                  <a:schemeClr val="accent1"/>
                </a:solidFill>
              </a:rPr>
              <a:t>Before</a:t>
            </a:r>
          </a:p>
          <a:p>
            <a:pPr marL="228600" indent="-228600">
              <a:spcAft>
                <a:spcPts val="200"/>
              </a:spcAft>
              <a:buFont typeface="Arial"/>
              <a:buChar char="•"/>
            </a:pPr>
            <a:r>
              <a:rPr lang="en-US" sz="1800"/>
              <a:t>Chaos: integrations, syncs, agents installing agents</a:t>
            </a:r>
          </a:p>
          <a:p>
            <a:pPr marL="228600" indent="-228600">
              <a:spcAft>
                <a:spcPts val="200"/>
              </a:spcAft>
              <a:buFont typeface="Arial"/>
              <a:buChar char="•"/>
            </a:pPr>
            <a:r>
              <a:rPr lang="en-US" sz="1800"/>
              <a:t>Slower onboarding, more tools, more risk</a:t>
            </a:r>
          </a:p>
          <a:p>
            <a:pPr marL="0" indent="0">
              <a:buNone/>
            </a:pPr>
            <a:r>
              <a:rPr lang="en-US" sz="1800" b="1">
                <a:solidFill>
                  <a:schemeClr val="accent1"/>
                </a:solidFill>
              </a:rPr>
              <a:t>After</a:t>
            </a:r>
          </a:p>
          <a:p>
            <a:pPr marL="228600" indent="-228600">
              <a:spcAft>
                <a:spcPts val="200"/>
              </a:spcAft>
              <a:buFont typeface="Arial"/>
              <a:buChar char="•"/>
            </a:pPr>
            <a:r>
              <a:rPr lang="en-US" sz="1800"/>
              <a:t>Standardized, native, built into the OS</a:t>
            </a:r>
          </a:p>
          <a:p>
            <a:pPr marL="228600" indent="-228600">
              <a:spcAft>
                <a:spcPts val="200"/>
              </a:spcAft>
              <a:buFont typeface="Arial"/>
              <a:buChar char="•"/>
            </a:pPr>
            <a:r>
              <a:rPr lang="en-US" sz="1800"/>
              <a:t>Faster onboarding, better security, fewer tools</a:t>
            </a:r>
          </a:p>
          <a:p>
            <a:pPr marL="0" indent="0">
              <a:buNone/>
            </a:pPr>
            <a:r>
              <a:rPr lang="en-US" sz="1800" i="1"/>
              <a:t>This is operational maturity. This is the next chapter in the RMM story.</a:t>
            </a:r>
          </a:p>
        </p:txBody>
      </p:sp>
    </p:spTree>
    <p:extLst>
      <p:ext uri="{BB962C8B-B14F-4D97-AF65-F5344CB8AC3E}">
        <p14:creationId xmlns:p14="http://schemas.microsoft.com/office/powerpoint/2010/main" val="320559397"/>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E18D90E8-DA31-E8C3-F547-6E572178E044}"/>
              </a:ext>
            </a:extLst>
          </p:cNvPr>
          <p:cNvSpPr>
            <a:spLocks noGrp="1"/>
          </p:cNvSpPr>
          <p:nvPr>
            <p:ph type="body" sz="quarter" idx="14"/>
          </p:nvPr>
        </p:nvSpPr>
        <p:spPr/>
        <p:txBody>
          <a:bodyPr lIns="91440" tIns="45720" rIns="91440" bIns="45720" anchor="t"/>
          <a:lstStyle/>
          <a:p>
            <a:r>
              <a:rPr lang="en-US">
                <a:latin typeface="Arial"/>
                <a:cs typeface="Arial"/>
              </a:rPr>
              <a:t>Tony Cai</a:t>
            </a:r>
          </a:p>
        </p:txBody>
      </p:sp>
      <p:sp>
        <p:nvSpPr>
          <p:cNvPr id="25" name="Text Placeholder 24">
            <a:extLst>
              <a:ext uri="{FF2B5EF4-FFF2-40B4-BE49-F238E27FC236}">
                <a16:creationId xmlns:a16="http://schemas.microsoft.com/office/drawing/2014/main" id="{453A7ED4-45BD-BBEB-AA77-4CB41D9EF7E0}"/>
              </a:ext>
            </a:extLst>
          </p:cNvPr>
          <p:cNvSpPr>
            <a:spLocks noGrp="1"/>
          </p:cNvSpPr>
          <p:nvPr>
            <p:ph type="body" sz="quarter" idx="15"/>
          </p:nvPr>
        </p:nvSpPr>
        <p:spPr/>
        <p:txBody>
          <a:bodyPr lIns="91440" tIns="45720" rIns="91440" bIns="45720" anchor="t"/>
          <a:lstStyle/>
          <a:p>
            <a:r>
              <a:rPr lang="en-US">
                <a:latin typeface="Arial"/>
                <a:cs typeface="Arial"/>
              </a:rPr>
              <a:t>Sr Director, MSP Product</a:t>
            </a:r>
          </a:p>
        </p:txBody>
      </p:sp>
      <p:pic>
        <p:nvPicPr>
          <p:cNvPr id="3" name="Picture Placeholder 2" descr="A person in a uniform&#10;&#10;AI-generated content may be incorrect.">
            <a:extLst>
              <a:ext uri="{FF2B5EF4-FFF2-40B4-BE49-F238E27FC236}">
                <a16:creationId xmlns:a16="http://schemas.microsoft.com/office/drawing/2014/main" id="{610E093C-584D-F7D3-3017-8949F49662B8}"/>
              </a:ext>
            </a:extLst>
          </p:cNvPr>
          <p:cNvPicPr>
            <a:picLocks noGrp="1" noChangeAspect="1"/>
          </p:cNvPicPr>
          <p:nvPr>
            <p:ph type="pic" sz="quarter" idx="4294967295"/>
          </p:nvPr>
        </p:nvPicPr>
        <p:blipFill>
          <a:blip r:embed="rId2"/>
          <a:srcRect t="8270" b="25063"/>
          <a:stretch>
            <a:fillRect/>
          </a:stretch>
        </p:blipFill>
        <p:spPr>
          <a:xfrm>
            <a:off x="2982913" y="2109788"/>
            <a:ext cx="2638425" cy="2638425"/>
          </a:xfrm>
          <a:prstGeom prst="roundRect">
            <a:avLst>
              <a:gd name="adj" fmla="val 6016"/>
            </a:avLst>
          </a:prstGeom>
        </p:spPr>
      </p:pic>
    </p:spTree>
    <p:extLst>
      <p:ext uri="{BB962C8B-B14F-4D97-AF65-F5344CB8AC3E}">
        <p14:creationId xmlns:p14="http://schemas.microsoft.com/office/powerpoint/2010/main" val="1751308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3668-9458-5442-E01E-E12FB126D2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3F20E6-3C94-E289-9063-88D3CF82753E}"/>
              </a:ext>
            </a:extLst>
          </p:cNvPr>
          <p:cNvSpPr>
            <a:spLocks noGrp="1"/>
          </p:cNvSpPr>
          <p:nvPr>
            <p:ph type="body" sz="quarter" idx="10"/>
          </p:nvPr>
        </p:nvSpPr>
        <p:spPr/>
        <p:txBody>
          <a:bodyPr lIns="91440" tIns="45720" rIns="91440" bIns="45720" anchor="ctr"/>
          <a:lstStyle/>
          <a:p>
            <a:r>
              <a:rPr lang="en-US">
                <a:latin typeface="Arial"/>
                <a:ea typeface="Verdana"/>
                <a:cs typeface="Arial"/>
              </a:rPr>
              <a:t>SPEED</a:t>
            </a:r>
            <a:endParaRPr lang="en-US"/>
          </a:p>
        </p:txBody>
      </p:sp>
      <p:sp>
        <p:nvSpPr>
          <p:cNvPr id="3" name="Text Placeholder 2">
            <a:extLst>
              <a:ext uri="{FF2B5EF4-FFF2-40B4-BE49-F238E27FC236}">
                <a16:creationId xmlns:a16="http://schemas.microsoft.com/office/drawing/2014/main" id="{87E86810-F5B0-5FA2-C89F-F87ABDDA9217}"/>
              </a:ext>
            </a:extLst>
          </p:cNvPr>
          <p:cNvSpPr>
            <a:spLocks noGrp="1"/>
          </p:cNvSpPr>
          <p:nvPr>
            <p:ph type="body" sz="quarter" idx="11"/>
          </p:nvPr>
        </p:nvSpPr>
        <p:spPr/>
        <p:txBody>
          <a:bodyPr lIns="91440" tIns="45720" rIns="91440" bIns="45720" anchor="ctr"/>
          <a:lstStyle/>
          <a:p>
            <a:r>
              <a:rPr lang="en-US">
                <a:latin typeface="Arial"/>
                <a:cs typeface="Arial"/>
              </a:rPr>
              <a:t>Why compete with MS like everyone else?</a:t>
            </a:r>
          </a:p>
        </p:txBody>
      </p:sp>
      <p:pic>
        <p:nvPicPr>
          <p:cNvPr id="1026" name="Picture 2">
            <a:extLst>
              <a:ext uri="{FF2B5EF4-FFF2-40B4-BE49-F238E27FC236}">
                <a16:creationId xmlns:a16="http://schemas.microsoft.com/office/drawing/2014/main" id="{0A712BEB-B368-56B7-D10F-4AD244DD0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92" y="1877361"/>
            <a:ext cx="3589022" cy="4017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374E75-26B6-00E7-3FD6-43C1589835C5}"/>
              </a:ext>
            </a:extLst>
          </p:cNvPr>
          <p:cNvPicPr>
            <a:picLocks noChangeAspect="1"/>
          </p:cNvPicPr>
          <p:nvPr/>
        </p:nvPicPr>
        <p:blipFill>
          <a:blip r:embed="rId5"/>
          <a:stretch>
            <a:fillRect/>
          </a:stretch>
        </p:blipFill>
        <p:spPr>
          <a:xfrm>
            <a:off x="2058422" y="1877361"/>
            <a:ext cx="3821000" cy="4023967"/>
          </a:xfrm>
          <a:prstGeom prst="rect">
            <a:avLst/>
          </a:prstGeom>
        </p:spPr>
      </p:pic>
    </p:spTree>
    <p:extLst>
      <p:ext uri="{BB962C8B-B14F-4D97-AF65-F5344CB8AC3E}">
        <p14:creationId xmlns:p14="http://schemas.microsoft.com/office/powerpoint/2010/main" val="2689717032"/>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0F2E"/>
        </a:solidFill>
        <a:effectLst/>
      </p:bgPr>
    </p:bg>
    <p:spTree>
      <p:nvGrpSpPr>
        <p:cNvPr id="1" name=""/>
        <p:cNvGrpSpPr/>
        <p:nvPr/>
      </p:nvGrpSpPr>
      <p:grpSpPr>
        <a:xfrm>
          <a:off x="0" y="0"/>
          <a:ext cx="0" cy="0"/>
          <a:chOff x="0" y="0"/>
          <a:chExt cx="0" cy="0"/>
        </a:xfrm>
      </p:grpSpPr>
      <p:pic>
        <p:nvPicPr>
          <p:cNvPr id="94" name="Picture 93" descr="A bright light in space&#10;&#10;AI-generated content may be incorrect.">
            <a:extLst>
              <a:ext uri="{FF2B5EF4-FFF2-40B4-BE49-F238E27FC236}">
                <a16:creationId xmlns:a16="http://schemas.microsoft.com/office/drawing/2014/main" id="{9147148C-8530-CEB9-13C5-234DC2CB7FD7}"/>
              </a:ext>
            </a:extLst>
          </p:cNvPr>
          <p:cNvPicPr>
            <a:picLocks noChangeAspect="1"/>
          </p:cNvPicPr>
          <p:nvPr/>
        </p:nvPicPr>
        <p:blipFill>
          <a:blip r:embed="rId3"/>
          <a:stretch>
            <a:fillRect/>
          </a:stretch>
        </p:blipFill>
        <p:spPr>
          <a:xfrm>
            <a:off x="17498" y="0"/>
            <a:ext cx="12141550" cy="6858000"/>
          </a:xfrm>
          <a:prstGeom prst="rect">
            <a:avLst/>
          </a:prstGeom>
        </p:spPr>
      </p:pic>
      <p:sp>
        <p:nvSpPr>
          <p:cNvPr id="5" name="Shape 3"/>
          <p:cNvSpPr/>
          <p:nvPr/>
        </p:nvSpPr>
        <p:spPr>
          <a:xfrm>
            <a:off x="7589520" y="4572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8321040" y="8229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9326880" y="1188720"/>
            <a:ext cx="45720" cy="45720"/>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10424160" y="6400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11247120" y="100584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8"/>
          <p:cNvSpPr/>
          <p:nvPr/>
        </p:nvSpPr>
        <p:spPr>
          <a:xfrm>
            <a:off x="7955280" y="20116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8686800" y="32004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9875520" y="3840480"/>
            <a:ext cx="45720" cy="45720"/>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10881360" y="35661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11521440" y="466344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7680960" y="53035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p:cNvSpPr/>
          <p:nvPr/>
        </p:nvSpPr>
        <p:spPr>
          <a:xfrm>
            <a:off x="8503920" y="58521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p:cNvSpPr/>
          <p:nvPr/>
        </p:nvSpPr>
        <p:spPr>
          <a:xfrm>
            <a:off x="9601200" y="62179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Shape 16"/>
          <p:cNvSpPr/>
          <p:nvPr/>
        </p:nvSpPr>
        <p:spPr>
          <a:xfrm>
            <a:off x="10789920" y="566928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11795760" y="61264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p:cNvSpPr/>
          <p:nvPr/>
        </p:nvSpPr>
        <p:spPr>
          <a:xfrm>
            <a:off x="8138160" y="43891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9"/>
          <p:cNvSpPr/>
          <p:nvPr/>
        </p:nvSpPr>
        <p:spPr>
          <a:xfrm>
            <a:off x="9235440" y="50292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0"/>
          <p:cNvSpPr/>
          <p:nvPr/>
        </p:nvSpPr>
        <p:spPr>
          <a:xfrm>
            <a:off x="10332720" y="53949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p:cNvSpPr/>
          <p:nvPr/>
        </p:nvSpPr>
        <p:spPr>
          <a:xfrm>
            <a:off x="11155680" y="40233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2"/>
          <p:cNvSpPr/>
          <p:nvPr/>
        </p:nvSpPr>
        <p:spPr>
          <a:xfrm>
            <a:off x="11887200" y="29260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23"/>
          <p:cNvSpPr/>
          <p:nvPr/>
        </p:nvSpPr>
        <p:spPr>
          <a:xfrm>
            <a:off x="7132320" y="57607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24"/>
          <p:cNvSpPr/>
          <p:nvPr/>
        </p:nvSpPr>
        <p:spPr>
          <a:xfrm>
            <a:off x="7406640" y="34747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5"/>
          <p:cNvSpPr/>
          <p:nvPr/>
        </p:nvSpPr>
        <p:spPr>
          <a:xfrm>
            <a:off x="8961120" y="192024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6"/>
          <p:cNvSpPr/>
          <p:nvPr/>
        </p:nvSpPr>
        <p:spPr>
          <a:xfrm>
            <a:off x="10515600" y="21945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p:cNvSpPr/>
          <p:nvPr/>
        </p:nvSpPr>
        <p:spPr>
          <a:xfrm>
            <a:off x="457200" y="228600"/>
            <a:ext cx="11247120" cy="6858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Calibri"/>
                <a:ea typeface="Calibri"/>
                <a:cs typeface="Calibri"/>
              </a:rPr>
              <a:t>30 </a:t>
            </a:r>
            <a:r>
              <a:rPr lang="en-US" sz="3800" b="1">
                <a:solidFill>
                  <a:srgbClr val="FFFFFF"/>
                </a:solidFill>
                <a:latin typeface="Calibri"/>
                <a:ea typeface="Calibri"/>
                <a:cs typeface="Calibri"/>
              </a:rPr>
              <a:t>years</a:t>
            </a:r>
            <a:r>
              <a:rPr kumimoji="0" lang="en-US" sz="3800" b="1" i="0" u="none" strike="noStrike" kern="1200" cap="none" spc="0" normalizeH="0" baseline="0" noProof="0">
                <a:ln>
                  <a:noFill/>
                </a:ln>
                <a:solidFill>
                  <a:srgbClr val="FFFFFF"/>
                </a:solidFill>
                <a:effectLst/>
                <a:uLnTx/>
                <a:uFillTx/>
                <a:latin typeface="Calibri"/>
                <a:ea typeface="Calibri"/>
                <a:cs typeface="Calibri"/>
              </a:rPr>
              <a:t> </a:t>
            </a:r>
            <a:r>
              <a:rPr kumimoji="0" lang="en-US" sz="3800" b="1" i="0" u="none" strike="noStrike" kern="1200" cap="none" spc="0" normalizeH="0" baseline="0" noProof="0">
                <a:ln>
                  <a:noFill/>
                </a:ln>
                <a:solidFill>
                  <a:srgbClr val="B794F4"/>
                </a:solidFill>
                <a:effectLst/>
                <a:uLnTx/>
                <a:uFillTx/>
                <a:latin typeface="Calibri"/>
                <a:ea typeface="Calibri"/>
                <a:cs typeface="Calibri"/>
              </a:rPr>
              <a:t>→ </a:t>
            </a:r>
            <a:r>
              <a:rPr kumimoji="0" lang="en-US" sz="3800" b="1" i="0" u="none" strike="noStrike" kern="1200" cap="none" spc="0" normalizeH="0" baseline="0" noProof="0">
                <a:ln>
                  <a:noFill/>
                </a:ln>
                <a:solidFill>
                  <a:srgbClr val="FFFFFF"/>
                </a:solidFill>
                <a:effectLst/>
                <a:uLnTx/>
                <a:uFillTx/>
                <a:latin typeface="Calibri"/>
                <a:ea typeface="Calibri"/>
                <a:cs typeface="Calibri"/>
              </a:rPr>
              <a:t>Microsoft Intune</a:t>
            </a:r>
            <a:endParaRPr kumimoji="0" lang="en-US" sz="3800" b="0" i="0" u="none" strike="noStrike" kern="1200" cap="none" spc="0" normalizeH="0" baseline="0" noProof="0">
              <a:ln>
                <a:noFill/>
              </a:ln>
              <a:solidFill>
                <a:prstClr val="black"/>
              </a:solidFill>
              <a:effectLst/>
              <a:uLnTx/>
              <a:uFillTx/>
              <a:latin typeface="Calibri"/>
              <a:ea typeface="Calibri"/>
              <a:cs typeface="Calibri"/>
            </a:endParaRPr>
          </a:p>
        </p:txBody>
      </p:sp>
      <p:sp>
        <p:nvSpPr>
          <p:cNvPr id="30" name="Shape 28"/>
          <p:cNvSpPr/>
          <p:nvPr/>
        </p:nvSpPr>
        <p:spPr>
          <a:xfrm>
            <a:off x="2926080" y="932688"/>
            <a:ext cx="6309360" cy="0"/>
          </a:xfrm>
          <a:prstGeom prst="line">
            <a:avLst/>
          </a:prstGeom>
          <a:noFill/>
          <a:ln w="9525">
            <a:solidFill>
              <a:srgbClr val="A0B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457200" y="960120"/>
            <a:ext cx="11247120" cy="3657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0B4D8"/>
                </a:solidFill>
                <a:effectLst/>
                <a:uLnTx/>
                <a:uFillTx/>
                <a:latin typeface="Calibri" pitchFamily="34" charset="0"/>
                <a:ea typeface="Calibri" pitchFamily="34" charset="-122"/>
                <a:cs typeface="Calibri" pitchFamily="34" charset="-120"/>
              </a:rPr>
              <a:t>The Convergence of RMM and Microsoft Endpoint Management</a:t>
            </a: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Shape 30"/>
          <p:cNvSpPr/>
          <p:nvPr/>
        </p:nvSpPr>
        <p:spPr>
          <a:xfrm flipV="1">
            <a:off x="996696" y="2743200"/>
            <a:ext cx="7278624" cy="9144"/>
          </a:xfrm>
          <a:prstGeom prst="line">
            <a:avLst/>
          </a:prstGeom>
          <a:noFill/>
          <a:ln w="38100">
            <a:solidFill>
              <a:srgbClr val="4A9E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31"/>
          <p:cNvSpPr/>
          <p:nvPr/>
        </p:nvSpPr>
        <p:spPr>
          <a:xfrm>
            <a:off x="167118"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Calibri" pitchFamily="34" charset="0"/>
                <a:ea typeface="Calibri" pitchFamily="34" charset="-122"/>
                <a:cs typeface="Calibri" pitchFamily="34" charset="-120"/>
              </a:rPr>
              <a:t>1994</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167118"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SMS </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Enterprise IT begins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Shape 33"/>
          <p:cNvSpPr/>
          <p:nvPr/>
        </p:nvSpPr>
        <p:spPr>
          <a:xfrm>
            <a:off x="905256" y="2633472"/>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 34"/>
          <p:cNvSpPr/>
          <p:nvPr/>
        </p:nvSpPr>
        <p:spPr>
          <a:xfrm>
            <a:off x="265176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Calibri" pitchFamily="34" charset="0"/>
                <a:ea typeface="Calibri" pitchFamily="34" charset="-122"/>
                <a:cs typeface="Calibri" pitchFamily="34" charset="-120"/>
              </a:rPr>
              <a:t>2007</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265176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SCCM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Calibri"/>
                <a:ea typeface="Calibri"/>
                <a:cs typeface="Calibri"/>
              </a:rPr>
              <a:t>device</a:t>
            </a:r>
            <a:r>
              <a:rPr kumimoji="0" lang="en-US" sz="1400" b="1" i="0" u="none" strike="noStrike" kern="1200" cap="none" spc="0" normalizeH="0" baseline="0" noProof="0">
                <a:ln>
                  <a:noFill/>
                </a:ln>
                <a:solidFill>
                  <a:srgbClr val="FFFFFF"/>
                </a:solidFill>
                <a:effectLst/>
                <a:uLnTx/>
                <a:uFillTx/>
                <a:latin typeface="Calibri"/>
                <a:ea typeface="Calibri"/>
                <a:cs typeface="Calibri"/>
              </a:rPr>
              <a:t> </a:t>
            </a:r>
            <a:r>
              <a:rPr lang="en-US" sz="1400" b="1">
                <a:solidFill>
                  <a:srgbClr val="FFFFFF"/>
                </a:solidFill>
                <a:latin typeface="Calibri"/>
                <a:ea typeface="Calibri"/>
                <a:cs typeface="Calibri"/>
              </a:rPr>
              <a:t>management</a:t>
            </a:r>
            <a:endParaRPr kumimoji="0" lang="en-US" sz="1400" b="0" i="0" u="none" strike="noStrike" kern="1200" cap="none" spc="0" normalizeH="0" baseline="0" noProof="0">
              <a:ln>
                <a:noFill/>
              </a:ln>
              <a:solidFill>
                <a:prstClr val="black"/>
              </a:solidFill>
              <a:effectLst/>
              <a:uLnTx/>
              <a:uFillTx/>
              <a:latin typeface="Calibri"/>
              <a:ea typeface="Calibri"/>
              <a:cs typeface="Calibri"/>
            </a:endParaRPr>
          </a:p>
        </p:txBody>
      </p:sp>
      <p:sp>
        <p:nvSpPr>
          <p:cNvPr id="38" name="Shape 36"/>
          <p:cNvSpPr/>
          <p:nvPr/>
        </p:nvSpPr>
        <p:spPr>
          <a:xfrm>
            <a:off x="342900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37"/>
          <p:cNvSpPr/>
          <p:nvPr/>
        </p:nvSpPr>
        <p:spPr>
          <a:xfrm>
            <a:off x="438912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Calibri" pitchFamily="34" charset="0"/>
                <a:ea typeface="Calibri" pitchFamily="34" charset="-122"/>
                <a:cs typeface="Calibri" pitchFamily="34" charset="-120"/>
              </a:rPr>
              <a:t>2011–2015</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 38"/>
          <p:cNvSpPr/>
          <p:nvPr/>
        </p:nvSpPr>
        <p:spPr>
          <a:xfrm>
            <a:off x="438912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Intune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(MDM)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 39"/>
          <p:cNvSpPr/>
          <p:nvPr/>
        </p:nvSpPr>
        <p:spPr>
          <a:xfrm>
            <a:off x="438912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pitchFamily="34" charset="0"/>
                <a:ea typeface="Calibri" pitchFamily="34" charset="-122"/>
                <a:cs typeface="Calibri" pitchFamily="34" charset="-120"/>
              </a:rPr>
              <a:t>Cloud Mobility</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hape 40"/>
          <p:cNvSpPr/>
          <p:nvPr/>
        </p:nvSpPr>
        <p:spPr>
          <a:xfrm>
            <a:off x="516636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41"/>
          <p:cNvSpPr/>
          <p:nvPr/>
        </p:nvSpPr>
        <p:spPr>
          <a:xfrm>
            <a:off x="594360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Calibri" pitchFamily="34" charset="0"/>
                <a:ea typeface="Calibri" pitchFamily="34" charset="-122"/>
                <a:cs typeface="Calibri" pitchFamily="34" charset="-120"/>
              </a:rPr>
              <a:t>2018–2023</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 42"/>
          <p:cNvSpPr/>
          <p:nvPr/>
        </p:nvSpPr>
        <p:spPr>
          <a:xfrm>
            <a:off x="594360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Calibri"/>
                <a:cs typeface="Calibri"/>
              </a:rPr>
              <a:t>Modern </a:t>
            </a:r>
            <a:r>
              <a:rPr lang="en-US" sz="1400" b="1">
                <a:solidFill>
                  <a:srgbClr val="FFFFFF"/>
                </a:solidFill>
                <a:latin typeface="Calibri"/>
                <a:ea typeface="Calibri"/>
                <a:cs typeface="Calibri"/>
              </a:rPr>
              <a:t>endpoint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Calibri"/>
                <a:ea typeface="Calibri"/>
                <a:cs typeface="Calibri"/>
              </a:rPr>
              <a:t>management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43"/>
          <p:cNvSpPr/>
          <p:nvPr/>
        </p:nvSpPr>
        <p:spPr>
          <a:xfrm>
            <a:off x="594360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pitchFamily="34" charset="0"/>
                <a:ea typeface="Calibri" pitchFamily="34" charset="-122"/>
                <a:cs typeface="Calibri" pitchFamily="34" charset="-120"/>
              </a:rPr>
              <a:t>Intune • Defender • Entra ID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hape 44"/>
          <p:cNvSpPr/>
          <p:nvPr/>
        </p:nvSpPr>
        <p:spPr>
          <a:xfrm>
            <a:off x="672084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 45"/>
          <p:cNvSpPr/>
          <p:nvPr/>
        </p:nvSpPr>
        <p:spPr>
          <a:xfrm>
            <a:off x="740664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Calibri" pitchFamily="34" charset="0"/>
                <a:ea typeface="Calibri" pitchFamily="34" charset="-122"/>
                <a:cs typeface="Calibri" pitchFamily="34" charset="-120"/>
              </a:rPr>
              <a:t>2024+</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46"/>
          <p:cNvSpPr/>
          <p:nvPr/>
        </p:nvSpPr>
        <p:spPr>
          <a:xfrm>
            <a:off x="740664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MSP</a:t>
            </a:r>
            <a:b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b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Control Plane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 47"/>
          <p:cNvSpPr/>
          <p:nvPr/>
        </p:nvSpPr>
        <p:spPr>
          <a:xfrm>
            <a:off x="740664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pitchFamily="34" charset="0"/>
                <a:ea typeface="Calibri" pitchFamily="34" charset="-122"/>
                <a:cs typeface="Calibri" pitchFamily="34" charset="-120"/>
              </a:rPr>
              <a:t>#ItuneForMSPs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Shape 48"/>
          <p:cNvSpPr/>
          <p:nvPr/>
        </p:nvSpPr>
        <p:spPr>
          <a:xfrm>
            <a:off x="818388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Shape 49"/>
          <p:cNvSpPr/>
          <p:nvPr/>
        </p:nvSpPr>
        <p:spPr>
          <a:xfrm>
            <a:off x="868680" y="2944368"/>
            <a:ext cx="128016" cy="128016"/>
          </a:xfrm>
          <a:prstGeom prst="rect">
            <a:avLst/>
          </a:prstGeom>
          <a:solidFill>
            <a:srgbClr val="F25022"/>
          </a:solidFill>
          <a:ln w="12700">
            <a:solidFill>
              <a:srgbClr val="F250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Shape 50"/>
          <p:cNvSpPr/>
          <p:nvPr/>
        </p:nvSpPr>
        <p:spPr>
          <a:xfrm>
            <a:off x="1014984" y="2944368"/>
            <a:ext cx="128016" cy="128016"/>
          </a:xfrm>
          <a:prstGeom prst="rect">
            <a:avLst/>
          </a:prstGeom>
          <a:solidFill>
            <a:srgbClr val="7FBA00"/>
          </a:solidFill>
          <a:ln w="12700">
            <a:solidFill>
              <a:srgbClr val="7FB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Shape 51"/>
          <p:cNvSpPr/>
          <p:nvPr/>
        </p:nvSpPr>
        <p:spPr>
          <a:xfrm>
            <a:off x="868680" y="3090672"/>
            <a:ext cx="128016" cy="128016"/>
          </a:xfrm>
          <a:prstGeom prst="rect">
            <a:avLst/>
          </a:prstGeom>
          <a:solidFill>
            <a:srgbClr val="00A4EF"/>
          </a:solidFill>
          <a:ln w="12700">
            <a:solidFill>
              <a:srgbClr val="00A4E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Shape 52"/>
          <p:cNvSpPr/>
          <p:nvPr/>
        </p:nvSpPr>
        <p:spPr>
          <a:xfrm>
            <a:off x="1014984" y="3090672"/>
            <a:ext cx="128016" cy="128016"/>
          </a:xfrm>
          <a:prstGeom prst="rect">
            <a:avLst/>
          </a:prstGeom>
          <a:solidFill>
            <a:srgbClr val="FFB900"/>
          </a:solidFill>
          <a:ln w="12700">
            <a:solidFill>
              <a:srgbClr val="FFB9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 53"/>
          <p:cNvSpPr/>
          <p:nvPr/>
        </p:nvSpPr>
        <p:spPr>
          <a:xfrm>
            <a:off x="1188720" y="2926080"/>
            <a:ext cx="1188720"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Microsoft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Shape 54"/>
          <p:cNvSpPr/>
          <p:nvPr/>
        </p:nvSpPr>
        <p:spPr>
          <a:xfrm>
            <a:off x="1205606" y="5100871"/>
            <a:ext cx="5120640" cy="0"/>
          </a:xfrm>
          <a:prstGeom prst="line">
            <a:avLst/>
          </a:prstGeom>
          <a:noFill/>
          <a:ln w="38100">
            <a:solidFill>
              <a:srgbClr val="FF8A3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 55"/>
          <p:cNvSpPr/>
          <p:nvPr/>
        </p:nvSpPr>
        <p:spPr>
          <a:xfrm>
            <a:off x="33692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Calibri" pitchFamily="34" charset="0"/>
                <a:ea typeface="Calibri" pitchFamily="34" charset="-122"/>
                <a:cs typeface="Calibri" pitchFamily="34" charset="-120"/>
              </a:rPr>
              <a:t>1999–2004</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56"/>
          <p:cNvSpPr/>
          <p:nvPr/>
        </p:nvSpPr>
        <p:spPr>
          <a:xfrm>
            <a:off x="33692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Birth of RMM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57"/>
          <p:cNvSpPr/>
          <p:nvPr/>
        </p:nvSpPr>
        <p:spPr>
          <a:xfrm>
            <a:off x="33692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a:ea typeface="Calibri"/>
                <a:cs typeface="Calibri"/>
              </a:rPr>
              <a:t>MSP </a:t>
            </a:r>
            <a:r>
              <a:rPr lang="en-US" sz="1000" i="1">
                <a:solidFill>
                  <a:srgbClr val="A0B4D8"/>
                </a:solidFill>
                <a:latin typeface="Calibri"/>
                <a:ea typeface="Calibri"/>
                <a:cs typeface="Calibri"/>
              </a:rPr>
              <a:t>model</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Shape 58"/>
          <p:cNvSpPr/>
          <p:nvPr/>
        </p:nvSpPr>
        <p:spPr>
          <a:xfrm>
            <a:off x="111416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 59"/>
          <p:cNvSpPr/>
          <p:nvPr/>
        </p:nvSpPr>
        <p:spPr>
          <a:xfrm>
            <a:off x="33692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Kaseya  •  Level Platforms</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 60"/>
          <p:cNvSpPr/>
          <p:nvPr/>
        </p:nvSpPr>
        <p:spPr>
          <a:xfrm>
            <a:off x="216572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Calibri" pitchFamily="34" charset="0"/>
                <a:ea typeface="Calibri" pitchFamily="34" charset="-122"/>
                <a:cs typeface="Calibri" pitchFamily="34" charset="-120"/>
              </a:rPr>
              <a:t>2005–2012</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 61"/>
          <p:cNvSpPr/>
          <p:nvPr/>
        </p:nvSpPr>
        <p:spPr>
          <a:xfrm>
            <a:off x="216572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Expansion</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 62"/>
          <p:cNvSpPr/>
          <p:nvPr/>
        </p:nvSpPr>
        <p:spPr>
          <a:xfrm>
            <a:off x="216572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a:ea typeface="Calibri"/>
                <a:cs typeface="Calibri"/>
              </a:rPr>
              <a:t>PSA + </a:t>
            </a:r>
            <a:r>
              <a:rPr lang="en-US" sz="1000" i="1">
                <a:solidFill>
                  <a:srgbClr val="A0B4D8"/>
                </a:solidFill>
                <a:latin typeface="Calibri"/>
                <a:ea typeface="Calibri"/>
                <a:cs typeface="Calibri"/>
              </a:rPr>
              <a:t>automation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Shape 63"/>
          <p:cNvSpPr/>
          <p:nvPr/>
        </p:nvSpPr>
        <p:spPr>
          <a:xfrm>
            <a:off x="294296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 64"/>
          <p:cNvSpPr/>
          <p:nvPr/>
        </p:nvSpPr>
        <p:spPr>
          <a:xfrm>
            <a:off x="216572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ConnectWise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 65"/>
          <p:cNvSpPr/>
          <p:nvPr/>
        </p:nvSpPr>
        <p:spPr>
          <a:xfrm>
            <a:off x="390308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Calibri" pitchFamily="34" charset="0"/>
                <a:ea typeface="Calibri" pitchFamily="34" charset="-122"/>
                <a:cs typeface="Calibri" pitchFamily="34" charset="-120"/>
              </a:rPr>
              <a:t>2013–2020</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Text 66"/>
          <p:cNvSpPr/>
          <p:nvPr/>
        </p:nvSpPr>
        <p:spPr>
          <a:xfrm>
            <a:off x="390308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Consolidation</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 67"/>
          <p:cNvSpPr/>
          <p:nvPr/>
        </p:nvSpPr>
        <p:spPr>
          <a:xfrm>
            <a:off x="390308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A0B4D8"/>
                </a:solidFill>
                <a:effectLst/>
                <a:uLnTx/>
                <a:uFillTx/>
                <a:latin typeface="Calibri"/>
                <a:ea typeface="Calibri"/>
                <a:cs typeface="Calibri"/>
              </a:rPr>
              <a:t>PE &amp; </a:t>
            </a:r>
            <a:r>
              <a:rPr lang="en-US" sz="1000" i="1">
                <a:solidFill>
                  <a:srgbClr val="A0B4D8"/>
                </a:solidFill>
                <a:latin typeface="Calibri"/>
                <a:ea typeface="Calibri"/>
                <a:cs typeface="Calibri"/>
              </a:rPr>
              <a:t>acquisitions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Shape 68"/>
          <p:cNvSpPr/>
          <p:nvPr/>
        </p:nvSpPr>
        <p:spPr>
          <a:xfrm>
            <a:off x="468032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 69"/>
          <p:cNvSpPr/>
          <p:nvPr/>
        </p:nvSpPr>
        <p:spPr>
          <a:xfrm>
            <a:off x="390308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datto  •  Kaseya</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Text 70"/>
          <p:cNvSpPr/>
          <p:nvPr/>
        </p:nvSpPr>
        <p:spPr>
          <a:xfrm>
            <a:off x="545756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Calibri" pitchFamily="34" charset="0"/>
                <a:ea typeface="Calibri" pitchFamily="34" charset="-122"/>
                <a:cs typeface="Calibri" pitchFamily="34" charset="-120"/>
              </a:rPr>
              <a:t>2020–2024</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 71"/>
          <p:cNvSpPr/>
          <p:nvPr/>
        </p:nvSpPr>
        <p:spPr>
          <a:xfrm>
            <a:off x="545756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Modern RMM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 72"/>
          <p:cNvSpPr/>
          <p:nvPr/>
        </p:nvSpPr>
        <p:spPr>
          <a:xfrm>
            <a:off x="545756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a:solidFill>
                  <a:srgbClr val="A0B4D8"/>
                </a:solidFill>
                <a:latin typeface="Calibri"/>
                <a:ea typeface="Calibri"/>
                <a:cs typeface="Calibri"/>
              </a:rPr>
              <a:t>Cloud-native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Shape 73"/>
          <p:cNvSpPr/>
          <p:nvPr/>
        </p:nvSpPr>
        <p:spPr>
          <a:xfrm>
            <a:off x="623480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 74"/>
          <p:cNvSpPr/>
          <p:nvPr/>
        </p:nvSpPr>
        <p:spPr>
          <a:xfrm>
            <a:off x="545756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NinjaOne  •  Atera</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hape 79"/>
          <p:cNvSpPr/>
          <p:nvPr/>
        </p:nvSpPr>
        <p:spPr>
          <a:xfrm>
            <a:off x="8275320" y="2743200"/>
            <a:ext cx="228600" cy="621787"/>
          </a:xfrm>
          <a:prstGeom prst="line">
            <a:avLst/>
          </a:prstGeom>
          <a:noFill/>
          <a:ln w="38100">
            <a:solidFill>
              <a:srgbClr val="6BB4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Shape 80"/>
          <p:cNvSpPr/>
          <p:nvPr/>
        </p:nvSpPr>
        <p:spPr>
          <a:xfrm flipV="1">
            <a:off x="6326246" y="3364992"/>
            <a:ext cx="2214250" cy="1735874"/>
          </a:xfrm>
          <a:prstGeom prst="line">
            <a:avLst/>
          </a:prstGeom>
          <a:noFill/>
          <a:ln w="38100">
            <a:solidFill>
              <a:srgbClr val="FFB36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FD7F135-28AC-F4CB-3DD1-AEA8C673B041}"/>
              </a:ext>
            </a:extLst>
          </p:cNvPr>
          <p:cNvPicPr>
            <a:picLocks noChangeAspect="1"/>
          </p:cNvPicPr>
          <p:nvPr/>
        </p:nvPicPr>
        <p:blipFill>
          <a:blip r:embed="rId4"/>
          <a:stretch>
            <a:fillRect/>
          </a:stretch>
        </p:blipFill>
        <p:spPr>
          <a:xfrm>
            <a:off x="7057705" y="3114080"/>
            <a:ext cx="5849051" cy="3899367"/>
          </a:xfrm>
          <a:prstGeom prst="rect">
            <a:avLst/>
          </a:prstGeom>
        </p:spPr>
      </p:pic>
      <p:sp>
        <p:nvSpPr>
          <p:cNvPr id="85" name="Shape 83"/>
          <p:cNvSpPr/>
          <p:nvPr/>
        </p:nvSpPr>
        <p:spPr>
          <a:xfrm>
            <a:off x="9493994" y="2304044"/>
            <a:ext cx="2057400" cy="502920"/>
          </a:xfrm>
          <a:prstGeom prst="roundRect">
            <a:avLst>
              <a:gd name="adj" fmla="val 10909"/>
            </a:avLst>
          </a:prstGeom>
          <a:solidFill>
            <a:srgbClr val="3A2860"/>
          </a:solidFill>
          <a:ln w="19050">
            <a:solidFill>
              <a:srgbClr val="B794F4"/>
            </a:solidFill>
            <a:prstDash val="solid"/>
          </a:ln>
          <a:effectLst>
            <a:outerShdw blurRad="101600" dist="50800" dir="5400000" algn="bl" rotWithShape="0">
              <a:srgbClr val="B794F4">
                <a:alpha val="4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Text 84"/>
          <p:cNvSpPr/>
          <p:nvPr/>
        </p:nvSpPr>
        <p:spPr>
          <a:xfrm>
            <a:off x="9493994" y="2304044"/>
            <a:ext cx="2057400" cy="5029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MSP Operations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Shape 85"/>
          <p:cNvSpPr/>
          <p:nvPr/>
        </p:nvSpPr>
        <p:spPr>
          <a:xfrm>
            <a:off x="9448274" y="2828954"/>
            <a:ext cx="2148840" cy="685800"/>
          </a:xfrm>
          <a:prstGeom prst="roundRect">
            <a:avLst>
              <a:gd name="adj" fmla="val 8000"/>
            </a:avLst>
          </a:prstGeom>
          <a:solidFill>
            <a:srgbClr val="1A3A6E"/>
          </a:solidFill>
          <a:ln w="25400">
            <a:solidFill>
              <a:srgbClr val="6BB4FF"/>
            </a:solidFill>
            <a:prstDash val="solid"/>
          </a:ln>
          <a:effectLst>
            <a:outerShdw blurRad="152400" dist="50800" dir="5400000" algn="bl" rotWithShape="0">
              <a:srgbClr val="4A9EFF">
                <a:alpha val="6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 86"/>
          <p:cNvSpPr/>
          <p:nvPr/>
        </p:nvSpPr>
        <p:spPr>
          <a:xfrm>
            <a:off x="9448274" y="2828954"/>
            <a:ext cx="2148840" cy="6858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00" normalizeH="0" baseline="0" noProof="0">
                <a:ln>
                  <a:noFill/>
                </a:ln>
                <a:solidFill>
                  <a:srgbClr val="FFFFFF"/>
                </a:solidFill>
                <a:effectLst/>
                <a:uLnTx/>
                <a:uFillTx/>
                <a:latin typeface="Calibri" pitchFamily="34" charset="0"/>
                <a:ea typeface="Calibri" pitchFamily="34" charset="-122"/>
                <a:cs typeface="Calibri" pitchFamily="34" charset="-120"/>
              </a:rPr>
              <a:t>NERDIO PLATFORM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Shape 87"/>
          <p:cNvSpPr/>
          <p:nvPr/>
        </p:nvSpPr>
        <p:spPr>
          <a:xfrm>
            <a:off x="9493994" y="3525169"/>
            <a:ext cx="2057400" cy="777240"/>
          </a:xfrm>
          <a:prstGeom prst="roundRect">
            <a:avLst>
              <a:gd name="adj" fmla="val 7059"/>
            </a:avLst>
          </a:prstGeom>
          <a:solidFill>
            <a:srgbClr val="2A2D5E"/>
          </a:solidFill>
          <a:ln w="19050">
            <a:solidFill>
              <a:srgbClr val="B794F4"/>
            </a:solidFill>
            <a:prstDash val="solid"/>
          </a:ln>
          <a:effectLst>
            <a:outerShdw blurRad="101600" dist="50800" dir="5400000" algn="bl" rotWithShape="0">
              <a:srgbClr val="B794F4">
                <a:alpha val="4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 88"/>
          <p:cNvSpPr/>
          <p:nvPr/>
        </p:nvSpPr>
        <p:spPr>
          <a:xfrm>
            <a:off x="9493994" y="3525169"/>
            <a:ext cx="2057400" cy="77724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Microsoft Control Plane</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a:p>
            <a:pPr lvl="0" algn="ctr">
              <a:defRPr/>
            </a:pPr>
            <a:r>
              <a:rPr kumimoji="0" lang="en-US" sz="1000" b="0" i="1" u="none" strike="noStrike" kern="1200" cap="none" spc="0" normalizeH="0" baseline="0" noProof="0">
                <a:ln>
                  <a:noFill/>
                </a:ln>
                <a:solidFill>
                  <a:srgbClr val="A0B4D8"/>
                </a:solidFill>
                <a:effectLst/>
                <a:uLnTx/>
                <a:uFillTx/>
                <a:latin typeface="Calibri" pitchFamily="34" charset="0"/>
                <a:ea typeface="Calibri" pitchFamily="34" charset="-122"/>
                <a:cs typeface="Calibri" pitchFamily="34" charset="-120"/>
              </a:rPr>
              <a:t>Intune • Entra • Defender</a:t>
            </a:r>
            <a:r>
              <a:rPr lang="en-US" sz="1000" i="1">
                <a:solidFill>
                  <a:srgbClr val="A0B4D8"/>
                </a:solidFill>
                <a:latin typeface="Calibri" pitchFamily="34" charset="0"/>
                <a:ea typeface="Calibri" pitchFamily="34" charset="-122"/>
                <a:cs typeface="Calibri" pitchFamily="34" charset="-120"/>
              </a:rPr>
              <a:t> • Copilot </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 89"/>
          <p:cNvSpPr/>
          <p:nvPr/>
        </p:nvSpPr>
        <p:spPr>
          <a:xfrm>
            <a:off x="9219674" y="4576729"/>
            <a:ext cx="260604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highlight>
                  <a:srgbClr val="000000"/>
                </a:highlight>
                <a:uLnTx/>
                <a:uFillTx/>
                <a:latin typeface="Calibri" pitchFamily="34" charset="0"/>
                <a:ea typeface="Calibri" pitchFamily="34" charset="-122"/>
                <a:cs typeface="Calibri" pitchFamily="34" charset="-120"/>
              </a:rPr>
              <a:t>RMM didn't disappear.</a:t>
            </a:r>
            <a:endParaRPr kumimoji="0" lang="en-US" sz="1400" b="0" i="0" u="none" strike="noStrike" kern="1200" cap="none" spc="0" normalizeH="0" baseline="0" noProof="0">
              <a:ln>
                <a:noFill/>
              </a:ln>
              <a:solidFill>
                <a:prstClr val="black"/>
              </a:solidFill>
              <a:effectLst/>
              <a:highlight>
                <a:srgbClr val="000000"/>
              </a:highligh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highlight>
                  <a:srgbClr val="000000"/>
                </a:highlight>
                <a:uLnTx/>
                <a:uFillTx/>
                <a:latin typeface="Calibri" pitchFamily="34" charset="0"/>
                <a:ea typeface="Calibri" pitchFamily="34" charset="-122"/>
                <a:cs typeface="Calibri" pitchFamily="34" charset="-120"/>
              </a:rPr>
              <a:t>It evolved into MMR.</a:t>
            </a:r>
            <a:endParaRPr kumimoji="0" lang="en-US" sz="1400" b="0" i="0" u="none" strike="noStrike" kern="1200" cap="none" spc="0" normalizeH="0" baseline="0" noProof="0">
              <a:ln>
                <a:noFill/>
              </a:ln>
              <a:solidFill>
                <a:prstClr val="black"/>
              </a:solidFill>
              <a:effectLst/>
              <a:highlight>
                <a:srgbClr val="000000"/>
              </a:highlight>
              <a:uLnTx/>
              <a:uFillTx/>
              <a:latin typeface="Calibri" panose="020F0502020204030204"/>
              <a:ea typeface="+mn-ea"/>
              <a:cs typeface="+mn-cs"/>
            </a:endParaRPr>
          </a:p>
        </p:txBody>
      </p:sp>
      <p:sp>
        <p:nvSpPr>
          <p:cNvPr id="92" name="Text 90"/>
          <p:cNvSpPr/>
          <p:nvPr/>
        </p:nvSpPr>
        <p:spPr>
          <a:xfrm>
            <a:off x="457200" y="6492240"/>
            <a:ext cx="1124712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 81"/>
          <p:cNvSpPr/>
          <p:nvPr/>
        </p:nvSpPr>
        <p:spPr>
          <a:xfrm>
            <a:off x="7856220" y="2935539"/>
            <a:ext cx="1645920" cy="914400"/>
          </a:xfrm>
          <a:prstGeom prst="rect">
            <a:avLst/>
          </a:prstGeom>
          <a:noFill/>
          <a:ln/>
          <a:effectLst>
            <a:glow rad="228600">
              <a:schemeClr val="accent3">
                <a:satMod val="175000"/>
                <a:alpha val="40000"/>
              </a:schemeClr>
            </a:glow>
          </a:effectLst>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100" normalizeH="0" baseline="0" noProof="0">
                <a:ln>
                  <a:noFill/>
                </a:ln>
                <a:effectLst>
                  <a:glow rad="139700">
                    <a:schemeClr val="accent3">
                      <a:satMod val="175000"/>
                      <a:alpha val="40000"/>
                    </a:schemeClr>
                  </a:glow>
                </a:effectLst>
                <a:uLnTx/>
                <a:uFillTx/>
                <a:latin typeface="Calibri" pitchFamily="34" charset="0"/>
                <a:ea typeface="Calibri" pitchFamily="34" charset="-122"/>
                <a:cs typeface="Calibri" pitchFamily="34" charset="-120"/>
              </a:rPr>
              <a:t>THE</a:t>
            </a:r>
            <a:endParaRPr kumimoji="0" lang="en-US" sz="1400" b="1" i="0" u="none" strike="noStrike" kern="1200" cap="none" spc="0" normalizeH="0" baseline="0" noProof="0">
              <a:ln>
                <a:noFill/>
              </a:ln>
              <a:effectLst>
                <a:glow rad="139700">
                  <a:schemeClr val="accent3">
                    <a:satMod val="175000"/>
                    <a:alpha val="40000"/>
                  </a:schemeClr>
                </a:glo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00" normalizeH="0" baseline="0" noProof="0">
                <a:ln>
                  <a:noFill/>
                </a:ln>
                <a:effectLst>
                  <a:glow rad="139700">
                    <a:schemeClr val="accent3">
                      <a:satMod val="175000"/>
                      <a:alpha val="40000"/>
                    </a:schemeClr>
                  </a:glow>
                </a:effectLst>
                <a:uLnTx/>
                <a:uFillTx/>
                <a:latin typeface="Calibri" pitchFamily="34" charset="0"/>
                <a:ea typeface="Calibri" pitchFamily="34" charset="-122"/>
                <a:cs typeface="Calibri" pitchFamily="34" charset="-120"/>
              </a:rPr>
              <a:t>COMMAND</a:t>
            </a:r>
            <a:endParaRPr kumimoji="0" lang="en-US" sz="1400" b="1" i="0" u="none" strike="noStrike" kern="1200" cap="none" spc="0" normalizeH="0" baseline="0" noProof="0">
              <a:ln>
                <a:noFill/>
              </a:ln>
              <a:effectLst>
                <a:glow rad="139700">
                  <a:schemeClr val="accent3">
                    <a:satMod val="175000"/>
                    <a:alpha val="40000"/>
                  </a:schemeClr>
                </a:glo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100" normalizeH="0" baseline="0" noProof="0">
                <a:ln>
                  <a:noFill/>
                </a:ln>
                <a:effectLst>
                  <a:glow rad="139700">
                    <a:schemeClr val="accent3">
                      <a:satMod val="175000"/>
                      <a:alpha val="40000"/>
                    </a:schemeClr>
                  </a:glow>
                </a:effectLst>
                <a:uLnTx/>
                <a:uFillTx/>
                <a:latin typeface="Calibri" pitchFamily="34" charset="0"/>
                <a:ea typeface="Calibri" pitchFamily="34" charset="-122"/>
                <a:cs typeface="Calibri" pitchFamily="34" charset="-120"/>
              </a:rPr>
              <a:t>PLANE SHIFT</a:t>
            </a:r>
            <a:endParaRPr kumimoji="0" lang="en-US" sz="1400" b="1" i="0" u="none" strike="noStrike" kern="1200" cap="none" spc="0" normalizeH="0" baseline="0" noProof="0">
              <a:ln>
                <a:noFill/>
              </a:ln>
              <a:effectLst>
                <a:glow rad="139700">
                  <a:schemeClr val="accent3">
                    <a:satMod val="175000"/>
                    <a:alpha val="40000"/>
                  </a:schemeClr>
                </a:glow>
              </a:effectLst>
              <a:uLnTx/>
              <a:uFillTx/>
              <a:latin typeface="Calibri" panose="020F0502020204030204"/>
              <a:ea typeface="+mn-ea"/>
              <a:cs typeface="+mn-cs"/>
            </a:endParaRPr>
          </a:p>
        </p:txBody>
      </p:sp>
      <p:pic>
        <p:nvPicPr>
          <p:cNvPr id="96" name="Picture 4" descr="Nerdio Masterclass: Introduction to Nerdio Manager for ...">
            <a:extLst>
              <a:ext uri="{FF2B5EF4-FFF2-40B4-BE49-F238E27FC236}">
                <a16:creationId xmlns:a16="http://schemas.microsoft.com/office/drawing/2014/main" id="{600A1317-103D-8963-8EFD-CBB97268B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1604" y="1214674"/>
            <a:ext cx="1262364" cy="78129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3316" name="Picture 4" descr="LPI Level Platforms is Acquired by AVG Technologies | LaBarge Weinstein LLP">
            <a:extLst>
              <a:ext uri="{FF2B5EF4-FFF2-40B4-BE49-F238E27FC236}">
                <a16:creationId xmlns:a16="http://schemas.microsoft.com/office/drawing/2014/main" id="{79AFD25E-21A3-50D8-3B20-5D2207A8D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67" y="5493238"/>
            <a:ext cx="840489" cy="54798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DeskDirector">
            <a:extLst>
              <a:ext uri="{FF2B5EF4-FFF2-40B4-BE49-F238E27FC236}">
                <a16:creationId xmlns:a16="http://schemas.microsoft.com/office/drawing/2014/main" id="{32C3C008-7020-C0AE-02D3-F088111CDF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7440" y="5657889"/>
            <a:ext cx="1324508" cy="205661"/>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a:extLst>
              <a:ext uri="{FF2B5EF4-FFF2-40B4-BE49-F238E27FC236}">
                <a16:creationId xmlns:a16="http://schemas.microsoft.com/office/drawing/2014/main" id="{3D90035F-BB26-C47A-E4A3-1339528CA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902" y="5531334"/>
            <a:ext cx="604649" cy="320826"/>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Datto RMM Customer Reviews 2026 | Remote Monitoring and Management">
            <a:extLst>
              <a:ext uri="{FF2B5EF4-FFF2-40B4-BE49-F238E27FC236}">
                <a16:creationId xmlns:a16="http://schemas.microsoft.com/office/drawing/2014/main" id="{E121F9B1-1C63-0BD4-34B0-0386E2F00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9120" y="5619031"/>
            <a:ext cx="811669" cy="304376"/>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NinjaOne - HAT Distribution">
            <a:extLst>
              <a:ext uri="{FF2B5EF4-FFF2-40B4-BE49-F238E27FC236}">
                <a16:creationId xmlns:a16="http://schemas.microsoft.com/office/drawing/2014/main" id="{640651BF-36DC-9F2E-377B-24E865586A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9317" y="5553767"/>
            <a:ext cx="910590" cy="413905"/>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a:extLst>
              <a:ext uri="{FF2B5EF4-FFF2-40B4-BE49-F238E27FC236}">
                <a16:creationId xmlns:a16="http://schemas.microsoft.com/office/drawing/2014/main" id="{D0D55395-A516-BCE2-C757-88C3DB703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6897" y="5781927"/>
            <a:ext cx="935798" cy="378462"/>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Microsoft Systems Management Server 1.2 ...">
            <a:extLst>
              <a:ext uri="{FF2B5EF4-FFF2-40B4-BE49-F238E27FC236}">
                <a16:creationId xmlns:a16="http://schemas.microsoft.com/office/drawing/2014/main" id="{05EE4894-507C-99BF-9D14-DAFF6BBD98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3653" y="1166089"/>
            <a:ext cx="795354" cy="777835"/>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Microsoft System Center | Brands of the World™ | Download vector logos and  logotypes">
            <a:extLst>
              <a:ext uri="{FF2B5EF4-FFF2-40B4-BE49-F238E27FC236}">
                <a16:creationId xmlns:a16="http://schemas.microsoft.com/office/drawing/2014/main" id="{00D113BD-EDB7-2967-9B9A-8E72621733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4180" y="1163382"/>
            <a:ext cx="781666" cy="781666"/>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32" descr="Microsoft Intune - Wikipedia">
            <a:extLst>
              <a:ext uri="{FF2B5EF4-FFF2-40B4-BE49-F238E27FC236}">
                <a16:creationId xmlns:a16="http://schemas.microsoft.com/office/drawing/2014/main" id="{1B3E2BDD-E16D-B5B6-290D-CFAA8DEA7F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6800" y="1353311"/>
            <a:ext cx="655489"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uniform&#10;&#10;AI-generated content may be incorrect.">
            <a:extLst>
              <a:ext uri="{FF2B5EF4-FFF2-40B4-BE49-F238E27FC236}">
                <a16:creationId xmlns:a16="http://schemas.microsoft.com/office/drawing/2014/main" id="{D6A415DB-364D-8A99-0692-691423760DB2}"/>
              </a:ext>
            </a:extLst>
          </p:cNvPr>
          <p:cNvPicPr>
            <a:picLocks noGrp="1" noChangeAspect="1"/>
          </p:cNvPicPr>
          <p:nvPr>
            <p:ph type="pic" sz="quarter" idx="13"/>
          </p:nvPr>
        </p:nvPicPr>
        <p:blipFill>
          <a:blip r:embed="rId2"/>
          <a:srcRect t="9206" b="9206"/>
          <a:stretch>
            <a:fillRect/>
          </a:stretch>
        </p:blipFill>
        <p:spPr/>
      </p:pic>
      <p:sp>
        <p:nvSpPr>
          <p:cNvPr id="4" name="Picture Placeholder 3">
            <a:extLst>
              <a:ext uri="{FF2B5EF4-FFF2-40B4-BE49-F238E27FC236}">
                <a16:creationId xmlns:a16="http://schemas.microsoft.com/office/drawing/2014/main" id="{B9B45E0C-2506-F1A1-75EC-A841CFE33C25}"/>
              </a:ext>
            </a:extLst>
          </p:cNvPr>
          <p:cNvSpPr>
            <a:spLocks noGrp="1"/>
          </p:cNvSpPr>
          <p:nvPr>
            <p:ph type="pic" sz="quarter" idx="20"/>
          </p:nvPr>
        </p:nvSpPr>
        <p:spPr/>
        <p:txBody>
          <a:bodyPr/>
          <a:lstStyle/>
          <a:p>
            <a:endParaRPr lang="en-US"/>
          </a:p>
        </p:txBody>
      </p:sp>
      <p:pic>
        <p:nvPicPr>
          <p:cNvPr id="9" name="Picture 8">
            <a:extLst>
              <a:ext uri="{FF2B5EF4-FFF2-40B4-BE49-F238E27FC236}">
                <a16:creationId xmlns:a16="http://schemas.microsoft.com/office/drawing/2014/main" id="{AC5A47F9-CBE2-F9AA-4A25-F5D641F774A6}"/>
              </a:ext>
            </a:extLst>
          </p:cNvPr>
          <p:cNvPicPr>
            <a:picLocks noChangeAspect="1"/>
          </p:cNvPicPr>
          <p:nvPr/>
        </p:nvPicPr>
        <p:blipFill>
          <a:blip r:embed="rId3"/>
          <a:stretch>
            <a:fillRect/>
          </a:stretch>
        </p:blipFill>
        <p:spPr>
          <a:xfrm>
            <a:off x="6334899" y="3186776"/>
            <a:ext cx="2181529" cy="2162477"/>
          </a:xfrm>
          <a:prstGeom prst="rect">
            <a:avLst/>
          </a:prstGeom>
        </p:spPr>
      </p:pic>
    </p:spTree>
    <p:extLst>
      <p:ext uri="{BB962C8B-B14F-4D97-AF65-F5344CB8AC3E}">
        <p14:creationId xmlns:p14="http://schemas.microsoft.com/office/powerpoint/2010/main" val="208436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141A2CC-F647-49FC-AEDE-6A295200DE5C}"/>
              </a:ext>
            </a:extLst>
          </p:cNvPr>
          <p:cNvSpPr txBox="1">
            <a:spLocks/>
          </p:cNvSpPr>
          <p:nvPr/>
        </p:nvSpPr>
        <p:spPr>
          <a:xfrm>
            <a:off x="1361117" y="1153206"/>
            <a:ext cx="9469765" cy="219066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solidFill>
                  <a:srgbClr val="CDFF4E"/>
                </a:solidFill>
              </a:rPr>
              <a:t>Thank </a:t>
            </a:r>
            <a:r>
              <a:rPr lang="en-US" sz="13800"/>
              <a:t>you</a:t>
            </a:r>
          </a:p>
        </p:txBody>
      </p:sp>
      <p:sp>
        <p:nvSpPr>
          <p:cNvPr id="3" name="TextBox 2">
            <a:extLst>
              <a:ext uri="{FF2B5EF4-FFF2-40B4-BE49-F238E27FC236}">
                <a16:creationId xmlns:a16="http://schemas.microsoft.com/office/drawing/2014/main" id="{C1747B38-59BD-1EC8-40B7-91DE2C219547}"/>
              </a:ext>
            </a:extLst>
          </p:cNvPr>
          <p:cNvSpPr txBox="1"/>
          <p:nvPr/>
        </p:nvSpPr>
        <p:spPr>
          <a:xfrm>
            <a:off x="1523556" y="3648932"/>
            <a:ext cx="9144886" cy="1569660"/>
          </a:xfrm>
          <a:prstGeom prst="rect">
            <a:avLst/>
          </a:prstGeom>
          <a:noFill/>
        </p:spPr>
        <p:txBody>
          <a:bodyPr wrap="square" lIns="91440" tIns="45720" rIns="91440" bIns="45720" anchor="t">
            <a:spAutoFit/>
          </a:bodyPr>
          <a:lstStyle/>
          <a:p>
            <a:pPr algn="ctr"/>
            <a:r>
              <a:rPr lang="en-US" sz="2400">
                <a:solidFill>
                  <a:schemeClr val="bg1"/>
                </a:solidFill>
                <a:latin typeface="Arial"/>
                <a:cs typeface="Arial"/>
              </a:rPr>
              <a:t>Please remember to fill out the post-breakout survey in the app.</a:t>
            </a:r>
            <a:endParaRPr lang="en-US" sz="2400">
              <a:solidFill>
                <a:schemeClr val="bg1"/>
              </a:solidFill>
              <a:latin typeface="Arial" panose="020B0604020202020204" pitchFamily="34" charset="0"/>
              <a:cs typeface="Arial" panose="020B0604020202020204" pitchFamily="34" charset="0"/>
            </a:endParaRPr>
          </a:p>
          <a:p>
            <a:pPr algn="ctr"/>
            <a:endParaRPr lang="en-US" sz="2400">
              <a:solidFill>
                <a:schemeClr val="bg1"/>
              </a:solidFill>
              <a:latin typeface="Arial" panose="020B0604020202020204" pitchFamily="34" charset="0"/>
              <a:cs typeface="Arial" panose="020B0604020202020204" pitchFamily="34" charset="0"/>
            </a:endParaRPr>
          </a:p>
          <a:p>
            <a:pPr algn="ctr"/>
            <a:r>
              <a:rPr lang="en-US" sz="2400">
                <a:solidFill>
                  <a:schemeClr val="bg1"/>
                </a:solidFill>
                <a:latin typeface="Arial"/>
                <a:cs typeface="Arial"/>
              </a:rPr>
              <a:t>Stop by the </a:t>
            </a:r>
            <a:r>
              <a:rPr lang="en-US" sz="2400" b="1" err="1">
                <a:solidFill>
                  <a:srgbClr val="CDFF4E"/>
                </a:solidFill>
                <a:latin typeface="Arial"/>
                <a:cs typeface="Arial"/>
              </a:rPr>
              <a:t>Nerdio</a:t>
            </a:r>
            <a:r>
              <a:rPr lang="en-US" sz="2400" b="1">
                <a:solidFill>
                  <a:srgbClr val="CDFF4E"/>
                </a:solidFill>
                <a:latin typeface="Arial"/>
                <a:cs typeface="Arial"/>
              </a:rPr>
              <a:t> booth in the Expo Hall </a:t>
            </a:r>
            <a:r>
              <a:rPr lang="en-US" sz="2400">
                <a:solidFill>
                  <a:schemeClr val="bg1"/>
                </a:solidFill>
                <a:latin typeface="Arial"/>
                <a:cs typeface="Arial"/>
              </a:rPr>
              <a:t>to take advantage of our exclusive, lowest-ever pricing on Microsoft 365 management!</a:t>
            </a:r>
          </a:p>
        </p:txBody>
      </p:sp>
    </p:spTree>
    <p:extLst>
      <p:ext uri="{BB962C8B-B14F-4D97-AF65-F5344CB8AC3E}">
        <p14:creationId xmlns:p14="http://schemas.microsoft.com/office/powerpoint/2010/main" val="2530828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67C3BA-7D90-1F98-3F86-E6BA2B985D1B}"/>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1E1734DF-5F1C-168E-9C42-CFA086741049}"/>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974111D5-7102-3554-B760-D77148C4631F}"/>
              </a:ext>
            </a:extLst>
          </p:cNvPr>
          <p:cNvSpPr>
            <a:spLocks noGrp="1"/>
          </p:cNvSpPr>
          <p:nvPr>
            <p:ph type="body" sz="quarter" idx="15"/>
          </p:nvPr>
        </p:nvSpPr>
        <p:spPr/>
        <p:txBody>
          <a:bodyPr/>
          <a:lstStyle/>
          <a:p>
            <a:endParaRPr lang="en-US"/>
          </a:p>
        </p:txBody>
      </p:sp>
      <p:sp>
        <p:nvSpPr>
          <p:cNvPr id="8" name="Picture Placeholder 7">
            <a:extLst>
              <a:ext uri="{FF2B5EF4-FFF2-40B4-BE49-F238E27FC236}">
                <a16:creationId xmlns:a16="http://schemas.microsoft.com/office/drawing/2014/main" id="{8715932A-8494-0507-E016-33E48BD488F0}"/>
              </a:ext>
            </a:extLst>
          </p:cNvPr>
          <p:cNvSpPr>
            <a:spLocks noGrp="1"/>
          </p:cNvSpPr>
          <p:nvPr>
            <p:ph type="pic" sz="quarter" idx="20"/>
          </p:nvPr>
        </p:nvSpPr>
        <p:spPr/>
        <p:txBody>
          <a:bodyPr/>
          <a:lstStyle/>
          <a:p>
            <a:endParaRPr lang="en-US"/>
          </a:p>
        </p:txBody>
      </p:sp>
    </p:spTree>
    <p:extLst>
      <p:ext uri="{BB962C8B-B14F-4D97-AF65-F5344CB8AC3E}">
        <p14:creationId xmlns:p14="http://schemas.microsoft.com/office/powerpoint/2010/main" val="2013823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7D2E758-473A-2B5E-1C85-7EA8AB39E63D}"/>
              </a:ext>
            </a:extLst>
          </p:cNvPr>
          <p:cNvSpPr>
            <a:spLocks noGrp="1"/>
          </p:cNvSpPr>
          <p:nvPr>
            <p:ph type="body" sz="quarter" idx="10"/>
          </p:nvPr>
        </p:nvSpPr>
        <p:spPr/>
        <p:txBody>
          <a:bodyPr/>
          <a:lstStyle/>
          <a:p>
            <a:endParaRPr lang="en-US"/>
          </a:p>
        </p:txBody>
      </p:sp>
      <p:sp>
        <p:nvSpPr>
          <p:cNvPr id="16" name="Text Placeholder 15">
            <a:extLst>
              <a:ext uri="{FF2B5EF4-FFF2-40B4-BE49-F238E27FC236}">
                <a16:creationId xmlns:a16="http://schemas.microsoft.com/office/drawing/2014/main" id="{2608B610-B48C-6ACB-F9D6-1EF838D181CE}"/>
              </a:ext>
            </a:extLst>
          </p:cNvPr>
          <p:cNvSpPr>
            <a:spLocks noGrp="1"/>
          </p:cNvSpPr>
          <p:nvPr>
            <p:ph type="body" sz="quarter" idx="17"/>
          </p:nvPr>
        </p:nvSpPr>
        <p:spPr/>
        <p:txBody>
          <a:bodyPr/>
          <a:lstStyle/>
          <a:p>
            <a:endParaRPr lang="en-US"/>
          </a:p>
        </p:txBody>
      </p:sp>
      <p:sp>
        <p:nvSpPr>
          <p:cNvPr id="18" name="Text Placeholder 17">
            <a:extLst>
              <a:ext uri="{FF2B5EF4-FFF2-40B4-BE49-F238E27FC236}">
                <a16:creationId xmlns:a16="http://schemas.microsoft.com/office/drawing/2014/main" id="{0DB2512D-ECDD-5B20-AACF-850C74616C81}"/>
              </a:ext>
            </a:extLst>
          </p:cNvPr>
          <p:cNvSpPr>
            <a:spLocks noGrp="1"/>
          </p:cNvSpPr>
          <p:nvPr>
            <p:ph type="body" sz="quarter" idx="19"/>
          </p:nvPr>
        </p:nvSpPr>
        <p:spPr/>
        <p:txBody>
          <a:bodyPr/>
          <a:lstStyle/>
          <a:p>
            <a:endParaRPr lang="en-US"/>
          </a:p>
        </p:txBody>
      </p:sp>
      <p:sp>
        <p:nvSpPr>
          <p:cNvPr id="20" name="Text Placeholder 19">
            <a:extLst>
              <a:ext uri="{FF2B5EF4-FFF2-40B4-BE49-F238E27FC236}">
                <a16:creationId xmlns:a16="http://schemas.microsoft.com/office/drawing/2014/main" id="{7C0A2716-026A-893F-889F-7BCD3E752222}"/>
              </a:ext>
            </a:extLst>
          </p:cNvPr>
          <p:cNvSpPr>
            <a:spLocks noGrp="1"/>
          </p:cNvSpPr>
          <p:nvPr>
            <p:ph type="body" sz="quarter" idx="21"/>
          </p:nvPr>
        </p:nvSpPr>
        <p:spPr/>
        <p:txBody>
          <a:bodyPr/>
          <a:lstStyle/>
          <a:p>
            <a:endParaRPr lang="en-US"/>
          </a:p>
        </p:txBody>
      </p:sp>
      <p:sp>
        <p:nvSpPr>
          <p:cNvPr id="17" name="Text Placeholder 16">
            <a:extLst>
              <a:ext uri="{FF2B5EF4-FFF2-40B4-BE49-F238E27FC236}">
                <a16:creationId xmlns:a16="http://schemas.microsoft.com/office/drawing/2014/main" id="{7B0611D9-7F58-6999-DBDC-F0D5FA065B98}"/>
              </a:ext>
            </a:extLst>
          </p:cNvPr>
          <p:cNvSpPr>
            <a:spLocks noGrp="1"/>
          </p:cNvSpPr>
          <p:nvPr>
            <p:ph type="body" sz="quarter" idx="18"/>
          </p:nvPr>
        </p:nvSpPr>
        <p:spPr/>
        <p:txBody>
          <a:bodyPr/>
          <a:lstStyle/>
          <a:p>
            <a:endParaRPr lang="en-US"/>
          </a:p>
        </p:txBody>
      </p:sp>
      <p:sp>
        <p:nvSpPr>
          <p:cNvPr id="19" name="Text Placeholder 18">
            <a:extLst>
              <a:ext uri="{FF2B5EF4-FFF2-40B4-BE49-F238E27FC236}">
                <a16:creationId xmlns:a16="http://schemas.microsoft.com/office/drawing/2014/main" id="{9349FF8C-A7D8-866F-8666-60D7C0F503BF}"/>
              </a:ext>
            </a:extLst>
          </p:cNvPr>
          <p:cNvSpPr>
            <a:spLocks noGrp="1"/>
          </p:cNvSpPr>
          <p:nvPr>
            <p:ph type="body" sz="quarter" idx="20"/>
          </p:nvPr>
        </p:nvSpPr>
        <p:spPr/>
        <p:txBody>
          <a:bodyPr/>
          <a:lstStyle/>
          <a:p>
            <a:endParaRPr lang="en-US"/>
          </a:p>
        </p:txBody>
      </p:sp>
      <p:sp>
        <p:nvSpPr>
          <p:cNvPr id="21" name="Text Placeholder 20">
            <a:extLst>
              <a:ext uri="{FF2B5EF4-FFF2-40B4-BE49-F238E27FC236}">
                <a16:creationId xmlns:a16="http://schemas.microsoft.com/office/drawing/2014/main" id="{E18358EE-C6D5-1976-DB13-67CAA5CCED87}"/>
              </a:ext>
            </a:extLst>
          </p:cNvPr>
          <p:cNvSpPr>
            <a:spLocks noGrp="1"/>
          </p:cNvSpPr>
          <p:nvPr>
            <p:ph type="body" sz="quarter" idx="22"/>
          </p:nvPr>
        </p:nvSpPr>
        <p:spPr/>
        <p:txBody>
          <a:bodyPr/>
          <a:lstStyle/>
          <a:p>
            <a:endParaRPr lang="en-US"/>
          </a:p>
        </p:txBody>
      </p:sp>
      <p:sp>
        <p:nvSpPr>
          <p:cNvPr id="22" name="Picture Placeholder 21">
            <a:extLst>
              <a:ext uri="{FF2B5EF4-FFF2-40B4-BE49-F238E27FC236}">
                <a16:creationId xmlns:a16="http://schemas.microsoft.com/office/drawing/2014/main" id="{89F250F0-5D80-BC3E-1985-03469821A48F}"/>
              </a:ext>
            </a:extLst>
          </p:cNvPr>
          <p:cNvSpPr>
            <a:spLocks noGrp="1"/>
          </p:cNvSpPr>
          <p:nvPr>
            <p:ph type="pic" sz="quarter" idx="23"/>
          </p:nvPr>
        </p:nvSpPr>
        <p:spPr/>
        <p:txBody>
          <a:bodyPr/>
          <a:lstStyle/>
          <a:p>
            <a:endParaRPr lang="en-US"/>
          </a:p>
        </p:txBody>
      </p:sp>
      <p:sp>
        <p:nvSpPr>
          <p:cNvPr id="23" name="Picture Placeholder 22">
            <a:extLst>
              <a:ext uri="{FF2B5EF4-FFF2-40B4-BE49-F238E27FC236}">
                <a16:creationId xmlns:a16="http://schemas.microsoft.com/office/drawing/2014/main" id="{37483446-F670-BBF6-5BBA-98FAC41341CB}"/>
              </a:ext>
            </a:extLst>
          </p:cNvPr>
          <p:cNvSpPr>
            <a:spLocks noGrp="1"/>
          </p:cNvSpPr>
          <p:nvPr>
            <p:ph type="pic" sz="quarter" idx="24"/>
          </p:nvPr>
        </p:nvSpPr>
        <p:spPr/>
        <p:txBody>
          <a:bodyPr/>
          <a:lstStyle/>
          <a:p>
            <a:endParaRPr lang="en-US"/>
          </a:p>
        </p:txBody>
      </p:sp>
      <p:sp>
        <p:nvSpPr>
          <p:cNvPr id="24" name="Picture Placeholder 23">
            <a:extLst>
              <a:ext uri="{FF2B5EF4-FFF2-40B4-BE49-F238E27FC236}">
                <a16:creationId xmlns:a16="http://schemas.microsoft.com/office/drawing/2014/main" id="{E41FB04D-95A7-2896-9C7E-7ADD2F4B84BD}"/>
              </a:ext>
            </a:extLst>
          </p:cNvPr>
          <p:cNvSpPr>
            <a:spLocks noGrp="1"/>
          </p:cNvSpPr>
          <p:nvPr>
            <p:ph type="pic" sz="quarter" idx="25"/>
          </p:nvPr>
        </p:nvSpPr>
        <p:spPr/>
        <p:txBody>
          <a:bodyPr/>
          <a:lstStyle/>
          <a:p>
            <a:endParaRPr lang="en-US"/>
          </a:p>
        </p:txBody>
      </p:sp>
    </p:spTree>
    <p:extLst>
      <p:ext uri="{BB962C8B-B14F-4D97-AF65-F5344CB8AC3E}">
        <p14:creationId xmlns:p14="http://schemas.microsoft.com/office/powerpoint/2010/main" val="596092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700F5E-F81F-C234-B486-B1C92B72E5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6646B8-7326-BEEE-FD51-93D2776B031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3271F4A-87B0-23E5-81A6-A8C457024193}"/>
              </a:ext>
            </a:extLst>
          </p:cNvPr>
          <p:cNvSpPr>
            <a:spLocks noGrp="1"/>
          </p:cNvSpPr>
          <p:nvPr>
            <p:ph type="body" sz="quarter" idx="4294967295"/>
          </p:nvPr>
        </p:nvSpPr>
        <p:spPr>
          <a:xfrm>
            <a:off x="853439" y="3811850"/>
            <a:ext cx="2875281" cy="1786310"/>
          </a:xfrm>
          <a:prstGeom prst="rect">
            <a:avLst/>
          </a:prstGeom>
        </p:spPr>
        <p:txBody>
          <a:bodyPr/>
          <a:lstStyle/>
          <a:p>
            <a:endParaRPr lang="en-US"/>
          </a:p>
        </p:txBody>
      </p:sp>
      <p:sp>
        <p:nvSpPr>
          <p:cNvPr id="5" name="Text Placeholder 4">
            <a:extLst>
              <a:ext uri="{FF2B5EF4-FFF2-40B4-BE49-F238E27FC236}">
                <a16:creationId xmlns:a16="http://schemas.microsoft.com/office/drawing/2014/main" id="{95131C04-05BF-9A7C-6722-3546E9295F05}"/>
              </a:ext>
            </a:extLst>
          </p:cNvPr>
          <p:cNvSpPr>
            <a:spLocks noGrp="1"/>
          </p:cNvSpPr>
          <p:nvPr>
            <p:ph type="body" sz="quarter" idx="4294967295"/>
          </p:nvPr>
        </p:nvSpPr>
        <p:spPr>
          <a:xfrm>
            <a:off x="4673599" y="3811850"/>
            <a:ext cx="2875281" cy="1786310"/>
          </a:xfrm>
          <a:prstGeom prst="rect">
            <a:avLst/>
          </a:prstGeom>
        </p:spPr>
        <p:txBody>
          <a:bodyPr/>
          <a:lstStyle/>
          <a:p>
            <a:endParaRPr lang="en-US"/>
          </a:p>
        </p:txBody>
      </p:sp>
      <p:sp>
        <p:nvSpPr>
          <p:cNvPr id="7" name="Text Placeholder 6">
            <a:extLst>
              <a:ext uri="{FF2B5EF4-FFF2-40B4-BE49-F238E27FC236}">
                <a16:creationId xmlns:a16="http://schemas.microsoft.com/office/drawing/2014/main" id="{CBD2D941-C5D0-EA9B-34FE-029B6C79E61C}"/>
              </a:ext>
            </a:extLst>
          </p:cNvPr>
          <p:cNvSpPr>
            <a:spLocks noGrp="1"/>
          </p:cNvSpPr>
          <p:nvPr>
            <p:ph type="body" sz="quarter" idx="4294967295"/>
          </p:nvPr>
        </p:nvSpPr>
        <p:spPr>
          <a:xfrm>
            <a:off x="8348102" y="3811850"/>
            <a:ext cx="2875281" cy="178631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97A6C8B-9B8F-9C87-2A51-4DC12747BA40}"/>
              </a:ext>
            </a:extLst>
          </p:cNvPr>
          <p:cNvSpPr>
            <a:spLocks noGrp="1"/>
          </p:cNvSpPr>
          <p:nvPr>
            <p:ph type="body" sz="quarter" idx="4294967295"/>
          </p:nvPr>
        </p:nvSpPr>
        <p:spPr>
          <a:xfrm>
            <a:off x="853439" y="3429000"/>
            <a:ext cx="2875281" cy="279400"/>
          </a:xfrm>
          <a:prstGeom prst="rect">
            <a:avLst/>
          </a:prstGeom>
        </p:spPr>
        <p:txBody>
          <a:bodyPr/>
          <a:lstStyle/>
          <a:p>
            <a:endParaRPr lang="en-US"/>
          </a:p>
        </p:txBody>
      </p:sp>
      <p:sp>
        <p:nvSpPr>
          <p:cNvPr id="6" name="Text Placeholder 5">
            <a:extLst>
              <a:ext uri="{FF2B5EF4-FFF2-40B4-BE49-F238E27FC236}">
                <a16:creationId xmlns:a16="http://schemas.microsoft.com/office/drawing/2014/main" id="{CD07D73E-89C0-23E9-6E40-FCBF67B3E368}"/>
              </a:ext>
            </a:extLst>
          </p:cNvPr>
          <p:cNvSpPr>
            <a:spLocks noGrp="1"/>
          </p:cNvSpPr>
          <p:nvPr>
            <p:ph type="body" sz="quarter" idx="4294967295"/>
          </p:nvPr>
        </p:nvSpPr>
        <p:spPr>
          <a:xfrm>
            <a:off x="4673599" y="3429000"/>
            <a:ext cx="2875281" cy="279400"/>
          </a:xfrm>
          <a:prstGeom prst="rect">
            <a:avLst/>
          </a:prstGeom>
        </p:spPr>
        <p:txBody>
          <a:bodyPr/>
          <a:lstStyle/>
          <a:p>
            <a:endParaRPr lang="en-US"/>
          </a:p>
        </p:txBody>
      </p:sp>
      <p:sp>
        <p:nvSpPr>
          <p:cNvPr id="8" name="Text Placeholder 7">
            <a:extLst>
              <a:ext uri="{FF2B5EF4-FFF2-40B4-BE49-F238E27FC236}">
                <a16:creationId xmlns:a16="http://schemas.microsoft.com/office/drawing/2014/main" id="{6A2ED16E-3D21-3DE0-A80E-C7C36918CB80}"/>
              </a:ext>
            </a:extLst>
          </p:cNvPr>
          <p:cNvSpPr>
            <a:spLocks noGrp="1"/>
          </p:cNvSpPr>
          <p:nvPr>
            <p:ph type="body" sz="quarter" idx="4294967295"/>
          </p:nvPr>
        </p:nvSpPr>
        <p:spPr>
          <a:xfrm>
            <a:off x="8348102" y="3429000"/>
            <a:ext cx="2875281" cy="27940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6224A722-A4B4-9DA4-088F-F850F433714A}"/>
              </a:ext>
            </a:extLst>
          </p:cNvPr>
          <p:cNvSpPr>
            <a:spLocks noGrp="1"/>
          </p:cNvSpPr>
          <p:nvPr>
            <p:ph type="pic" sz="quarter" idx="23"/>
          </p:nvPr>
        </p:nvSpPr>
        <p:spPr/>
        <p:txBody>
          <a:bodyPr/>
          <a:lstStyle/>
          <a:p>
            <a:endParaRPr lang="en-US"/>
          </a:p>
        </p:txBody>
      </p:sp>
      <p:sp>
        <p:nvSpPr>
          <p:cNvPr id="10" name="Picture Placeholder 9">
            <a:extLst>
              <a:ext uri="{FF2B5EF4-FFF2-40B4-BE49-F238E27FC236}">
                <a16:creationId xmlns:a16="http://schemas.microsoft.com/office/drawing/2014/main" id="{624DB68F-3844-3C9B-AC70-DA2B01D8515A}"/>
              </a:ext>
            </a:extLst>
          </p:cNvPr>
          <p:cNvSpPr>
            <a:spLocks noGrp="1"/>
          </p:cNvSpPr>
          <p:nvPr>
            <p:ph type="pic" sz="quarter" idx="24"/>
          </p:nvPr>
        </p:nvSpPr>
        <p:spPr/>
        <p:txBody>
          <a:bodyPr/>
          <a:lstStyle/>
          <a:p>
            <a:endParaRPr lang="en-US"/>
          </a:p>
        </p:txBody>
      </p:sp>
      <p:sp>
        <p:nvSpPr>
          <p:cNvPr id="11" name="Picture Placeholder 10">
            <a:extLst>
              <a:ext uri="{FF2B5EF4-FFF2-40B4-BE49-F238E27FC236}">
                <a16:creationId xmlns:a16="http://schemas.microsoft.com/office/drawing/2014/main" id="{DB3E2B37-1662-72E0-E9EF-7329D94A9FC0}"/>
              </a:ext>
            </a:extLst>
          </p:cNvPr>
          <p:cNvSpPr>
            <a:spLocks noGrp="1"/>
          </p:cNvSpPr>
          <p:nvPr>
            <p:ph type="pic" sz="quarter" idx="25"/>
          </p:nvPr>
        </p:nvSpPr>
        <p:spPr/>
        <p:txBody>
          <a:bodyPr/>
          <a:lstStyle/>
          <a:p>
            <a:endParaRPr lang="en-US"/>
          </a:p>
        </p:txBody>
      </p:sp>
    </p:spTree>
    <p:extLst>
      <p:ext uri="{BB962C8B-B14F-4D97-AF65-F5344CB8AC3E}">
        <p14:creationId xmlns:p14="http://schemas.microsoft.com/office/powerpoint/2010/main" val="2250175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3E76551-7C33-63AB-CB91-9EA75448BCE4}"/>
              </a:ext>
            </a:extLst>
          </p:cNvPr>
          <p:cNvSpPr>
            <a:spLocks noGrp="1"/>
          </p:cNvSpPr>
          <p:nvPr>
            <p:ph type="body" sz="quarter" idx="10"/>
          </p:nvPr>
        </p:nvSpPr>
        <p:spPr/>
        <p:txBody>
          <a:bodyPr/>
          <a:lstStyle/>
          <a:p>
            <a:endParaRPr lang="en-US"/>
          </a:p>
        </p:txBody>
      </p:sp>
      <p:sp>
        <p:nvSpPr>
          <p:cNvPr id="13" name="Text Placeholder 12">
            <a:extLst>
              <a:ext uri="{FF2B5EF4-FFF2-40B4-BE49-F238E27FC236}">
                <a16:creationId xmlns:a16="http://schemas.microsoft.com/office/drawing/2014/main" id="{0E30B2F2-5A1D-F2DB-1F6C-D3B0BCF74A50}"/>
              </a:ext>
            </a:extLst>
          </p:cNvPr>
          <p:cNvSpPr>
            <a:spLocks noGrp="1"/>
          </p:cNvSpPr>
          <p:nvPr>
            <p:ph type="body" sz="quarter" idx="4294967295"/>
          </p:nvPr>
        </p:nvSpPr>
        <p:spPr>
          <a:xfrm>
            <a:off x="853439" y="3811850"/>
            <a:ext cx="2875281" cy="1786310"/>
          </a:xfrm>
          <a:prstGeom prst="rect">
            <a:avLst/>
          </a:prstGeom>
        </p:spPr>
        <p:txBody>
          <a:bodyPr/>
          <a:lstStyle/>
          <a:p>
            <a:endParaRPr lang="en-US"/>
          </a:p>
        </p:txBody>
      </p:sp>
      <p:sp>
        <p:nvSpPr>
          <p:cNvPr id="15" name="Text Placeholder 14">
            <a:extLst>
              <a:ext uri="{FF2B5EF4-FFF2-40B4-BE49-F238E27FC236}">
                <a16:creationId xmlns:a16="http://schemas.microsoft.com/office/drawing/2014/main" id="{E7E9EAEE-AAA9-A087-5014-DD4A37282256}"/>
              </a:ext>
            </a:extLst>
          </p:cNvPr>
          <p:cNvSpPr>
            <a:spLocks noGrp="1"/>
          </p:cNvSpPr>
          <p:nvPr>
            <p:ph type="body" sz="quarter" idx="4294967295"/>
          </p:nvPr>
        </p:nvSpPr>
        <p:spPr>
          <a:xfrm>
            <a:off x="4673599" y="3811850"/>
            <a:ext cx="2875281" cy="1786310"/>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9F1D080F-06E5-C1ED-4A8B-1DE82C6223F2}"/>
              </a:ext>
            </a:extLst>
          </p:cNvPr>
          <p:cNvSpPr>
            <a:spLocks noGrp="1"/>
          </p:cNvSpPr>
          <p:nvPr>
            <p:ph type="body" sz="quarter" idx="4294967295"/>
          </p:nvPr>
        </p:nvSpPr>
        <p:spPr>
          <a:xfrm>
            <a:off x="8348102" y="3811850"/>
            <a:ext cx="2875281" cy="1786310"/>
          </a:xfrm>
          <a:prstGeom prst="rect">
            <a:avLst/>
          </a:prstGeom>
        </p:spPr>
        <p:txBody>
          <a:bodyPr/>
          <a:lstStyle/>
          <a:p>
            <a:endParaRPr lang="en-US"/>
          </a:p>
        </p:txBody>
      </p:sp>
      <p:sp>
        <p:nvSpPr>
          <p:cNvPr id="14" name="Text Placeholder 13">
            <a:extLst>
              <a:ext uri="{FF2B5EF4-FFF2-40B4-BE49-F238E27FC236}">
                <a16:creationId xmlns:a16="http://schemas.microsoft.com/office/drawing/2014/main" id="{E7AACD4E-015D-DD47-9943-DAEC0F015CE3}"/>
              </a:ext>
            </a:extLst>
          </p:cNvPr>
          <p:cNvSpPr>
            <a:spLocks noGrp="1"/>
          </p:cNvSpPr>
          <p:nvPr>
            <p:ph type="body" sz="quarter" idx="4294967295"/>
          </p:nvPr>
        </p:nvSpPr>
        <p:spPr>
          <a:xfrm>
            <a:off x="853439" y="3429000"/>
            <a:ext cx="2875281" cy="279400"/>
          </a:xfrm>
          <a:prstGeom prst="rect">
            <a:avLst/>
          </a:prstGeom>
        </p:spPr>
        <p:txBody>
          <a:bodyPr/>
          <a:lstStyle/>
          <a:p>
            <a:endParaRPr lang="en-US"/>
          </a:p>
        </p:txBody>
      </p:sp>
      <p:sp>
        <p:nvSpPr>
          <p:cNvPr id="16" name="Text Placeholder 15">
            <a:extLst>
              <a:ext uri="{FF2B5EF4-FFF2-40B4-BE49-F238E27FC236}">
                <a16:creationId xmlns:a16="http://schemas.microsoft.com/office/drawing/2014/main" id="{446B7387-D03C-11B3-6DC5-96DD68463E1B}"/>
              </a:ext>
            </a:extLst>
          </p:cNvPr>
          <p:cNvSpPr>
            <a:spLocks noGrp="1"/>
          </p:cNvSpPr>
          <p:nvPr>
            <p:ph type="body" sz="quarter" idx="4294967295"/>
          </p:nvPr>
        </p:nvSpPr>
        <p:spPr>
          <a:xfrm>
            <a:off x="4673599" y="3429000"/>
            <a:ext cx="2875281" cy="279400"/>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DE5BE721-0229-57A4-4958-B97987A6F3E7}"/>
              </a:ext>
            </a:extLst>
          </p:cNvPr>
          <p:cNvSpPr>
            <a:spLocks noGrp="1"/>
          </p:cNvSpPr>
          <p:nvPr>
            <p:ph type="body" sz="quarter" idx="4294967295"/>
          </p:nvPr>
        </p:nvSpPr>
        <p:spPr>
          <a:xfrm>
            <a:off x="8348102" y="3429000"/>
            <a:ext cx="2875281" cy="279400"/>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A9246A2F-9F07-ACC7-CD26-3D24C4CCFF59}"/>
              </a:ext>
            </a:extLst>
          </p:cNvPr>
          <p:cNvSpPr>
            <a:spLocks noGrp="1"/>
          </p:cNvSpPr>
          <p:nvPr>
            <p:ph type="pic" sz="quarter" idx="23"/>
          </p:nvPr>
        </p:nvSpPr>
        <p:spPr/>
        <p:txBody>
          <a:bodyPr/>
          <a:lstStyle/>
          <a:p>
            <a:endParaRPr lang="en-US"/>
          </a:p>
        </p:txBody>
      </p:sp>
      <p:sp>
        <p:nvSpPr>
          <p:cNvPr id="20" name="Picture Placeholder 19">
            <a:extLst>
              <a:ext uri="{FF2B5EF4-FFF2-40B4-BE49-F238E27FC236}">
                <a16:creationId xmlns:a16="http://schemas.microsoft.com/office/drawing/2014/main" id="{6A5512D5-D8DB-C53B-0D5A-3B84FF0351EA}"/>
              </a:ext>
            </a:extLst>
          </p:cNvPr>
          <p:cNvSpPr>
            <a:spLocks noGrp="1"/>
          </p:cNvSpPr>
          <p:nvPr>
            <p:ph type="pic" sz="quarter" idx="24"/>
          </p:nvPr>
        </p:nvSpPr>
        <p:spPr/>
        <p:txBody>
          <a:bodyPr/>
          <a:lstStyle/>
          <a:p>
            <a:endParaRPr lang="en-US"/>
          </a:p>
        </p:txBody>
      </p:sp>
      <p:sp>
        <p:nvSpPr>
          <p:cNvPr id="21" name="Picture Placeholder 20">
            <a:extLst>
              <a:ext uri="{FF2B5EF4-FFF2-40B4-BE49-F238E27FC236}">
                <a16:creationId xmlns:a16="http://schemas.microsoft.com/office/drawing/2014/main" id="{6C0B93BA-A9D0-F537-FC94-CF0CDD7C2D32}"/>
              </a:ext>
            </a:extLst>
          </p:cNvPr>
          <p:cNvSpPr>
            <a:spLocks noGrp="1"/>
          </p:cNvSpPr>
          <p:nvPr>
            <p:ph type="pic" sz="quarter" idx="25"/>
          </p:nvPr>
        </p:nvSpPr>
        <p:spPr/>
        <p:txBody>
          <a:bodyPr/>
          <a:lstStyle/>
          <a:p>
            <a:endParaRPr lang="en-US"/>
          </a:p>
        </p:txBody>
      </p:sp>
    </p:spTree>
    <p:extLst>
      <p:ext uri="{BB962C8B-B14F-4D97-AF65-F5344CB8AC3E}">
        <p14:creationId xmlns:p14="http://schemas.microsoft.com/office/powerpoint/2010/main" val="3894552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72B63C-F1E7-47C8-AAAE-B45A5E72C5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0DA851-21AD-3D3F-47C6-50C098B4385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9FD9F81-E908-56CE-F933-9E50558A36CB}"/>
              </a:ext>
            </a:extLst>
          </p:cNvPr>
          <p:cNvSpPr>
            <a:spLocks noGrp="1"/>
          </p:cNvSpPr>
          <p:nvPr>
            <p:ph type="body" sz="quarter" idx="11"/>
          </p:nvPr>
        </p:nvSpPr>
        <p:spPr/>
        <p:txBody>
          <a:bodyPr/>
          <a:lstStyle/>
          <a:p>
            <a:r>
              <a:rPr lang="en-US"/>
              <a:t>History of SMS/SCCM/Intune</a:t>
            </a:r>
          </a:p>
        </p:txBody>
      </p:sp>
      <p:sp>
        <p:nvSpPr>
          <p:cNvPr id="4" name="Text Placeholder 3">
            <a:extLst>
              <a:ext uri="{FF2B5EF4-FFF2-40B4-BE49-F238E27FC236}">
                <a16:creationId xmlns:a16="http://schemas.microsoft.com/office/drawing/2014/main" id="{5E054904-B8AC-D1BB-EEA9-95B30F5E93AD}"/>
              </a:ext>
            </a:extLst>
          </p:cNvPr>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8C11B6FD-29AC-8ACD-CA38-F4DAB7F0F827}"/>
              </a:ext>
            </a:extLst>
          </p:cNvPr>
          <p:cNvPicPr>
            <a:picLocks noChangeAspect="1"/>
          </p:cNvPicPr>
          <p:nvPr/>
        </p:nvPicPr>
        <p:blipFill>
          <a:blip r:embed="rId3"/>
          <a:stretch>
            <a:fillRect/>
          </a:stretch>
        </p:blipFill>
        <p:spPr>
          <a:xfrm>
            <a:off x="-1" y="1603"/>
            <a:ext cx="12280739" cy="8187159"/>
          </a:xfrm>
          <a:prstGeom prst="rect">
            <a:avLst/>
          </a:prstGeom>
        </p:spPr>
      </p:pic>
      <p:pic>
        <p:nvPicPr>
          <p:cNvPr id="3076" name="Picture 4" descr="Nerdio Masterclass: Introduction to Nerdio Manager for ...">
            <a:extLst>
              <a:ext uri="{FF2B5EF4-FFF2-40B4-BE49-F238E27FC236}">
                <a16:creationId xmlns:a16="http://schemas.microsoft.com/office/drawing/2014/main" id="{2D38F364-E24A-7350-843F-5ED8CBFF9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173" y="2453832"/>
            <a:ext cx="1262364" cy="78129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580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AFFE4-2D2F-9363-9A86-580C8B5929BD}"/>
              </a:ext>
            </a:extLst>
          </p:cNvPr>
          <p:cNvSpPr>
            <a:spLocks noGrp="1"/>
          </p:cNvSpPr>
          <p:nvPr>
            <p:ph type="body" sz="quarter" idx="4294967295"/>
          </p:nvPr>
        </p:nvSpPr>
        <p:spPr>
          <a:xfrm>
            <a:off x="853439" y="3811850"/>
            <a:ext cx="2875281" cy="1786310"/>
          </a:xfrm>
          <a:prstGeom prst="rect">
            <a:avLst/>
          </a:prstGeom>
        </p:spPr>
        <p:txBody>
          <a:bodyPr/>
          <a:lstStyle/>
          <a:p>
            <a:endParaRPr lang="en-US"/>
          </a:p>
        </p:txBody>
      </p:sp>
      <p:sp>
        <p:nvSpPr>
          <p:cNvPr id="3" name="Text Placeholder 2">
            <a:extLst>
              <a:ext uri="{FF2B5EF4-FFF2-40B4-BE49-F238E27FC236}">
                <a16:creationId xmlns:a16="http://schemas.microsoft.com/office/drawing/2014/main" id="{EB533DC6-F6F0-2EB3-E703-C033FBD72733}"/>
              </a:ext>
            </a:extLst>
          </p:cNvPr>
          <p:cNvSpPr>
            <a:spLocks noGrp="1"/>
          </p:cNvSpPr>
          <p:nvPr>
            <p:ph type="body" sz="quarter" idx="4294967295"/>
          </p:nvPr>
        </p:nvSpPr>
        <p:spPr>
          <a:xfrm>
            <a:off x="4673599" y="3811850"/>
            <a:ext cx="2875281" cy="1786310"/>
          </a:xfrm>
          <a:prstGeom prst="rect">
            <a:avLst/>
          </a:prstGeom>
        </p:spPr>
        <p:txBody>
          <a:bodyPr/>
          <a:lstStyle/>
          <a:p>
            <a:endParaRPr lang="en-US"/>
          </a:p>
        </p:txBody>
      </p:sp>
      <p:sp>
        <p:nvSpPr>
          <p:cNvPr id="4" name="Text Placeholder 3">
            <a:extLst>
              <a:ext uri="{FF2B5EF4-FFF2-40B4-BE49-F238E27FC236}">
                <a16:creationId xmlns:a16="http://schemas.microsoft.com/office/drawing/2014/main" id="{17728BB2-466D-DA06-3AB5-BF8077B7A2AC}"/>
              </a:ext>
            </a:extLst>
          </p:cNvPr>
          <p:cNvSpPr>
            <a:spLocks noGrp="1"/>
          </p:cNvSpPr>
          <p:nvPr>
            <p:ph type="body" sz="quarter" idx="4294967295"/>
          </p:nvPr>
        </p:nvSpPr>
        <p:spPr>
          <a:xfrm>
            <a:off x="8348102" y="3811850"/>
            <a:ext cx="2875281" cy="1786310"/>
          </a:xfrm>
          <a:prstGeom prst="rect">
            <a:avLst/>
          </a:prstGeom>
        </p:spPr>
        <p:txBody>
          <a:bodyPr/>
          <a:lstStyle/>
          <a:p>
            <a:endParaRPr lang="en-US"/>
          </a:p>
        </p:txBody>
      </p:sp>
      <p:sp>
        <p:nvSpPr>
          <p:cNvPr id="5" name="Text Placeholder 4">
            <a:extLst>
              <a:ext uri="{FF2B5EF4-FFF2-40B4-BE49-F238E27FC236}">
                <a16:creationId xmlns:a16="http://schemas.microsoft.com/office/drawing/2014/main" id="{3F0EA500-E1C1-A8E7-1A1E-394649BFF701}"/>
              </a:ext>
            </a:extLst>
          </p:cNvPr>
          <p:cNvSpPr>
            <a:spLocks noGrp="1"/>
          </p:cNvSpPr>
          <p:nvPr>
            <p:ph type="body" sz="quarter" idx="4294967295"/>
          </p:nvPr>
        </p:nvSpPr>
        <p:spPr>
          <a:xfrm>
            <a:off x="853439" y="3429000"/>
            <a:ext cx="2875281" cy="279400"/>
          </a:xfrm>
          <a:prstGeom prst="rect">
            <a:avLst/>
          </a:prstGeom>
        </p:spPr>
        <p:txBody>
          <a:bodyPr/>
          <a:lstStyle/>
          <a:p>
            <a:endParaRPr lang="en-US"/>
          </a:p>
        </p:txBody>
      </p:sp>
      <p:sp>
        <p:nvSpPr>
          <p:cNvPr id="6" name="Text Placeholder 5">
            <a:extLst>
              <a:ext uri="{FF2B5EF4-FFF2-40B4-BE49-F238E27FC236}">
                <a16:creationId xmlns:a16="http://schemas.microsoft.com/office/drawing/2014/main" id="{A04FFEFF-CA5D-B82C-BA91-A09A21E34E8C}"/>
              </a:ext>
            </a:extLst>
          </p:cNvPr>
          <p:cNvSpPr>
            <a:spLocks noGrp="1"/>
          </p:cNvSpPr>
          <p:nvPr>
            <p:ph type="body" sz="quarter" idx="4294967295"/>
          </p:nvPr>
        </p:nvSpPr>
        <p:spPr>
          <a:xfrm>
            <a:off x="4673599" y="3429000"/>
            <a:ext cx="2875281" cy="279400"/>
          </a:xfrm>
          <a:prstGeom prst="rect">
            <a:avLst/>
          </a:prstGeom>
        </p:spPr>
        <p:txBody>
          <a:bodyPr/>
          <a:lstStyle/>
          <a:p>
            <a:endParaRPr lang="en-US"/>
          </a:p>
        </p:txBody>
      </p:sp>
      <p:sp>
        <p:nvSpPr>
          <p:cNvPr id="7" name="Text Placeholder 6">
            <a:extLst>
              <a:ext uri="{FF2B5EF4-FFF2-40B4-BE49-F238E27FC236}">
                <a16:creationId xmlns:a16="http://schemas.microsoft.com/office/drawing/2014/main" id="{548844CC-D6E2-C49A-43CE-47A347CC3265}"/>
              </a:ext>
            </a:extLst>
          </p:cNvPr>
          <p:cNvSpPr>
            <a:spLocks noGrp="1"/>
          </p:cNvSpPr>
          <p:nvPr>
            <p:ph type="body" sz="quarter" idx="4294967295"/>
          </p:nvPr>
        </p:nvSpPr>
        <p:spPr>
          <a:xfrm>
            <a:off x="8348102" y="3429000"/>
            <a:ext cx="2875281" cy="2794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35BC0F6F-D84E-AAEB-1DB4-704A3F409BC6}"/>
              </a:ext>
            </a:extLst>
          </p:cNvPr>
          <p:cNvSpPr>
            <a:spLocks noGrp="1"/>
          </p:cNvSpPr>
          <p:nvPr>
            <p:ph type="pic" sz="quarter" idx="23"/>
          </p:nvPr>
        </p:nvSpPr>
        <p:spPr/>
        <p:txBody>
          <a:bodyPr/>
          <a:lstStyle/>
          <a:p>
            <a:endParaRPr lang="en-US"/>
          </a:p>
        </p:txBody>
      </p:sp>
      <p:sp>
        <p:nvSpPr>
          <p:cNvPr id="9" name="Picture Placeholder 8">
            <a:extLst>
              <a:ext uri="{FF2B5EF4-FFF2-40B4-BE49-F238E27FC236}">
                <a16:creationId xmlns:a16="http://schemas.microsoft.com/office/drawing/2014/main" id="{CD625229-6262-1ABB-B0ED-AA2AE9C1914C}"/>
              </a:ext>
            </a:extLst>
          </p:cNvPr>
          <p:cNvSpPr>
            <a:spLocks noGrp="1"/>
          </p:cNvSpPr>
          <p:nvPr>
            <p:ph type="pic" sz="quarter" idx="24"/>
          </p:nvPr>
        </p:nvSpPr>
        <p:spPr/>
        <p:txBody>
          <a:bodyPr/>
          <a:lstStyle/>
          <a:p>
            <a:endParaRPr lang="en-US"/>
          </a:p>
        </p:txBody>
      </p:sp>
      <p:sp>
        <p:nvSpPr>
          <p:cNvPr id="10" name="Picture Placeholder 9">
            <a:extLst>
              <a:ext uri="{FF2B5EF4-FFF2-40B4-BE49-F238E27FC236}">
                <a16:creationId xmlns:a16="http://schemas.microsoft.com/office/drawing/2014/main" id="{F219F28C-5DEC-45F9-2E8F-02F162CA758A}"/>
              </a:ext>
            </a:extLst>
          </p:cNvPr>
          <p:cNvSpPr>
            <a:spLocks noGrp="1"/>
          </p:cNvSpPr>
          <p:nvPr>
            <p:ph type="pic" sz="quarter" idx="25"/>
          </p:nvPr>
        </p:nvSpPr>
        <p:spPr/>
        <p:txBody>
          <a:bodyPr/>
          <a:lstStyle/>
          <a:p>
            <a:endParaRPr lang="en-US"/>
          </a:p>
        </p:txBody>
      </p:sp>
      <p:sp>
        <p:nvSpPr>
          <p:cNvPr id="11" name="Text Placeholder 10">
            <a:extLst>
              <a:ext uri="{FF2B5EF4-FFF2-40B4-BE49-F238E27FC236}">
                <a16:creationId xmlns:a16="http://schemas.microsoft.com/office/drawing/2014/main" id="{BE26D9AC-FC6F-F6E3-A807-E2A997255D7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75202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FD2E-972A-425A-2C1D-A4CB6B53DE4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14AEFD1-E722-187C-0711-A448DEBAC72D}"/>
              </a:ext>
            </a:extLst>
          </p:cNvPr>
          <p:cNvSpPr>
            <a:spLocks noGrp="1"/>
          </p:cNvSpPr>
          <p:nvPr>
            <p:ph type="body" sz="quarter" idx="11"/>
          </p:nvPr>
        </p:nvSpPr>
        <p:spPr/>
        <p:txBody>
          <a:bodyPr lIns="91440" tIns="45720" rIns="91440" bIns="45720" anchor="ctr"/>
          <a:lstStyle/>
          <a:p>
            <a:r>
              <a:rPr lang="en-US">
                <a:latin typeface="Arial"/>
                <a:cs typeface="Arial"/>
              </a:rPr>
              <a:t>How many people get excited about RMMs?</a:t>
            </a:r>
          </a:p>
        </p:txBody>
      </p:sp>
      <p:pic>
        <p:nvPicPr>
          <p:cNvPr id="6" name="Picture 5">
            <a:extLst>
              <a:ext uri="{FF2B5EF4-FFF2-40B4-BE49-F238E27FC236}">
                <a16:creationId xmlns:a16="http://schemas.microsoft.com/office/drawing/2014/main" id="{3D8F6297-4B5F-6CEE-4CF6-C542DD6E3146}"/>
              </a:ext>
            </a:extLst>
          </p:cNvPr>
          <p:cNvPicPr>
            <a:picLocks noChangeAspect="1"/>
          </p:cNvPicPr>
          <p:nvPr/>
        </p:nvPicPr>
        <p:blipFill>
          <a:blip r:embed="rId4"/>
          <a:stretch>
            <a:fillRect/>
          </a:stretch>
        </p:blipFill>
        <p:spPr>
          <a:xfrm>
            <a:off x="6585994" y="1767127"/>
            <a:ext cx="5197077" cy="1477723"/>
          </a:xfrm>
          <a:prstGeom prst="rect">
            <a:avLst/>
          </a:prstGeom>
        </p:spPr>
      </p:pic>
      <p:pic>
        <p:nvPicPr>
          <p:cNvPr id="8" name="Picture 7">
            <a:extLst>
              <a:ext uri="{FF2B5EF4-FFF2-40B4-BE49-F238E27FC236}">
                <a16:creationId xmlns:a16="http://schemas.microsoft.com/office/drawing/2014/main" id="{E12629DD-422C-BE78-BFD3-638D34B900EC}"/>
              </a:ext>
            </a:extLst>
          </p:cNvPr>
          <p:cNvPicPr>
            <a:picLocks noChangeAspect="1"/>
          </p:cNvPicPr>
          <p:nvPr/>
        </p:nvPicPr>
        <p:blipFill>
          <a:blip r:embed="rId5"/>
          <a:stretch>
            <a:fillRect/>
          </a:stretch>
        </p:blipFill>
        <p:spPr>
          <a:xfrm>
            <a:off x="725188" y="3671021"/>
            <a:ext cx="5420968" cy="638432"/>
          </a:xfrm>
          <a:prstGeom prst="rect">
            <a:avLst/>
          </a:prstGeom>
        </p:spPr>
      </p:pic>
      <p:pic>
        <p:nvPicPr>
          <p:cNvPr id="10" name="Picture 9">
            <a:extLst>
              <a:ext uri="{FF2B5EF4-FFF2-40B4-BE49-F238E27FC236}">
                <a16:creationId xmlns:a16="http://schemas.microsoft.com/office/drawing/2014/main" id="{1EA1FF1F-3CE2-75D3-F215-7900EB97A66A}"/>
              </a:ext>
            </a:extLst>
          </p:cNvPr>
          <p:cNvPicPr>
            <a:picLocks noChangeAspect="1"/>
          </p:cNvPicPr>
          <p:nvPr/>
        </p:nvPicPr>
        <p:blipFill>
          <a:blip r:embed="rId6"/>
          <a:stretch>
            <a:fillRect/>
          </a:stretch>
        </p:blipFill>
        <p:spPr>
          <a:xfrm>
            <a:off x="889685" y="5566798"/>
            <a:ext cx="5841181" cy="789663"/>
          </a:xfrm>
          <a:prstGeom prst="rect">
            <a:avLst/>
          </a:prstGeom>
        </p:spPr>
      </p:pic>
      <p:pic>
        <p:nvPicPr>
          <p:cNvPr id="11" name="Picture 10">
            <a:extLst>
              <a:ext uri="{FF2B5EF4-FFF2-40B4-BE49-F238E27FC236}">
                <a16:creationId xmlns:a16="http://schemas.microsoft.com/office/drawing/2014/main" id="{168DB7C1-1457-A81E-6B81-E4A84E3076DF}"/>
              </a:ext>
            </a:extLst>
          </p:cNvPr>
          <p:cNvPicPr>
            <a:picLocks noChangeAspect="1"/>
          </p:cNvPicPr>
          <p:nvPr/>
        </p:nvPicPr>
        <p:blipFill>
          <a:blip r:embed="rId7"/>
          <a:stretch>
            <a:fillRect/>
          </a:stretch>
        </p:blipFill>
        <p:spPr>
          <a:xfrm>
            <a:off x="889685" y="1838955"/>
            <a:ext cx="5069275" cy="1032703"/>
          </a:xfrm>
          <a:prstGeom prst="rect">
            <a:avLst/>
          </a:prstGeom>
        </p:spPr>
      </p:pic>
      <p:pic>
        <p:nvPicPr>
          <p:cNvPr id="13" name="Picture 12">
            <a:extLst>
              <a:ext uri="{FF2B5EF4-FFF2-40B4-BE49-F238E27FC236}">
                <a16:creationId xmlns:a16="http://schemas.microsoft.com/office/drawing/2014/main" id="{8D686918-96AC-C266-34DE-11198AD00DCC}"/>
              </a:ext>
            </a:extLst>
          </p:cNvPr>
          <p:cNvPicPr>
            <a:picLocks noChangeAspect="1"/>
          </p:cNvPicPr>
          <p:nvPr/>
        </p:nvPicPr>
        <p:blipFill>
          <a:blip r:embed="rId8"/>
          <a:stretch>
            <a:fillRect/>
          </a:stretch>
        </p:blipFill>
        <p:spPr>
          <a:xfrm>
            <a:off x="5383790" y="4533991"/>
            <a:ext cx="6334171" cy="695330"/>
          </a:xfrm>
          <a:prstGeom prst="rect">
            <a:avLst/>
          </a:prstGeom>
        </p:spPr>
      </p:pic>
    </p:spTree>
    <p:extLst>
      <p:ext uri="{BB962C8B-B14F-4D97-AF65-F5344CB8AC3E}">
        <p14:creationId xmlns:p14="http://schemas.microsoft.com/office/powerpoint/2010/main" val="3998480132"/>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2939CFE-04EA-3901-8EA2-46F9314AFD58}"/>
              </a:ext>
            </a:extLst>
          </p:cNvPr>
          <p:cNvSpPr>
            <a:spLocks noGrp="1"/>
          </p:cNvSpPr>
          <p:nvPr>
            <p:ph type="body" sz="quarter" idx="11"/>
          </p:nvPr>
        </p:nvSpPr>
        <p:spPr/>
        <p:txBody>
          <a:bodyPr/>
          <a:lstStyle/>
          <a:p>
            <a:r>
              <a:rPr lang="en-US"/>
              <a:t>Nerdio + Intune = Modern Monitoring &amp; </a:t>
            </a:r>
          </a:p>
        </p:txBody>
      </p:sp>
      <p:sp>
        <p:nvSpPr>
          <p:cNvPr id="9" name="Text Placeholder 8">
            <a:extLst>
              <a:ext uri="{FF2B5EF4-FFF2-40B4-BE49-F238E27FC236}">
                <a16:creationId xmlns:a16="http://schemas.microsoft.com/office/drawing/2014/main" id="{A57ED4E6-643A-4120-7B33-FEE393AF2C83}"/>
              </a:ext>
            </a:extLst>
          </p:cNvPr>
          <p:cNvSpPr>
            <a:spLocks noGrp="1"/>
          </p:cNvSpPr>
          <p:nvPr>
            <p:ph type="body" sz="quarter" idx="10"/>
          </p:nvPr>
        </p:nvSpPr>
        <p:spPr/>
        <p:txBody>
          <a:bodyPr/>
          <a:lstStyle/>
          <a:p>
            <a:endParaRPr lang="en-US"/>
          </a:p>
        </p:txBody>
      </p:sp>
      <p:sp>
        <p:nvSpPr>
          <p:cNvPr id="11" name="Text Placeholder 10">
            <a:extLst>
              <a:ext uri="{FF2B5EF4-FFF2-40B4-BE49-F238E27FC236}">
                <a16:creationId xmlns:a16="http://schemas.microsoft.com/office/drawing/2014/main" id="{2265279D-AF33-1E2F-01C8-E971262A0275}"/>
              </a:ext>
            </a:extLst>
          </p:cNvPr>
          <p:cNvSpPr>
            <a:spLocks noGrp="1"/>
          </p:cNvSpPr>
          <p:nvPr>
            <p:ph type="body" sz="quarter" idx="12"/>
          </p:nvPr>
        </p:nvSpPr>
        <p:spPr/>
        <p:txBody>
          <a:bodyPr/>
          <a:lstStyle/>
          <a:p>
            <a:r>
              <a:rPr lang="en-US"/>
              <a:t>A category evolution</a:t>
            </a:r>
          </a:p>
        </p:txBody>
      </p:sp>
      <p:sp>
        <p:nvSpPr>
          <p:cNvPr id="12" name="Text Placeholder 11">
            <a:extLst>
              <a:ext uri="{FF2B5EF4-FFF2-40B4-BE49-F238E27FC236}">
                <a16:creationId xmlns:a16="http://schemas.microsoft.com/office/drawing/2014/main" id="{90E17D04-B14B-7C22-CB8D-D65B018E6FD8}"/>
              </a:ext>
            </a:extLst>
          </p:cNvPr>
          <p:cNvSpPr>
            <a:spLocks noGrp="1"/>
          </p:cNvSpPr>
          <p:nvPr>
            <p:ph type="body" sz="quarter" idx="13"/>
          </p:nvPr>
        </p:nvSpPr>
        <p:spPr/>
        <p:txBody>
          <a:bodyPr/>
          <a:lstStyle/>
          <a:p>
            <a:endParaRPr lang="en-US"/>
          </a:p>
        </p:txBody>
      </p:sp>
      <p:sp>
        <p:nvSpPr>
          <p:cNvPr id="13" name="Picture Placeholder 12">
            <a:extLst>
              <a:ext uri="{FF2B5EF4-FFF2-40B4-BE49-F238E27FC236}">
                <a16:creationId xmlns:a16="http://schemas.microsoft.com/office/drawing/2014/main" id="{35F03782-82B5-7111-5C3E-8B8832E46183}"/>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3272336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6B3052-F649-D623-8D3A-8BBC5891842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6FBB1E2-B29C-6FCB-77EA-443AF37ED4B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42205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DAD227-C2E9-68E3-59F1-D4BA8737582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441D53-4A2E-C866-000A-4B786ABAF994}"/>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ADF1A1DE-CB6E-2590-93C2-B15BC662E0D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F2DF7D56-98BF-0D91-A746-21874F3097D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709EF6F-1402-9545-1618-C8370674CB9B}"/>
              </a:ext>
            </a:extLst>
          </p:cNvPr>
          <p:cNvSpPr>
            <a:spLocks noGrp="1"/>
          </p:cNvSpPr>
          <p:nvPr>
            <p:ph type="body" sz="quarter" idx="13"/>
          </p:nvPr>
        </p:nvSpPr>
        <p:spPr/>
        <p:txBody>
          <a:bodyPr/>
          <a:lstStyle/>
          <a:p>
            <a:endParaRPr lang="en-US"/>
          </a:p>
        </p:txBody>
      </p:sp>
      <p:sp>
        <p:nvSpPr>
          <p:cNvPr id="6" name="Picture Placeholder 5">
            <a:extLst>
              <a:ext uri="{FF2B5EF4-FFF2-40B4-BE49-F238E27FC236}">
                <a16:creationId xmlns:a16="http://schemas.microsoft.com/office/drawing/2014/main" id="{BA9A51B6-F9FB-C9B2-2AEC-B160F3E14F2F}"/>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1727826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B454FF-BF68-9F1E-E483-377B6D36B2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4EB3E74-A278-6C90-8896-F7A3F2BC3D1C}"/>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C4FB3B34-A37E-60DE-FB15-00510A1C2A3F}"/>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2B60EA90-8ED7-C14A-A8B2-0BD2CF854C21}"/>
              </a:ext>
            </a:extLst>
          </p:cNvPr>
          <p:cNvSpPr>
            <a:spLocks noGrp="1"/>
          </p:cNvSpPr>
          <p:nvPr>
            <p:ph type="body" sz="quarter" idx="12"/>
          </p:nvPr>
        </p:nvSpPr>
        <p:spPr/>
        <p:txBody>
          <a:bodyPr/>
          <a:lstStyle/>
          <a:p>
            <a:endParaRPr lang="en-US"/>
          </a:p>
        </p:txBody>
      </p:sp>
      <p:sp>
        <p:nvSpPr>
          <p:cNvPr id="10" name="Text Placeholder 9">
            <a:extLst>
              <a:ext uri="{FF2B5EF4-FFF2-40B4-BE49-F238E27FC236}">
                <a16:creationId xmlns:a16="http://schemas.microsoft.com/office/drawing/2014/main" id="{85DDA742-952E-83E5-8EDA-2E169CFC47CE}"/>
              </a:ext>
            </a:extLst>
          </p:cNvPr>
          <p:cNvSpPr>
            <a:spLocks noGrp="1"/>
          </p:cNvSpPr>
          <p:nvPr>
            <p:ph type="body" sz="quarter" idx="13"/>
          </p:nvPr>
        </p:nvSpPr>
        <p:spPr/>
        <p:txBody>
          <a:bodyPr/>
          <a:lstStyle/>
          <a:p>
            <a:endParaRPr lang="en-US"/>
          </a:p>
        </p:txBody>
      </p:sp>
      <p:sp>
        <p:nvSpPr>
          <p:cNvPr id="11" name="Picture Placeholder 10">
            <a:extLst>
              <a:ext uri="{FF2B5EF4-FFF2-40B4-BE49-F238E27FC236}">
                <a16:creationId xmlns:a16="http://schemas.microsoft.com/office/drawing/2014/main" id="{38E77490-A313-0CAF-1AC5-93D53CCE33F2}"/>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183714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EF92A-AC17-FA17-F9E1-BC9BECF73CAF}"/>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C53F51E-0495-9FC7-5FC3-F0CBACD303A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57639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E6A93A-9E15-D216-3D07-43EEA45B69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4E06BF-F59A-E03B-D259-90FF8D61133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7806123-F0B2-1C75-A261-2CA966DC2F2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935945B-E3AF-12C8-2D60-128B52315E1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38866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C4448-DE17-D20D-98A0-623A97BAD50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7D64A9D-FD9B-FAA0-3FC3-ACF3AC024286}"/>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4EC52E2-AC49-C7D7-3BE1-6BCA379B896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86387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AC8F0-6F89-5DBF-2E43-5F3DC3BF085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D1927A1-D15F-D07B-C083-31FF14772B8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8204D790-3E17-D825-E3B6-D4E88F3BDD51}"/>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FBF5E9E-DE5F-B1A9-5A70-5A593FFF43BC}"/>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AE3915C9-91E3-AF3D-0963-1ACC4FEDDC6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37327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B7D541-0F33-4687-F87C-17238818BE36}"/>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752A53D9-455C-4510-ACDC-0922104BD95C}"/>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F9940FBF-5345-0C32-98CC-E98485FFA97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CA771237-56A4-A4E2-9EFB-7C0CDD512011}"/>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F0BCAC28-1ED8-018F-A025-A917B8366ED7}"/>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ED638F4B-C9EA-E282-3393-0F5EF71FCCBA}"/>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08E41145-DEAF-3B61-A262-EB40F2003C77}"/>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EC1E22F2-6575-2671-0D73-2F1D6DB2D67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26152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7EF08A-7F01-C3CC-9395-3C16D8958BB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207623F-9A6B-654F-A030-1E1748C8C794}"/>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00E97A3B-097F-E58C-A11D-4FD274E3449B}"/>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156F8DA4-DD10-B4E7-9388-89CD5B8C212F}"/>
              </a:ext>
            </a:extLst>
          </p:cNvPr>
          <p:cNvSpPr>
            <a:spLocks noGrp="1"/>
          </p:cNvSpPr>
          <p:nvPr>
            <p:ph type="body" sz="quarter" idx="10"/>
          </p:nvPr>
        </p:nvSpPr>
        <p:spPr/>
        <p:txBody>
          <a:bodyPr/>
          <a:lstStyle/>
          <a:p>
            <a:endParaRPr lang="en-US"/>
          </a:p>
        </p:txBody>
      </p:sp>
      <p:sp>
        <p:nvSpPr>
          <p:cNvPr id="15" name="Text Placeholder 14">
            <a:extLst>
              <a:ext uri="{FF2B5EF4-FFF2-40B4-BE49-F238E27FC236}">
                <a16:creationId xmlns:a16="http://schemas.microsoft.com/office/drawing/2014/main" id="{149AA9DD-D700-BAFB-A43D-A68947358162}"/>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5529C251-F093-3C91-3642-EB926578F3E9}"/>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17017427-FA40-72D6-D8B9-F65382E5C1BA}"/>
              </a:ext>
            </a:extLst>
          </p:cNvPr>
          <p:cNvSpPr>
            <a:spLocks noGrp="1"/>
          </p:cNvSpPr>
          <p:nvPr>
            <p:ph type="body" sz="quarter" idx="16"/>
          </p:nvPr>
        </p:nvSpPr>
        <p:spPr/>
        <p:txBody>
          <a:bodyPr/>
          <a:lstStyle/>
          <a:p>
            <a:endParaRPr lang="en-US"/>
          </a:p>
        </p:txBody>
      </p:sp>
      <p:sp>
        <p:nvSpPr>
          <p:cNvPr id="18" name="Text Placeholder 17">
            <a:extLst>
              <a:ext uri="{FF2B5EF4-FFF2-40B4-BE49-F238E27FC236}">
                <a16:creationId xmlns:a16="http://schemas.microsoft.com/office/drawing/2014/main" id="{AF3B39D0-F17F-D71D-A037-F85500FECE85}"/>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AC60214F-7E3A-EF7A-1C16-5B7C1925530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4565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90A1A5-6012-02D1-5CFC-3ACD19DCFE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59289B-F421-9C74-1A4C-113A3526F53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A52DDEF-1337-C624-129F-C53D919191CE}"/>
              </a:ext>
            </a:extLst>
          </p:cNvPr>
          <p:cNvSpPr>
            <a:spLocks noGrp="1"/>
          </p:cNvSpPr>
          <p:nvPr>
            <p:ph type="body" sz="quarter" idx="11"/>
          </p:nvPr>
        </p:nvSpPr>
        <p:spPr/>
        <p:txBody>
          <a:bodyPr/>
          <a:lstStyle/>
          <a:p>
            <a:r>
              <a:rPr lang="en-US"/>
              <a:t>History of SMS/SCCM/Intune</a:t>
            </a:r>
          </a:p>
        </p:txBody>
      </p:sp>
      <p:sp>
        <p:nvSpPr>
          <p:cNvPr id="4" name="Text Placeholder 3">
            <a:extLst>
              <a:ext uri="{FF2B5EF4-FFF2-40B4-BE49-F238E27FC236}">
                <a16:creationId xmlns:a16="http://schemas.microsoft.com/office/drawing/2014/main" id="{EE3B5488-CE31-F8BD-96CA-1FA6C6BE83D6}"/>
              </a:ext>
            </a:extLst>
          </p:cNvPr>
          <p:cNvSpPr>
            <a:spLocks noGrp="1"/>
          </p:cNvSpPr>
          <p:nvPr>
            <p:ph type="body" sz="quarter" idx="12"/>
          </p:nvPr>
        </p:nvSpPr>
        <p:spPr/>
        <p:txBody>
          <a:bodyPr/>
          <a:lstStyle/>
          <a:p>
            <a:endParaRPr lang="en-US"/>
          </a:p>
        </p:txBody>
      </p:sp>
      <p:pic>
        <p:nvPicPr>
          <p:cNvPr id="3076" name="Picture 4" descr="Nerdio Masterclass: Introduction to Nerdio Manager for ...">
            <a:extLst>
              <a:ext uri="{FF2B5EF4-FFF2-40B4-BE49-F238E27FC236}">
                <a16:creationId xmlns:a16="http://schemas.microsoft.com/office/drawing/2014/main" id="{718D0952-7017-CEC3-DCE1-7CFC030FF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173" y="2453832"/>
            <a:ext cx="1262364" cy="78129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0C2E5E0-78FD-6255-57AD-C99A11730C98}"/>
              </a:ext>
            </a:extLst>
          </p:cNvPr>
          <p:cNvPicPr>
            <a:picLocks noChangeAspect="1"/>
          </p:cNvPicPr>
          <p:nvPr/>
        </p:nvPicPr>
        <p:blipFill>
          <a:blip r:embed="rId4"/>
          <a:stretch>
            <a:fillRect/>
          </a:stretch>
        </p:blipFill>
        <p:spPr>
          <a:xfrm>
            <a:off x="0" y="0"/>
            <a:ext cx="12192000" cy="8128000"/>
          </a:xfrm>
          <a:prstGeom prst="rect">
            <a:avLst/>
          </a:prstGeom>
        </p:spPr>
      </p:pic>
      <p:pic>
        <p:nvPicPr>
          <p:cNvPr id="3080" name="Picture 8" descr="Death Star PNG Images Transparent Free Download">
            <a:extLst>
              <a:ext uri="{FF2B5EF4-FFF2-40B4-BE49-F238E27FC236}">
                <a16:creationId xmlns:a16="http://schemas.microsoft.com/office/drawing/2014/main" id="{7C3DBD29-C64E-EE09-9B95-C3A6AB209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664" y="3272982"/>
            <a:ext cx="3585018" cy="358501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rofile image">
            <a:extLst>
              <a:ext uri="{FF2B5EF4-FFF2-40B4-BE49-F238E27FC236}">
                <a16:creationId xmlns:a16="http://schemas.microsoft.com/office/drawing/2014/main" id="{5B99D234-899B-9431-B952-BD1A69D8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419" y="1444019"/>
            <a:ext cx="423256" cy="42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51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BFC938-F493-7847-6E7C-74E31C6B286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46CAD85-FDEB-EE31-D5F5-3012B0457B1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61B3DBC-1F50-5B2E-95C7-EFF527C8754A}"/>
              </a:ext>
            </a:extLst>
          </p:cNvPr>
          <p:cNvSpPr>
            <a:spLocks noGrp="1"/>
          </p:cNvSpPr>
          <p:nvPr>
            <p:ph type="body" sz="quarter" idx="13"/>
          </p:nvPr>
        </p:nvSpPr>
        <p:spPr/>
        <p:txBody>
          <a:bodyPr/>
          <a:lstStyle/>
          <a:p>
            <a:endParaRPr lang="en-US"/>
          </a:p>
        </p:txBody>
      </p:sp>
      <p:sp>
        <p:nvSpPr>
          <p:cNvPr id="2" name="Text Placeholder 1">
            <a:extLst>
              <a:ext uri="{FF2B5EF4-FFF2-40B4-BE49-F238E27FC236}">
                <a16:creationId xmlns:a16="http://schemas.microsoft.com/office/drawing/2014/main" id="{D7A5764F-44C5-B637-DD54-0021217606D4}"/>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22D8BD8D-8B46-6CEC-768A-FD64EE098924}"/>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CE86C462-A261-1BE1-53AF-2A2D7D7868CF}"/>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BB14F46D-3E99-58C9-A672-27401B75EA3E}"/>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148BADB6-6F8C-B20A-DDA0-D4E263996384}"/>
              </a:ext>
            </a:extLst>
          </p:cNvPr>
          <p:cNvSpPr>
            <a:spLocks noGrp="1"/>
          </p:cNvSpPr>
          <p:nvPr>
            <p:ph type="body" sz="quarter" idx="17"/>
          </p:nvPr>
        </p:nvSpPr>
        <p:spPr/>
        <p:txBody>
          <a:bodyPr/>
          <a:lstStyle/>
          <a:p>
            <a:endParaRPr lang="en-US"/>
          </a:p>
        </p:txBody>
      </p:sp>
      <p:sp>
        <p:nvSpPr>
          <p:cNvPr id="3" name="Text Placeholder 2">
            <a:extLst>
              <a:ext uri="{FF2B5EF4-FFF2-40B4-BE49-F238E27FC236}">
                <a16:creationId xmlns:a16="http://schemas.microsoft.com/office/drawing/2014/main" id="{F23E5848-5E62-E3D1-45C1-1D07EB852A0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68949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443928-D0A4-0ABD-E8F1-D28DE0294A7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CB425961-B532-7784-791C-53DABF2DC2D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507A440D-FAC4-C62E-430A-77C7E3488F47}"/>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A7C37F53-B865-3F35-A75C-0AB2655E4C5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A465D7AE-5A75-2147-0F7F-51FBF93B74F9}"/>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B48C8F97-1CB6-BD9D-744E-A45346A5EB6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424237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2 Axis Chart">
            <a:extLst>
              <a:ext uri="{FF2B5EF4-FFF2-40B4-BE49-F238E27FC236}">
                <a16:creationId xmlns:a16="http://schemas.microsoft.com/office/drawing/2014/main" id="{B264E87F-E3BF-3613-BD57-4E27D58878FF}"/>
              </a:ext>
            </a:extLst>
          </p:cNvPr>
          <p:cNvGraphicFramePr/>
          <p:nvPr>
            <p:extLst>
              <p:ext uri="{D42A27DB-BD31-4B8C-83A1-F6EECF244321}">
                <p14:modId xmlns:p14="http://schemas.microsoft.com/office/powerpoint/2010/main" val="4205476609"/>
              </p:ext>
            </p:extLst>
          </p:nvPr>
        </p:nvGraphicFramePr>
        <p:xfrm>
          <a:off x="6368042" y="1705250"/>
          <a:ext cx="5022885" cy="4302773"/>
        </p:xfrm>
        <a:graphic>
          <a:graphicData uri="http://schemas.openxmlformats.org/drawingml/2006/chart">
            <c:chart xmlns:c="http://schemas.openxmlformats.org/drawingml/2006/chart" xmlns:r="http://schemas.openxmlformats.org/officeDocument/2006/relationships" r:id="rId2"/>
          </a:graphicData>
        </a:graphic>
      </p:graphicFrame>
      <p:sp>
        <p:nvSpPr>
          <p:cNvPr id="9" name="Mixed Bar Chart">
            <a:extLst>
              <a:ext uri="{FF2B5EF4-FFF2-40B4-BE49-F238E27FC236}">
                <a16:creationId xmlns:a16="http://schemas.microsoft.com/office/drawing/2014/main" id="{F25E23BB-31C7-D698-CF43-E124A07B0590}"/>
              </a:ext>
            </a:extLst>
          </p:cNvPr>
          <p:cNvSpPr txBox="1"/>
          <p:nvPr/>
        </p:nvSpPr>
        <p:spPr>
          <a:xfrm>
            <a:off x="589949" y="1143098"/>
            <a:ext cx="4622199" cy="2678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714" tIns="10714" rIns="10714" bIns="10714" anchor="ctr">
            <a:spAutoFit/>
          </a:bodyPr>
          <a:lstStyle>
            <a:lvl1pPr algn="l" defTabSz="457200">
              <a:defRPr sz="3200">
                <a:latin typeface="+mj-lt"/>
                <a:ea typeface="+mj-ea"/>
                <a:cs typeface="+mj-cs"/>
                <a:sym typeface="Mulish Bold"/>
              </a:defRPr>
            </a:lvl1pPr>
          </a:lstStyle>
          <a:p>
            <a:r>
              <a:rPr sz="1600" b="1">
                <a:solidFill>
                  <a:srgbClr val="120A36"/>
                </a:solidFill>
                <a:latin typeface="Arial" panose="020B0604020202020204" pitchFamily="34" charset="0"/>
                <a:cs typeface="Arial" panose="020B0604020202020204" pitchFamily="34" charset="0"/>
              </a:rPr>
              <a:t>Mixed Bar Chart</a:t>
            </a:r>
          </a:p>
        </p:txBody>
      </p:sp>
      <p:sp>
        <p:nvSpPr>
          <p:cNvPr id="10" name="2-Axis Bar Chart">
            <a:extLst>
              <a:ext uri="{FF2B5EF4-FFF2-40B4-BE49-F238E27FC236}">
                <a16:creationId xmlns:a16="http://schemas.microsoft.com/office/drawing/2014/main" id="{20F546EB-5554-9B1F-DE4D-C995E94808AC}"/>
              </a:ext>
            </a:extLst>
          </p:cNvPr>
          <p:cNvSpPr txBox="1"/>
          <p:nvPr/>
        </p:nvSpPr>
        <p:spPr>
          <a:xfrm>
            <a:off x="6368043" y="1143098"/>
            <a:ext cx="4622199" cy="2678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714" tIns="10714" rIns="10714" bIns="10714" anchor="ctr">
            <a:spAutoFit/>
          </a:bodyPr>
          <a:lstStyle>
            <a:lvl1pPr algn="l" defTabSz="457200">
              <a:defRPr sz="3200">
                <a:latin typeface="+mj-lt"/>
                <a:ea typeface="+mj-ea"/>
                <a:cs typeface="+mj-cs"/>
                <a:sym typeface="Mulish Bold"/>
              </a:defRPr>
            </a:lvl1pPr>
          </a:lstStyle>
          <a:p>
            <a:r>
              <a:rPr sz="1600" b="1">
                <a:solidFill>
                  <a:srgbClr val="120A36"/>
                </a:solidFill>
                <a:latin typeface="Arial" panose="020B0604020202020204" pitchFamily="34" charset="0"/>
                <a:cs typeface="Arial" panose="020B0604020202020204" pitchFamily="34" charset="0"/>
              </a:rPr>
              <a:t>2-Axis Bar Chart</a:t>
            </a:r>
          </a:p>
        </p:txBody>
      </p:sp>
      <p:graphicFrame>
        <p:nvGraphicFramePr>
          <p:cNvPr id="11" name="Mixed Chart">
            <a:extLst>
              <a:ext uri="{FF2B5EF4-FFF2-40B4-BE49-F238E27FC236}">
                <a16:creationId xmlns:a16="http://schemas.microsoft.com/office/drawing/2014/main" id="{19F8170F-1A74-005D-7D13-F0929A891C8B}"/>
              </a:ext>
            </a:extLst>
          </p:cNvPr>
          <p:cNvGraphicFramePr/>
          <p:nvPr>
            <p:extLst>
              <p:ext uri="{D42A27DB-BD31-4B8C-83A1-F6EECF244321}">
                <p14:modId xmlns:p14="http://schemas.microsoft.com/office/powerpoint/2010/main" val="3461181590"/>
              </p:ext>
            </p:extLst>
          </p:nvPr>
        </p:nvGraphicFramePr>
        <p:xfrm>
          <a:off x="589949" y="1722624"/>
          <a:ext cx="5148754" cy="428539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2">
            <a:extLst>
              <a:ext uri="{FF2B5EF4-FFF2-40B4-BE49-F238E27FC236}">
                <a16:creationId xmlns:a16="http://schemas.microsoft.com/office/drawing/2014/main" id="{F7D4045E-7B95-961E-A886-02D5629AE42C}"/>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Mixed Bar / Line Graph</a:t>
            </a:r>
          </a:p>
        </p:txBody>
      </p:sp>
    </p:spTree>
    <p:extLst>
      <p:ext uri="{BB962C8B-B14F-4D97-AF65-F5344CB8AC3E}">
        <p14:creationId xmlns:p14="http://schemas.microsoft.com/office/powerpoint/2010/main" val="1128331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DE5B41-018A-8492-DEB5-148B1C7A8952}"/>
            </a:ext>
          </a:extLst>
        </p:cNvPr>
        <p:cNvGrpSpPr/>
        <p:nvPr/>
      </p:nvGrpSpPr>
      <p:grpSpPr>
        <a:xfrm>
          <a:off x="0" y="0"/>
          <a:ext cx="0" cy="0"/>
          <a:chOff x="0" y="0"/>
          <a:chExt cx="0" cy="0"/>
        </a:xfrm>
      </p:grpSpPr>
      <p:graphicFrame>
        <p:nvGraphicFramePr>
          <p:cNvPr id="8" name="2 Axis Chart">
            <a:extLst>
              <a:ext uri="{FF2B5EF4-FFF2-40B4-BE49-F238E27FC236}">
                <a16:creationId xmlns:a16="http://schemas.microsoft.com/office/drawing/2014/main" id="{C11F6C85-D369-3866-B4AA-0B32DC3A668D}"/>
              </a:ext>
            </a:extLst>
          </p:cNvPr>
          <p:cNvGraphicFramePr/>
          <p:nvPr>
            <p:extLst>
              <p:ext uri="{D42A27DB-BD31-4B8C-83A1-F6EECF244321}">
                <p14:modId xmlns:p14="http://schemas.microsoft.com/office/powerpoint/2010/main" val="1298088346"/>
              </p:ext>
            </p:extLst>
          </p:nvPr>
        </p:nvGraphicFramePr>
        <p:xfrm>
          <a:off x="6368042" y="1705250"/>
          <a:ext cx="5022885" cy="4302773"/>
        </p:xfrm>
        <a:graphic>
          <a:graphicData uri="http://schemas.openxmlformats.org/drawingml/2006/chart">
            <c:chart xmlns:c="http://schemas.openxmlformats.org/drawingml/2006/chart" xmlns:r="http://schemas.openxmlformats.org/officeDocument/2006/relationships" r:id="rId2"/>
          </a:graphicData>
        </a:graphic>
      </p:graphicFrame>
      <p:sp>
        <p:nvSpPr>
          <p:cNvPr id="9" name="Mixed Bar Chart">
            <a:extLst>
              <a:ext uri="{FF2B5EF4-FFF2-40B4-BE49-F238E27FC236}">
                <a16:creationId xmlns:a16="http://schemas.microsoft.com/office/drawing/2014/main" id="{73F72818-0681-7F8B-E68F-026E3905FDFE}"/>
              </a:ext>
            </a:extLst>
          </p:cNvPr>
          <p:cNvSpPr txBox="1"/>
          <p:nvPr/>
        </p:nvSpPr>
        <p:spPr>
          <a:xfrm>
            <a:off x="589949" y="1143098"/>
            <a:ext cx="4622199" cy="26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4" tIns="10714" rIns="10714" bIns="10714" anchor="ctr">
            <a:spAutoFit/>
          </a:bodyPr>
          <a:lstStyle>
            <a:lvl1pPr algn="l" defTabSz="457200">
              <a:defRPr sz="3200">
                <a:latin typeface="+mj-lt"/>
                <a:ea typeface="+mj-ea"/>
                <a:cs typeface="+mj-cs"/>
                <a:sym typeface="Mulish Bold"/>
              </a:defRPr>
            </a:lvl1pPr>
          </a:lstStyle>
          <a:p>
            <a:r>
              <a:rPr sz="1600" b="1">
                <a:solidFill>
                  <a:schemeClr val="bg1"/>
                </a:solidFill>
                <a:latin typeface="Arial" panose="020B0604020202020204" pitchFamily="34" charset="0"/>
                <a:cs typeface="Arial" panose="020B0604020202020204" pitchFamily="34" charset="0"/>
              </a:rPr>
              <a:t>Mixed Bar Chart</a:t>
            </a:r>
          </a:p>
        </p:txBody>
      </p:sp>
      <p:sp>
        <p:nvSpPr>
          <p:cNvPr id="10" name="2-Axis Bar Chart">
            <a:extLst>
              <a:ext uri="{FF2B5EF4-FFF2-40B4-BE49-F238E27FC236}">
                <a16:creationId xmlns:a16="http://schemas.microsoft.com/office/drawing/2014/main" id="{2DB32B22-A942-235E-E1A7-DF9FAE465BDB}"/>
              </a:ext>
            </a:extLst>
          </p:cNvPr>
          <p:cNvSpPr txBox="1"/>
          <p:nvPr/>
        </p:nvSpPr>
        <p:spPr>
          <a:xfrm>
            <a:off x="6368043" y="1143098"/>
            <a:ext cx="4622199" cy="26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4" tIns="10714" rIns="10714" bIns="10714" anchor="ctr">
            <a:spAutoFit/>
          </a:bodyPr>
          <a:lstStyle>
            <a:lvl1pPr algn="l" defTabSz="457200">
              <a:defRPr sz="3200">
                <a:latin typeface="+mj-lt"/>
                <a:ea typeface="+mj-ea"/>
                <a:cs typeface="+mj-cs"/>
                <a:sym typeface="Mulish Bold"/>
              </a:defRPr>
            </a:lvl1pPr>
          </a:lstStyle>
          <a:p>
            <a:r>
              <a:rPr sz="1600" b="1">
                <a:solidFill>
                  <a:srgbClr val="120A36"/>
                </a:solidFill>
                <a:latin typeface="Arial" panose="020B0604020202020204" pitchFamily="34" charset="0"/>
                <a:cs typeface="Arial" panose="020B0604020202020204" pitchFamily="34" charset="0"/>
              </a:rPr>
              <a:t>2-Axis Bar Chart</a:t>
            </a:r>
          </a:p>
        </p:txBody>
      </p:sp>
      <p:graphicFrame>
        <p:nvGraphicFramePr>
          <p:cNvPr id="11" name="Mixed Chart">
            <a:extLst>
              <a:ext uri="{FF2B5EF4-FFF2-40B4-BE49-F238E27FC236}">
                <a16:creationId xmlns:a16="http://schemas.microsoft.com/office/drawing/2014/main" id="{44148B7A-5032-D18A-9ED3-1086D523DECC}"/>
              </a:ext>
            </a:extLst>
          </p:cNvPr>
          <p:cNvGraphicFramePr/>
          <p:nvPr>
            <p:extLst>
              <p:ext uri="{D42A27DB-BD31-4B8C-83A1-F6EECF244321}">
                <p14:modId xmlns:p14="http://schemas.microsoft.com/office/powerpoint/2010/main" val="67973079"/>
              </p:ext>
            </p:extLst>
          </p:nvPr>
        </p:nvGraphicFramePr>
        <p:xfrm>
          <a:off x="589949" y="1722624"/>
          <a:ext cx="5148754" cy="428539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2">
            <a:extLst>
              <a:ext uri="{FF2B5EF4-FFF2-40B4-BE49-F238E27FC236}">
                <a16:creationId xmlns:a16="http://schemas.microsoft.com/office/drawing/2014/main" id="{C7A7D0B0-DC1A-203E-469A-E9F1BD6A422E}"/>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Mixed Bar / Line Graph</a:t>
            </a:r>
          </a:p>
        </p:txBody>
      </p:sp>
    </p:spTree>
    <p:extLst>
      <p:ext uri="{BB962C8B-B14F-4D97-AF65-F5344CB8AC3E}">
        <p14:creationId xmlns:p14="http://schemas.microsoft.com/office/powerpoint/2010/main" val="3844935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268D91-C50F-7FED-83F3-C274B77E18B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A298D9E1-90FB-DB3D-7C83-51BAA5197CB3}"/>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Mixed Bar / Line Graph 2</a:t>
            </a:r>
          </a:p>
        </p:txBody>
      </p:sp>
      <p:graphicFrame>
        <p:nvGraphicFramePr>
          <p:cNvPr id="3" name="2 Axis Chart">
            <a:extLst>
              <a:ext uri="{FF2B5EF4-FFF2-40B4-BE49-F238E27FC236}">
                <a16:creationId xmlns:a16="http://schemas.microsoft.com/office/drawing/2014/main" id="{47B5BAF6-ACA1-0BDC-3AD7-448EDC49F526}"/>
              </a:ext>
            </a:extLst>
          </p:cNvPr>
          <p:cNvGraphicFramePr/>
          <p:nvPr>
            <p:extLst>
              <p:ext uri="{D42A27DB-BD31-4B8C-83A1-F6EECF244321}">
                <p14:modId xmlns:p14="http://schemas.microsoft.com/office/powerpoint/2010/main" val="2390212193"/>
              </p:ext>
            </p:extLst>
          </p:nvPr>
        </p:nvGraphicFramePr>
        <p:xfrm>
          <a:off x="869953" y="1160866"/>
          <a:ext cx="10257817" cy="50843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900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B21616-391F-A795-C19E-70DE248959D3}"/>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C188544-DA98-EBFE-0DE0-FA98AC56B059}"/>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Mixed Bar / Line Graph 2</a:t>
            </a:r>
          </a:p>
        </p:txBody>
      </p:sp>
      <p:graphicFrame>
        <p:nvGraphicFramePr>
          <p:cNvPr id="3" name="2 Axis Chart">
            <a:extLst>
              <a:ext uri="{FF2B5EF4-FFF2-40B4-BE49-F238E27FC236}">
                <a16:creationId xmlns:a16="http://schemas.microsoft.com/office/drawing/2014/main" id="{36258D5D-F918-B736-266F-C26A0611CB99}"/>
              </a:ext>
            </a:extLst>
          </p:cNvPr>
          <p:cNvGraphicFramePr/>
          <p:nvPr>
            <p:extLst>
              <p:ext uri="{D42A27DB-BD31-4B8C-83A1-F6EECF244321}">
                <p14:modId xmlns:p14="http://schemas.microsoft.com/office/powerpoint/2010/main" val="1488295877"/>
              </p:ext>
            </p:extLst>
          </p:nvPr>
        </p:nvGraphicFramePr>
        <p:xfrm>
          <a:off x="869953" y="1160866"/>
          <a:ext cx="10257817" cy="50843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9087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4B6AC-B4BB-A5A1-05DD-50F063CCBC18}"/>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3C8CFE65-6CBD-5B4F-3B64-2747F494D328}"/>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Horizontal Bar Graph </a:t>
            </a:r>
          </a:p>
        </p:txBody>
      </p:sp>
      <p:graphicFrame>
        <p:nvGraphicFramePr>
          <p:cNvPr id="2" name="Chart Title">
            <a:extLst>
              <a:ext uri="{FF2B5EF4-FFF2-40B4-BE49-F238E27FC236}">
                <a16:creationId xmlns:a16="http://schemas.microsoft.com/office/drawing/2014/main" id="{3B708040-A9CC-35AC-93B1-8300390CF1E1}"/>
              </a:ext>
            </a:extLst>
          </p:cNvPr>
          <p:cNvGraphicFramePr/>
          <p:nvPr>
            <p:extLst>
              <p:ext uri="{D42A27DB-BD31-4B8C-83A1-F6EECF244321}">
                <p14:modId xmlns:p14="http://schemas.microsoft.com/office/powerpoint/2010/main" val="3163110997"/>
              </p:ext>
            </p:extLst>
          </p:nvPr>
        </p:nvGraphicFramePr>
        <p:xfrm>
          <a:off x="602593" y="1225837"/>
          <a:ext cx="6628596" cy="4691666"/>
        </p:xfrm>
        <a:graphic>
          <a:graphicData uri="http://schemas.openxmlformats.org/drawingml/2006/chart">
            <c:chart xmlns:c="http://schemas.openxmlformats.org/drawingml/2006/chart" xmlns:r="http://schemas.openxmlformats.org/officeDocument/2006/relationships" r:id="rId2"/>
          </a:graphicData>
        </a:graphic>
      </p:graphicFrame>
      <p:sp>
        <p:nvSpPr>
          <p:cNvPr id="4" name="Category 04…">
            <a:extLst>
              <a:ext uri="{FF2B5EF4-FFF2-40B4-BE49-F238E27FC236}">
                <a16:creationId xmlns:a16="http://schemas.microsoft.com/office/drawing/2014/main" id="{924232C3-F95E-08AB-C6E8-1E41EF7DFE43}"/>
              </a:ext>
            </a:extLst>
          </p:cNvPr>
          <p:cNvSpPr/>
          <p:nvPr/>
        </p:nvSpPr>
        <p:spPr>
          <a:xfrm>
            <a:off x="7440106" y="4934147"/>
            <a:ext cx="4332336" cy="46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latin typeface="Arial" panose="020B0604020202020204" pitchFamily="34" charset="0"/>
                <a:cs typeface="Arial" panose="020B0604020202020204" pitchFamily="34" charset="0"/>
              </a:rPr>
              <a:t>Category 04</a:t>
            </a:r>
          </a:p>
          <a:p>
            <a:pPr defTabSz="1218743">
              <a:lnSpc>
                <a:spcPct val="90000"/>
              </a:lnSpc>
              <a:spcBef>
                <a:spcPts val="600"/>
              </a:spcBef>
              <a:defRPr sz="3200">
                <a:latin typeface="+mn-lt"/>
                <a:ea typeface="+mn-ea"/>
                <a:cs typeface="+mn-cs"/>
                <a:sym typeface="Mulish Light"/>
              </a:defRPr>
            </a:pPr>
            <a:r>
              <a:rPr sz="1200">
                <a:latin typeface="Arial" panose="020B0604020202020204" pitchFamily="34" charset="0"/>
                <a:cs typeface="Arial" panose="020B0604020202020204" pitchFamily="34" charset="0"/>
              </a:rPr>
              <a:t>Lorem ipsum dolor sit </a:t>
            </a:r>
            <a:r>
              <a:rPr sz="1200" err="1">
                <a:latin typeface="Arial" panose="020B0604020202020204" pitchFamily="34" charset="0"/>
                <a:cs typeface="Arial" panose="020B0604020202020204" pitchFamily="34" charset="0"/>
              </a:rPr>
              <a:t>amet</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consectetur</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elit</a:t>
            </a:r>
            <a:r>
              <a:rPr sz="1200">
                <a:latin typeface="Arial" panose="020B0604020202020204" pitchFamily="34" charset="0"/>
                <a:cs typeface="Arial" panose="020B0604020202020204" pitchFamily="34" charset="0"/>
              </a:rPr>
              <a:t>.</a:t>
            </a:r>
          </a:p>
        </p:txBody>
      </p:sp>
      <p:sp>
        <p:nvSpPr>
          <p:cNvPr id="5" name="Category 03…">
            <a:extLst>
              <a:ext uri="{FF2B5EF4-FFF2-40B4-BE49-F238E27FC236}">
                <a16:creationId xmlns:a16="http://schemas.microsoft.com/office/drawing/2014/main" id="{19FE99DE-13B1-BC9B-2FBE-5D9A7018A049}"/>
              </a:ext>
            </a:extLst>
          </p:cNvPr>
          <p:cNvSpPr/>
          <p:nvPr/>
        </p:nvSpPr>
        <p:spPr>
          <a:xfrm>
            <a:off x="7440106" y="3896496"/>
            <a:ext cx="4332336" cy="46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latin typeface="Arial" panose="020B0604020202020204" pitchFamily="34" charset="0"/>
                <a:cs typeface="Arial" panose="020B0604020202020204" pitchFamily="34" charset="0"/>
              </a:rPr>
              <a:t>Category 03</a:t>
            </a:r>
          </a:p>
          <a:p>
            <a:pPr defTabSz="1218743">
              <a:lnSpc>
                <a:spcPct val="90000"/>
              </a:lnSpc>
              <a:spcBef>
                <a:spcPts val="600"/>
              </a:spcBef>
              <a:defRPr sz="3200">
                <a:latin typeface="+mn-lt"/>
                <a:ea typeface="+mn-ea"/>
                <a:cs typeface="+mn-cs"/>
                <a:sym typeface="Mulish Light"/>
              </a:defRPr>
            </a:pPr>
            <a:r>
              <a:rPr sz="1200">
                <a:latin typeface="Arial" panose="020B0604020202020204" pitchFamily="34" charset="0"/>
                <a:cs typeface="Arial" panose="020B0604020202020204" pitchFamily="34" charset="0"/>
              </a:rPr>
              <a:t>Lorem ipsum dolor sit </a:t>
            </a:r>
            <a:r>
              <a:rPr sz="1200" err="1">
                <a:latin typeface="Arial" panose="020B0604020202020204" pitchFamily="34" charset="0"/>
                <a:cs typeface="Arial" panose="020B0604020202020204" pitchFamily="34" charset="0"/>
              </a:rPr>
              <a:t>amet</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consectetur</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elit</a:t>
            </a:r>
            <a:r>
              <a:rPr sz="1200">
                <a:latin typeface="Arial" panose="020B0604020202020204" pitchFamily="34" charset="0"/>
                <a:cs typeface="Arial" panose="020B0604020202020204" pitchFamily="34" charset="0"/>
              </a:rPr>
              <a:t>. </a:t>
            </a:r>
          </a:p>
        </p:txBody>
      </p:sp>
      <p:sp>
        <p:nvSpPr>
          <p:cNvPr id="6" name="Category 02…">
            <a:extLst>
              <a:ext uri="{FF2B5EF4-FFF2-40B4-BE49-F238E27FC236}">
                <a16:creationId xmlns:a16="http://schemas.microsoft.com/office/drawing/2014/main" id="{5E3DB111-7541-872C-BF46-DCF2477334B8}"/>
              </a:ext>
            </a:extLst>
          </p:cNvPr>
          <p:cNvSpPr/>
          <p:nvPr/>
        </p:nvSpPr>
        <p:spPr>
          <a:xfrm>
            <a:off x="7440106" y="2871162"/>
            <a:ext cx="4332336" cy="46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latin typeface="Arial" panose="020B0604020202020204" pitchFamily="34" charset="0"/>
                <a:cs typeface="Arial" panose="020B0604020202020204" pitchFamily="34" charset="0"/>
              </a:rPr>
              <a:t>Category 02</a:t>
            </a:r>
          </a:p>
          <a:p>
            <a:pPr defTabSz="1218743">
              <a:lnSpc>
                <a:spcPct val="90000"/>
              </a:lnSpc>
              <a:spcBef>
                <a:spcPts val="600"/>
              </a:spcBef>
              <a:defRPr sz="3200">
                <a:latin typeface="+mn-lt"/>
                <a:ea typeface="+mn-ea"/>
                <a:cs typeface="+mn-cs"/>
                <a:sym typeface="Mulish Light"/>
              </a:defRPr>
            </a:pPr>
            <a:r>
              <a:rPr sz="1200">
                <a:latin typeface="Arial" panose="020B0604020202020204" pitchFamily="34" charset="0"/>
                <a:cs typeface="Arial" panose="020B0604020202020204" pitchFamily="34" charset="0"/>
              </a:rPr>
              <a:t>Lorem ipsum dolor sit </a:t>
            </a:r>
            <a:r>
              <a:rPr sz="1200" err="1">
                <a:latin typeface="Arial" panose="020B0604020202020204" pitchFamily="34" charset="0"/>
                <a:cs typeface="Arial" panose="020B0604020202020204" pitchFamily="34" charset="0"/>
              </a:rPr>
              <a:t>amet</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consectetur</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elit</a:t>
            </a:r>
            <a:r>
              <a:rPr sz="1200">
                <a:latin typeface="Arial" panose="020B0604020202020204" pitchFamily="34" charset="0"/>
                <a:cs typeface="Arial" panose="020B0604020202020204" pitchFamily="34" charset="0"/>
              </a:rPr>
              <a:t>. </a:t>
            </a:r>
          </a:p>
        </p:txBody>
      </p:sp>
      <p:sp>
        <p:nvSpPr>
          <p:cNvPr id="7" name="Category 01…">
            <a:extLst>
              <a:ext uri="{FF2B5EF4-FFF2-40B4-BE49-F238E27FC236}">
                <a16:creationId xmlns:a16="http://schemas.microsoft.com/office/drawing/2014/main" id="{7B8B48BC-19FC-EDA3-A451-5949CC7DFCA2}"/>
              </a:ext>
            </a:extLst>
          </p:cNvPr>
          <p:cNvSpPr/>
          <p:nvPr/>
        </p:nvSpPr>
        <p:spPr>
          <a:xfrm>
            <a:off x="7440106" y="1833930"/>
            <a:ext cx="4332336" cy="46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latin typeface="Arial" panose="020B0604020202020204" pitchFamily="34" charset="0"/>
                <a:cs typeface="Arial" panose="020B0604020202020204" pitchFamily="34" charset="0"/>
              </a:rPr>
              <a:t>Category 01</a:t>
            </a:r>
          </a:p>
          <a:p>
            <a:pPr defTabSz="1218743">
              <a:lnSpc>
                <a:spcPct val="90000"/>
              </a:lnSpc>
              <a:spcBef>
                <a:spcPts val="600"/>
              </a:spcBef>
              <a:defRPr sz="3200">
                <a:latin typeface="+mn-lt"/>
                <a:ea typeface="+mn-ea"/>
                <a:cs typeface="+mn-cs"/>
                <a:sym typeface="Mulish Light"/>
              </a:defRPr>
            </a:pPr>
            <a:r>
              <a:rPr sz="1200">
                <a:latin typeface="Arial" panose="020B0604020202020204" pitchFamily="34" charset="0"/>
                <a:cs typeface="Arial" panose="020B0604020202020204" pitchFamily="34" charset="0"/>
              </a:rPr>
              <a:t>Lorem ipsum dolor sit </a:t>
            </a:r>
            <a:r>
              <a:rPr sz="1200" err="1">
                <a:latin typeface="Arial" panose="020B0604020202020204" pitchFamily="34" charset="0"/>
                <a:cs typeface="Arial" panose="020B0604020202020204" pitchFamily="34" charset="0"/>
              </a:rPr>
              <a:t>amet</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consectetur</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elit</a:t>
            </a:r>
            <a:r>
              <a:rPr sz="1200">
                <a:latin typeface="Arial" panose="020B0604020202020204" pitchFamily="34" charset="0"/>
                <a:cs typeface="Arial" panose="020B0604020202020204" pitchFamily="34" charset="0"/>
              </a:rPr>
              <a:t>.</a:t>
            </a:r>
          </a:p>
        </p:txBody>
      </p:sp>
      <p:sp>
        <p:nvSpPr>
          <p:cNvPr id="8" name="Rectangle">
            <a:extLst>
              <a:ext uri="{FF2B5EF4-FFF2-40B4-BE49-F238E27FC236}">
                <a16:creationId xmlns:a16="http://schemas.microsoft.com/office/drawing/2014/main" id="{AE26F666-620B-C52A-AB5C-EB47D1FAD903}"/>
              </a:ext>
            </a:extLst>
          </p:cNvPr>
          <p:cNvSpPr/>
          <p:nvPr/>
        </p:nvSpPr>
        <p:spPr>
          <a:xfrm rot="10800000">
            <a:off x="7440106" y="2725985"/>
            <a:ext cx="406504" cy="45714"/>
          </a:xfrm>
          <a:prstGeom prst="rect">
            <a:avLst/>
          </a:prstGeom>
          <a:solidFill>
            <a:srgbClr val="D15A0A"/>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9" name="Rectangle">
            <a:extLst>
              <a:ext uri="{FF2B5EF4-FFF2-40B4-BE49-F238E27FC236}">
                <a16:creationId xmlns:a16="http://schemas.microsoft.com/office/drawing/2014/main" id="{652B9ECA-E791-97CE-50FD-6BD685849108}"/>
              </a:ext>
            </a:extLst>
          </p:cNvPr>
          <p:cNvSpPr/>
          <p:nvPr/>
        </p:nvSpPr>
        <p:spPr>
          <a:xfrm rot="10800000">
            <a:off x="7440106" y="3760649"/>
            <a:ext cx="406504" cy="45714"/>
          </a:xfrm>
          <a:prstGeom prst="rect">
            <a:avLst/>
          </a:prstGeom>
          <a:solidFill>
            <a:schemeClr val="accent3"/>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10" name="Rectangle">
            <a:extLst>
              <a:ext uri="{FF2B5EF4-FFF2-40B4-BE49-F238E27FC236}">
                <a16:creationId xmlns:a16="http://schemas.microsoft.com/office/drawing/2014/main" id="{CCE1751D-79A0-5BAB-9647-AD4CFF182AA9}"/>
              </a:ext>
            </a:extLst>
          </p:cNvPr>
          <p:cNvSpPr/>
          <p:nvPr/>
        </p:nvSpPr>
        <p:spPr>
          <a:xfrm rot="10800000">
            <a:off x="7440106" y="4795314"/>
            <a:ext cx="406504" cy="45714"/>
          </a:xfrm>
          <a:prstGeom prst="rect">
            <a:avLst/>
          </a:prstGeom>
          <a:solidFill>
            <a:schemeClr val="accent1"/>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11" name="Rectangle">
            <a:extLst>
              <a:ext uri="{FF2B5EF4-FFF2-40B4-BE49-F238E27FC236}">
                <a16:creationId xmlns:a16="http://schemas.microsoft.com/office/drawing/2014/main" id="{E5ADBD23-2A10-A4C7-1BFB-AEC9BE441DD3}"/>
              </a:ext>
            </a:extLst>
          </p:cNvPr>
          <p:cNvSpPr/>
          <p:nvPr/>
        </p:nvSpPr>
        <p:spPr>
          <a:xfrm rot="10800000">
            <a:off x="7440106" y="1691321"/>
            <a:ext cx="406504" cy="45714"/>
          </a:xfrm>
          <a:prstGeom prst="rect">
            <a:avLst/>
          </a:prstGeom>
          <a:solidFill>
            <a:schemeClr val="accent5"/>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072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DCA83D-2B38-FA0F-0573-D48731AA8E0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ADDE1F5-2D84-8D2F-96FC-AEDDB4120294}"/>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Horizontal Bar Graph </a:t>
            </a:r>
          </a:p>
        </p:txBody>
      </p:sp>
      <p:graphicFrame>
        <p:nvGraphicFramePr>
          <p:cNvPr id="2" name="Chart Title">
            <a:extLst>
              <a:ext uri="{FF2B5EF4-FFF2-40B4-BE49-F238E27FC236}">
                <a16:creationId xmlns:a16="http://schemas.microsoft.com/office/drawing/2014/main" id="{2EF1CFCA-9351-D2B2-818B-528CDE06F28A}"/>
              </a:ext>
            </a:extLst>
          </p:cNvPr>
          <p:cNvGraphicFramePr/>
          <p:nvPr>
            <p:extLst>
              <p:ext uri="{D42A27DB-BD31-4B8C-83A1-F6EECF244321}">
                <p14:modId xmlns:p14="http://schemas.microsoft.com/office/powerpoint/2010/main" val="1030369842"/>
              </p:ext>
            </p:extLst>
          </p:nvPr>
        </p:nvGraphicFramePr>
        <p:xfrm>
          <a:off x="602593" y="1225837"/>
          <a:ext cx="6628596" cy="4691666"/>
        </p:xfrm>
        <a:graphic>
          <a:graphicData uri="http://schemas.openxmlformats.org/drawingml/2006/chart">
            <c:chart xmlns:c="http://schemas.openxmlformats.org/drawingml/2006/chart" xmlns:r="http://schemas.openxmlformats.org/officeDocument/2006/relationships" r:id="rId2"/>
          </a:graphicData>
        </a:graphic>
      </p:graphicFrame>
      <p:sp>
        <p:nvSpPr>
          <p:cNvPr id="4" name="Category 04…">
            <a:extLst>
              <a:ext uri="{FF2B5EF4-FFF2-40B4-BE49-F238E27FC236}">
                <a16:creationId xmlns:a16="http://schemas.microsoft.com/office/drawing/2014/main" id="{A29B34D6-DE02-77F7-5060-6C327698F05F}"/>
              </a:ext>
            </a:extLst>
          </p:cNvPr>
          <p:cNvSpPr/>
          <p:nvPr/>
        </p:nvSpPr>
        <p:spPr>
          <a:xfrm>
            <a:off x="7440106" y="4934147"/>
            <a:ext cx="4332336" cy="46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solidFill>
                  <a:schemeClr val="bg1"/>
                </a:solidFill>
                <a:latin typeface="Arial" panose="020B0604020202020204" pitchFamily="34" charset="0"/>
                <a:cs typeface="Arial" panose="020B0604020202020204" pitchFamily="34" charset="0"/>
              </a:rPr>
              <a:t>Category 04</a:t>
            </a:r>
          </a:p>
          <a:p>
            <a:pPr defTabSz="1218743">
              <a:lnSpc>
                <a:spcPct val="90000"/>
              </a:lnSpc>
              <a:spcBef>
                <a:spcPts val="600"/>
              </a:spcBef>
              <a:defRPr sz="3200">
                <a:latin typeface="+mn-lt"/>
                <a:ea typeface="+mn-ea"/>
                <a:cs typeface="+mn-cs"/>
                <a:sym typeface="Mulish Light"/>
              </a:defRPr>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elit</a:t>
            </a:r>
            <a:r>
              <a:rPr sz="1200">
                <a:solidFill>
                  <a:schemeClr val="bg1"/>
                </a:solidFill>
                <a:latin typeface="Arial" panose="020B0604020202020204" pitchFamily="34" charset="0"/>
                <a:cs typeface="Arial" panose="020B0604020202020204" pitchFamily="34" charset="0"/>
              </a:rPr>
              <a:t>.</a:t>
            </a:r>
          </a:p>
        </p:txBody>
      </p:sp>
      <p:sp>
        <p:nvSpPr>
          <p:cNvPr id="5" name="Category 03…">
            <a:extLst>
              <a:ext uri="{FF2B5EF4-FFF2-40B4-BE49-F238E27FC236}">
                <a16:creationId xmlns:a16="http://schemas.microsoft.com/office/drawing/2014/main" id="{82D1A7BA-75D0-A8F5-4528-6704BBAB40E6}"/>
              </a:ext>
            </a:extLst>
          </p:cNvPr>
          <p:cNvSpPr/>
          <p:nvPr/>
        </p:nvSpPr>
        <p:spPr>
          <a:xfrm>
            <a:off x="7440106" y="3896496"/>
            <a:ext cx="4332336" cy="46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solidFill>
                  <a:schemeClr val="bg1"/>
                </a:solidFill>
                <a:latin typeface="Arial" panose="020B0604020202020204" pitchFamily="34" charset="0"/>
                <a:cs typeface="Arial" panose="020B0604020202020204" pitchFamily="34" charset="0"/>
              </a:rPr>
              <a:t>Category 03</a:t>
            </a:r>
          </a:p>
          <a:p>
            <a:pPr defTabSz="1218743">
              <a:lnSpc>
                <a:spcPct val="90000"/>
              </a:lnSpc>
              <a:spcBef>
                <a:spcPts val="600"/>
              </a:spcBef>
              <a:defRPr sz="3200">
                <a:latin typeface="+mn-lt"/>
                <a:ea typeface="+mn-ea"/>
                <a:cs typeface="+mn-cs"/>
                <a:sym typeface="Mulish Light"/>
              </a:defRPr>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elit</a:t>
            </a:r>
            <a:r>
              <a:rPr sz="1200">
                <a:solidFill>
                  <a:schemeClr val="bg1"/>
                </a:solidFill>
                <a:latin typeface="Arial" panose="020B0604020202020204" pitchFamily="34" charset="0"/>
                <a:cs typeface="Arial" panose="020B0604020202020204" pitchFamily="34" charset="0"/>
              </a:rPr>
              <a:t>. </a:t>
            </a:r>
          </a:p>
        </p:txBody>
      </p:sp>
      <p:sp>
        <p:nvSpPr>
          <p:cNvPr id="6" name="Category 02…">
            <a:extLst>
              <a:ext uri="{FF2B5EF4-FFF2-40B4-BE49-F238E27FC236}">
                <a16:creationId xmlns:a16="http://schemas.microsoft.com/office/drawing/2014/main" id="{E59932ED-42B8-76A4-FED3-8C0865B3C1C5}"/>
              </a:ext>
            </a:extLst>
          </p:cNvPr>
          <p:cNvSpPr/>
          <p:nvPr/>
        </p:nvSpPr>
        <p:spPr>
          <a:xfrm>
            <a:off x="7440106" y="2871162"/>
            <a:ext cx="4332336" cy="46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solidFill>
                  <a:schemeClr val="bg1"/>
                </a:solidFill>
                <a:latin typeface="Arial" panose="020B0604020202020204" pitchFamily="34" charset="0"/>
                <a:cs typeface="Arial" panose="020B0604020202020204" pitchFamily="34" charset="0"/>
              </a:rPr>
              <a:t>Category 02</a:t>
            </a:r>
          </a:p>
          <a:p>
            <a:pPr defTabSz="1218743">
              <a:lnSpc>
                <a:spcPct val="90000"/>
              </a:lnSpc>
              <a:spcBef>
                <a:spcPts val="600"/>
              </a:spcBef>
              <a:defRPr sz="3200">
                <a:latin typeface="+mn-lt"/>
                <a:ea typeface="+mn-ea"/>
                <a:cs typeface="+mn-cs"/>
                <a:sym typeface="Mulish Light"/>
              </a:defRPr>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elit</a:t>
            </a:r>
            <a:r>
              <a:rPr sz="1200">
                <a:solidFill>
                  <a:schemeClr val="bg1"/>
                </a:solidFill>
                <a:latin typeface="Arial" panose="020B0604020202020204" pitchFamily="34" charset="0"/>
                <a:cs typeface="Arial" panose="020B0604020202020204" pitchFamily="34" charset="0"/>
              </a:rPr>
              <a:t>. </a:t>
            </a:r>
          </a:p>
        </p:txBody>
      </p:sp>
      <p:sp>
        <p:nvSpPr>
          <p:cNvPr id="7" name="Category 01…">
            <a:extLst>
              <a:ext uri="{FF2B5EF4-FFF2-40B4-BE49-F238E27FC236}">
                <a16:creationId xmlns:a16="http://schemas.microsoft.com/office/drawing/2014/main" id="{E4981830-5A9C-FAD8-1727-583BC7CA10B7}"/>
              </a:ext>
            </a:extLst>
          </p:cNvPr>
          <p:cNvSpPr/>
          <p:nvPr/>
        </p:nvSpPr>
        <p:spPr>
          <a:xfrm>
            <a:off x="7440106" y="1833930"/>
            <a:ext cx="4332336" cy="46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218743">
              <a:lnSpc>
                <a:spcPct val="90000"/>
              </a:lnSpc>
              <a:spcBef>
                <a:spcPts val="600"/>
              </a:spcBef>
              <a:defRPr sz="3200">
                <a:latin typeface="+mn-lt"/>
                <a:ea typeface="+mn-ea"/>
                <a:cs typeface="+mn-cs"/>
                <a:sym typeface="Mulish Light"/>
              </a:defRPr>
            </a:pPr>
            <a:r>
              <a:rPr sz="1600" b="1">
                <a:solidFill>
                  <a:schemeClr val="bg1"/>
                </a:solidFill>
                <a:latin typeface="Arial" panose="020B0604020202020204" pitchFamily="34" charset="0"/>
                <a:cs typeface="Arial" panose="020B0604020202020204" pitchFamily="34" charset="0"/>
              </a:rPr>
              <a:t>Category 01</a:t>
            </a:r>
          </a:p>
          <a:p>
            <a:pPr defTabSz="1218743">
              <a:lnSpc>
                <a:spcPct val="90000"/>
              </a:lnSpc>
              <a:spcBef>
                <a:spcPts val="600"/>
              </a:spcBef>
              <a:defRPr sz="3200">
                <a:latin typeface="+mn-lt"/>
                <a:ea typeface="+mn-ea"/>
                <a:cs typeface="+mn-cs"/>
                <a:sym typeface="Mulish Light"/>
              </a:defRPr>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elit</a:t>
            </a:r>
            <a:r>
              <a:rPr sz="1200">
                <a:solidFill>
                  <a:schemeClr val="bg1"/>
                </a:solidFill>
                <a:latin typeface="Arial" panose="020B0604020202020204" pitchFamily="34" charset="0"/>
                <a:cs typeface="Arial" panose="020B0604020202020204" pitchFamily="34" charset="0"/>
              </a:rPr>
              <a:t>.</a:t>
            </a:r>
          </a:p>
        </p:txBody>
      </p:sp>
      <p:sp>
        <p:nvSpPr>
          <p:cNvPr id="8" name="Rectangle">
            <a:extLst>
              <a:ext uri="{FF2B5EF4-FFF2-40B4-BE49-F238E27FC236}">
                <a16:creationId xmlns:a16="http://schemas.microsoft.com/office/drawing/2014/main" id="{CCA923DE-F7A9-0DAD-27B3-3317561EAE80}"/>
              </a:ext>
            </a:extLst>
          </p:cNvPr>
          <p:cNvSpPr/>
          <p:nvPr/>
        </p:nvSpPr>
        <p:spPr>
          <a:xfrm rot="10800000">
            <a:off x="7440106" y="2725985"/>
            <a:ext cx="406504" cy="45714"/>
          </a:xfrm>
          <a:prstGeom prst="rect">
            <a:avLst/>
          </a:prstGeom>
          <a:solidFill>
            <a:srgbClr val="D15A0A"/>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9" name="Rectangle">
            <a:extLst>
              <a:ext uri="{FF2B5EF4-FFF2-40B4-BE49-F238E27FC236}">
                <a16:creationId xmlns:a16="http://schemas.microsoft.com/office/drawing/2014/main" id="{3C4C385E-5141-9507-0961-1F6904029C98}"/>
              </a:ext>
            </a:extLst>
          </p:cNvPr>
          <p:cNvSpPr/>
          <p:nvPr/>
        </p:nvSpPr>
        <p:spPr>
          <a:xfrm rot="10800000">
            <a:off x="7440106" y="3760649"/>
            <a:ext cx="406504" cy="45714"/>
          </a:xfrm>
          <a:prstGeom prst="rect">
            <a:avLst/>
          </a:prstGeom>
          <a:solidFill>
            <a:schemeClr val="accent3">
              <a:lumMod val="50000"/>
              <a:lumOff val="50000"/>
            </a:schemeClr>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10" name="Rectangle">
            <a:extLst>
              <a:ext uri="{FF2B5EF4-FFF2-40B4-BE49-F238E27FC236}">
                <a16:creationId xmlns:a16="http://schemas.microsoft.com/office/drawing/2014/main" id="{9807D2C3-B7AE-1E76-FB28-69590184D868}"/>
              </a:ext>
            </a:extLst>
          </p:cNvPr>
          <p:cNvSpPr/>
          <p:nvPr/>
        </p:nvSpPr>
        <p:spPr>
          <a:xfrm rot="10800000">
            <a:off x="7440106" y="4795314"/>
            <a:ext cx="406504" cy="45714"/>
          </a:xfrm>
          <a:prstGeom prst="rect">
            <a:avLst/>
          </a:prstGeom>
          <a:solidFill>
            <a:schemeClr val="accent1"/>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
        <p:nvSpPr>
          <p:cNvPr id="11" name="Rectangle">
            <a:extLst>
              <a:ext uri="{FF2B5EF4-FFF2-40B4-BE49-F238E27FC236}">
                <a16:creationId xmlns:a16="http://schemas.microsoft.com/office/drawing/2014/main" id="{B07092A5-0367-FB24-B01E-3E0BC674636C}"/>
              </a:ext>
            </a:extLst>
          </p:cNvPr>
          <p:cNvSpPr/>
          <p:nvPr/>
        </p:nvSpPr>
        <p:spPr>
          <a:xfrm rot="10800000">
            <a:off x="7440106" y="1691321"/>
            <a:ext cx="406504" cy="45714"/>
          </a:xfrm>
          <a:prstGeom prst="rect">
            <a:avLst/>
          </a:prstGeom>
          <a:solidFill>
            <a:schemeClr val="accent5"/>
          </a:solidFill>
          <a:ln w="12700">
            <a:miter lim="400000"/>
          </a:ln>
        </p:spPr>
        <p:txBody>
          <a:bodyPr lIns="0" tIns="0" rIns="0" bIns="0" anchor="ctr"/>
          <a:lstStyle/>
          <a:p>
            <a:pPr defTabSz="914217">
              <a:defRPr sz="3600">
                <a:solidFill>
                  <a:srgbClr val="404040"/>
                </a:solidFill>
              </a:defRPr>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467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059F17-FF67-A3DD-5666-A3E4965D3D95}"/>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C214EC9-7CE0-4551-5891-544C7158699C}"/>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Line Graph </a:t>
            </a:r>
          </a:p>
        </p:txBody>
      </p:sp>
      <p:graphicFrame>
        <p:nvGraphicFramePr>
          <p:cNvPr id="3" name="Quarter 1st on [Year]">
            <a:extLst>
              <a:ext uri="{FF2B5EF4-FFF2-40B4-BE49-F238E27FC236}">
                <a16:creationId xmlns:a16="http://schemas.microsoft.com/office/drawing/2014/main" id="{3B6FA5A6-B1F1-7FCD-0BA7-4DF028F398DB}"/>
              </a:ext>
            </a:extLst>
          </p:cNvPr>
          <p:cNvGraphicFramePr/>
          <p:nvPr>
            <p:extLst>
              <p:ext uri="{D42A27DB-BD31-4B8C-83A1-F6EECF244321}">
                <p14:modId xmlns:p14="http://schemas.microsoft.com/office/powerpoint/2010/main" val="1090968666"/>
              </p:ext>
            </p:extLst>
          </p:nvPr>
        </p:nvGraphicFramePr>
        <p:xfrm>
          <a:off x="958582" y="1655157"/>
          <a:ext cx="5220425" cy="4394661"/>
        </p:xfrm>
        <a:graphic>
          <a:graphicData uri="http://schemas.openxmlformats.org/drawingml/2006/chart">
            <c:chart xmlns:c="http://schemas.openxmlformats.org/drawingml/2006/chart" xmlns:r="http://schemas.openxmlformats.org/officeDocument/2006/relationships" r:id="rId2"/>
          </a:graphicData>
        </a:graphic>
      </p:graphicFrame>
      <p:sp>
        <p:nvSpPr>
          <p:cNvPr id="12" name="Lorem ipsum dolor sit amet, consectetur elit. sit amet  commo sit amet, consectetur adipiscing elit. Aliquam sit amet metu sits do.">
            <a:extLst>
              <a:ext uri="{FF2B5EF4-FFF2-40B4-BE49-F238E27FC236}">
                <a16:creationId xmlns:a16="http://schemas.microsoft.com/office/drawing/2014/main" id="{C5E1E7E8-C87B-3F29-A4B5-4C7E9EDAF386}"/>
              </a:ext>
            </a:extLst>
          </p:cNvPr>
          <p:cNvSpPr/>
          <p:nvPr/>
        </p:nvSpPr>
        <p:spPr>
          <a:xfrm>
            <a:off x="6864574" y="2014430"/>
            <a:ext cx="4590002" cy="7386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45714" bIns="45714">
            <a:spAutoFit/>
          </a:bodyPr>
          <a:lstStyle>
            <a:lvl1pPr algn="l" defTabSz="1828800">
              <a:lnSpc>
                <a:spcPct val="90000"/>
              </a:lnSpc>
            </a:lvl1pPr>
          </a:lstStyle>
          <a:p>
            <a:pPr>
              <a:lnSpc>
                <a:spcPct val="100000"/>
              </a:lnSpc>
            </a:pPr>
            <a:r>
              <a:rPr sz="1400">
                <a:latin typeface="Arial" panose="020B0604020202020204" pitchFamily="34" charset="0"/>
                <a:cs typeface="Arial" panose="020B0604020202020204" pitchFamily="34" charset="0"/>
              </a:rPr>
              <a:t>Lorem ipsum dolor sit </a:t>
            </a:r>
            <a:r>
              <a:rPr sz="1400" err="1">
                <a:latin typeface="Arial" panose="020B0604020202020204" pitchFamily="34" charset="0"/>
                <a:cs typeface="Arial" panose="020B0604020202020204" pitchFamily="34" charset="0"/>
              </a:rPr>
              <a:t>amet</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consectetur</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elit</a:t>
            </a:r>
            <a:r>
              <a:rPr sz="1400">
                <a:latin typeface="Arial" panose="020B0604020202020204" pitchFamily="34" charset="0"/>
                <a:cs typeface="Arial" panose="020B0604020202020204" pitchFamily="34" charset="0"/>
              </a:rPr>
              <a:t>. sit </a:t>
            </a:r>
            <a:r>
              <a:rPr sz="1400" err="1">
                <a:latin typeface="Arial" panose="020B0604020202020204" pitchFamily="34" charset="0"/>
                <a:cs typeface="Arial" panose="020B0604020202020204" pitchFamily="34" charset="0"/>
              </a:rPr>
              <a:t>amet</a:t>
            </a:r>
            <a:r>
              <a:rPr sz="1400">
                <a:latin typeface="Arial" panose="020B0604020202020204" pitchFamily="34" charset="0"/>
                <a:cs typeface="Arial" panose="020B0604020202020204" pitchFamily="34" charset="0"/>
              </a:rPr>
              <a:t>  commo sit </a:t>
            </a:r>
            <a:r>
              <a:rPr sz="1400" err="1">
                <a:latin typeface="Arial" panose="020B0604020202020204" pitchFamily="34" charset="0"/>
                <a:cs typeface="Arial" panose="020B0604020202020204" pitchFamily="34" charset="0"/>
              </a:rPr>
              <a:t>amet</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consectetur</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adipiscing</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elit</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Aliquam</a:t>
            </a:r>
            <a:r>
              <a:rPr sz="1400">
                <a:latin typeface="Arial" panose="020B0604020202020204" pitchFamily="34" charset="0"/>
                <a:cs typeface="Arial" panose="020B0604020202020204" pitchFamily="34" charset="0"/>
              </a:rPr>
              <a:t> sit </a:t>
            </a:r>
            <a:r>
              <a:rPr sz="1400" err="1">
                <a:latin typeface="Arial" panose="020B0604020202020204" pitchFamily="34" charset="0"/>
                <a:cs typeface="Arial" panose="020B0604020202020204" pitchFamily="34" charset="0"/>
              </a:rPr>
              <a:t>amet</a:t>
            </a:r>
            <a:r>
              <a:rPr sz="1400">
                <a:latin typeface="Arial" panose="020B0604020202020204" pitchFamily="34" charset="0"/>
                <a:cs typeface="Arial" panose="020B0604020202020204" pitchFamily="34" charset="0"/>
              </a:rPr>
              <a:t> </a:t>
            </a:r>
            <a:r>
              <a:rPr sz="1400" err="1">
                <a:latin typeface="Arial" panose="020B0604020202020204" pitchFamily="34" charset="0"/>
                <a:cs typeface="Arial" panose="020B0604020202020204" pitchFamily="34" charset="0"/>
              </a:rPr>
              <a:t>metu</a:t>
            </a:r>
            <a:r>
              <a:rPr sz="1400">
                <a:latin typeface="Arial" panose="020B0604020202020204" pitchFamily="34" charset="0"/>
                <a:cs typeface="Arial" panose="020B0604020202020204" pitchFamily="34" charset="0"/>
              </a:rPr>
              <a:t> sits do. </a:t>
            </a:r>
          </a:p>
        </p:txBody>
      </p:sp>
      <p:sp>
        <p:nvSpPr>
          <p:cNvPr id="13" name="Lorem ipsum dolor sit amet, consectetur.">
            <a:extLst>
              <a:ext uri="{FF2B5EF4-FFF2-40B4-BE49-F238E27FC236}">
                <a16:creationId xmlns:a16="http://schemas.microsoft.com/office/drawing/2014/main" id="{CC76D608-FBCF-69CA-0C0E-8C6D4F86D5F8}"/>
              </a:ext>
            </a:extLst>
          </p:cNvPr>
          <p:cNvSpPr/>
          <p:nvPr/>
        </p:nvSpPr>
        <p:spPr>
          <a:xfrm>
            <a:off x="6864575" y="3326205"/>
            <a:ext cx="1873475"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90000"/>
              </a:lnSpc>
            </a:lvl1pPr>
          </a:lstStyle>
          <a:p>
            <a:pPr>
              <a:lnSpc>
                <a:spcPct val="100000"/>
              </a:lnSpc>
            </a:pPr>
            <a:r>
              <a:rPr sz="1200">
                <a:latin typeface="Arial" panose="020B0604020202020204" pitchFamily="34" charset="0"/>
                <a:cs typeface="Arial" panose="020B0604020202020204" pitchFamily="34" charset="0"/>
              </a:rPr>
              <a:t>Lorem ipsum dolor sit amet, consectetur.</a:t>
            </a:r>
          </a:p>
        </p:txBody>
      </p:sp>
      <p:sp>
        <p:nvSpPr>
          <p:cNvPr id="15" name="Lorem ipsum dolor sit amet, consectetur.">
            <a:extLst>
              <a:ext uri="{FF2B5EF4-FFF2-40B4-BE49-F238E27FC236}">
                <a16:creationId xmlns:a16="http://schemas.microsoft.com/office/drawing/2014/main" id="{93CB640B-B8FE-6065-E994-8FCE60D09C23}"/>
              </a:ext>
            </a:extLst>
          </p:cNvPr>
          <p:cNvSpPr/>
          <p:nvPr/>
        </p:nvSpPr>
        <p:spPr>
          <a:xfrm>
            <a:off x="9159575" y="3326205"/>
            <a:ext cx="1873475"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90000"/>
              </a:lnSpc>
            </a:lvl1pPr>
          </a:lstStyle>
          <a:p>
            <a:pPr>
              <a:lnSpc>
                <a:spcPct val="100000"/>
              </a:lnSpc>
            </a:pPr>
            <a:r>
              <a:rPr sz="1200">
                <a:latin typeface="Arial" panose="020B0604020202020204" pitchFamily="34" charset="0"/>
                <a:cs typeface="Arial" panose="020B0604020202020204" pitchFamily="34" charset="0"/>
              </a:rPr>
              <a:t>Lorem ipsum dolor sit amet, consectetur.</a:t>
            </a:r>
          </a:p>
        </p:txBody>
      </p:sp>
      <p:sp>
        <p:nvSpPr>
          <p:cNvPr id="16" name="Lorem ipsum dolor sit amet, consectetur.">
            <a:extLst>
              <a:ext uri="{FF2B5EF4-FFF2-40B4-BE49-F238E27FC236}">
                <a16:creationId xmlns:a16="http://schemas.microsoft.com/office/drawing/2014/main" id="{FF9BDC6E-54DD-0E43-0D89-AAEB4F63018B}"/>
              </a:ext>
            </a:extLst>
          </p:cNvPr>
          <p:cNvSpPr/>
          <p:nvPr/>
        </p:nvSpPr>
        <p:spPr>
          <a:xfrm>
            <a:off x="6864575" y="4611972"/>
            <a:ext cx="1873475"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90000"/>
              </a:lnSpc>
            </a:lvl1pPr>
          </a:lstStyle>
          <a:p>
            <a:pPr>
              <a:lnSpc>
                <a:spcPct val="100000"/>
              </a:lnSpc>
            </a:pPr>
            <a:r>
              <a:rPr sz="1200">
                <a:latin typeface="Arial" panose="020B0604020202020204" pitchFamily="34" charset="0"/>
                <a:cs typeface="Arial" panose="020B0604020202020204" pitchFamily="34" charset="0"/>
              </a:rPr>
              <a:t>Lorem ipsum dolor sit </a:t>
            </a:r>
            <a:r>
              <a:rPr sz="1200" err="1">
                <a:latin typeface="Arial" panose="020B0604020202020204" pitchFamily="34" charset="0"/>
                <a:cs typeface="Arial" panose="020B0604020202020204" pitchFamily="34" charset="0"/>
              </a:rPr>
              <a:t>amet</a:t>
            </a:r>
            <a:r>
              <a:rPr sz="1200">
                <a:latin typeface="Arial" panose="020B0604020202020204" pitchFamily="34" charset="0"/>
                <a:cs typeface="Arial" panose="020B0604020202020204" pitchFamily="34" charset="0"/>
              </a:rPr>
              <a:t>, </a:t>
            </a:r>
            <a:r>
              <a:rPr sz="1200" err="1">
                <a:latin typeface="Arial" panose="020B0604020202020204" pitchFamily="34" charset="0"/>
                <a:cs typeface="Arial" panose="020B0604020202020204" pitchFamily="34" charset="0"/>
              </a:rPr>
              <a:t>consectetur</a:t>
            </a:r>
            <a:r>
              <a:rPr sz="1200">
                <a:latin typeface="Arial" panose="020B0604020202020204" pitchFamily="34" charset="0"/>
                <a:cs typeface="Arial" panose="020B0604020202020204" pitchFamily="34" charset="0"/>
              </a:rPr>
              <a:t>.</a:t>
            </a:r>
          </a:p>
        </p:txBody>
      </p:sp>
      <p:sp>
        <p:nvSpPr>
          <p:cNvPr id="17" name="Lorem ipsum dolor sit amet, consectetur.">
            <a:extLst>
              <a:ext uri="{FF2B5EF4-FFF2-40B4-BE49-F238E27FC236}">
                <a16:creationId xmlns:a16="http://schemas.microsoft.com/office/drawing/2014/main" id="{EE7348FD-D23B-3E0A-248B-BF9D3C05FC06}"/>
              </a:ext>
            </a:extLst>
          </p:cNvPr>
          <p:cNvSpPr/>
          <p:nvPr/>
        </p:nvSpPr>
        <p:spPr>
          <a:xfrm>
            <a:off x="9159575" y="4611972"/>
            <a:ext cx="1873475"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algn="l" defTabSz="1828800">
              <a:lnSpc>
                <a:spcPct val="90000"/>
              </a:lnSpc>
            </a:lvl1pPr>
          </a:lstStyle>
          <a:p>
            <a:pPr>
              <a:lnSpc>
                <a:spcPct val="100000"/>
              </a:lnSpc>
            </a:pPr>
            <a:r>
              <a:rPr sz="1200">
                <a:latin typeface="Arial" panose="020B0604020202020204" pitchFamily="34" charset="0"/>
                <a:cs typeface="Arial" panose="020B0604020202020204" pitchFamily="34" charset="0"/>
              </a:rPr>
              <a:t>Lorem ipsum dolor sit amet, consectetur.</a:t>
            </a:r>
          </a:p>
        </p:txBody>
      </p:sp>
      <p:sp>
        <p:nvSpPr>
          <p:cNvPr id="18" name="January">
            <a:extLst>
              <a:ext uri="{FF2B5EF4-FFF2-40B4-BE49-F238E27FC236}">
                <a16:creationId xmlns:a16="http://schemas.microsoft.com/office/drawing/2014/main" id="{E29A340F-E664-A154-0A98-21D23833614F}"/>
              </a:ext>
            </a:extLst>
          </p:cNvPr>
          <p:cNvSpPr/>
          <p:nvPr/>
        </p:nvSpPr>
        <p:spPr>
          <a:xfrm>
            <a:off x="6864575" y="2970426"/>
            <a:ext cx="1403773" cy="2852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1828800">
              <a:lnSpc>
                <a:spcPct val="150000"/>
              </a:lnSpc>
              <a:defRPr sz="2800"/>
            </a:lvl1pPr>
          </a:lstStyle>
          <a:p>
            <a:r>
              <a:rPr lang="en-US" sz="1400" b="1">
                <a:latin typeface="Arial" panose="020B0604020202020204" pitchFamily="34" charset="0"/>
                <a:cs typeface="Arial" panose="020B0604020202020204" pitchFamily="34" charset="0"/>
              </a:rPr>
              <a:t>Lorem</a:t>
            </a:r>
            <a:endParaRPr sz="1400" b="1">
              <a:latin typeface="Arial" panose="020B0604020202020204" pitchFamily="34" charset="0"/>
              <a:cs typeface="Arial" panose="020B0604020202020204" pitchFamily="34" charset="0"/>
            </a:endParaRPr>
          </a:p>
        </p:txBody>
      </p:sp>
      <p:sp>
        <p:nvSpPr>
          <p:cNvPr id="19" name="February">
            <a:extLst>
              <a:ext uri="{FF2B5EF4-FFF2-40B4-BE49-F238E27FC236}">
                <a16:creationId xmlns:a16="http://schemas.microsoft.com/office/drawing/2014/main" id="{2C8C55B4-FC5F-B779-3264-B625AF0027A1}"/>
              </a:ext>
            </a:extLst>
          </p:cNvPr>
          <p:cNvSpPr/>
          <p:nvPr/>
        </p:nvSpPr>
        <p:spPr>
          <a:xfrm>
            <a:off x="9159576" y="2970426"/>
            <a:ext cx="1403773" cy="2852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1828800">
              <a:lnSpc>
                <a:spcPct val="150000"/>
              </a:lnSpc>
              <a:defRPr sz="2800"/>
            </a:lvl1pPr>
          </a:lstStyle>
          <a:p>
            <a:r>
              <a:rPr lang="en-US" sz="1400" b="1">
                <a:latin typeface="Arial" panose="020B0604020202020204" pitchFamily="34" charset="0"/>
                <a:cs typeface="Arial" panose="020B0604020202020204" pitchFamily="34" charset="0"/>
              </a:rPr>
              <a:t>Ipsum</a:t>
            </a:r>
            <a:endParaRPr sz="1400" b="1">
              <a:latin typeface="Arial" panose="020B0604020202020204" pitchFamily="34" charset="0"/>
              <a:cs typeface="Arial" panose="020B0604020202020204" pitchFamily="34" charset="0"/>
            </a:endParaRPr>
          </a:p>
        </p:txBody>
      </p:sp>
      <p:sp>
        <p:nvSpPr>
          <p:cNvPr id="20" name="April">
            <a:extLst>
              <a:ext uri="{FF2B5EF4-FFF2-40B4-BE49-F238E27FC236}">
                <a16:creationId xmlns:a16="http://schemas.microsoft.com/office/drawing/2014/main" id="{189910BA-091F-675A-2843-E8E33EF8C83C}"/>
              </a:ext>
            </a:extLst>
          </p:cNvPr>
          <p:cNvSpPr/>
          <p:nvPr/>
        </p:nvSpPr>
        <p:spPr>
          <a:xfrm>
            <a:off x="9159575" y="4281094"/>
            <a:ext cx="1403773" cy="2852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1828800">
              <a:lnSpc>
                <a:spcPct val="150000"/>
              </a:lnSpc>
              <a:defRPr sz="2800"/>
            </a:lvl1pPr>
          </a:lstStyle>
          <a:p>
            <a:r>
              <a:rPr lang="en-US" sz="1400" b="1">
                <a:latin typeface="Arial" panose="020B0604020202020204" pitchFamily="34" charset="0"/>
                <a:cs typeface="Arial" panose="020B0604020202020204" pitchFamily="34" charset="0"/>
              </a:rPr>
              <a:t>Sit</a:t>
            </a:r>
            <a:endParaRPr sz="1400" b="1">
              <a:latin typeface="Arial" panose="020B0604020202020204" pitchFamily="34" charset="0"/>
              <a:cs typeface="Arial" panose="020B0604020202020204" pitchFamily="34" charset="0"/>
            </a:endParaRPr>
          </a:p>
        </p:txBody>
      </p:sp>
      <p:sp>
        <p:nvSpPr>
          <p:cNvPr id="21" name="March">
            <a:extLst>
              <a:ext uri="{FF2B5EF4-FFF2-40B4-BE49-F238E27FC236}">
                <a16:creationId xmlns:a16="http://schemas.microsoft.com/office/drawing/2014/main" id="{E944498B-5D95-F634-67D1-FB36346943AF}"/>
              </a:ext>
            </a:extLst>
          </p:cNvPr>
          <p:cNvSpPr/>
          <p:nvPr/>
        </p:nvSpPr>
        <p:spPr>
          <a:xfrm>
            <a:off x="6864574" y="4281094"/>
            <a:ext cx="1403773" cy="2852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1828800">
              <a:lnSpc>
                <a:spcPct val="150000"/>
              </a:lnSpc>
              <a:defRPr sz="2800"/>
            </a:lvl1pPr>
          </a:lstStyle>
          <a:p>
            <a:r>
              <a:rPr lang="en-US" sz="1400" b="1">
                <a:latin typeface="Arial" panose="020B0604020202020204" pitchFamily="34" charset="0"/>
                <a:cs typeface="Arial" panose="020B0604020202020204" pitchFamily="34" charset="0"/>
              </a:rPr>
              <a:t>Dolor</a:t>
            </a:r>
            <a:endParaRPr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377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EA0D0B-A770-8AFB-24EB-54BFC5FEE141}"/>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308C39E-0222-670A-9608-9000825E2F18}"/>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Line Graph </a:t>
            </a:r>
          </a:p>
        </p:txBody>
      </p:sp>
      <p:graphicFrame>
        <p:nvGraphicFramePr>
          <p:cNvPr id="3" name="Quarter 1st on [Year]">
            <a:extLst>
              <a:ext uri="{FF2B5EF4-FFF2-40B4-BE49-F238E27FC236}">
                <a16:creationId xmlns:a16="http://schemas.microsoft.com/office/drawing/2014/main" id="{9B962A63-93C8-9981-30F8-EEF7AEE1D8B4}"/>
              </a:ext>
            </a:extLst>
          </p:cNvPr>
          <p:cNvGraphicFramePr/>
          <p:nvPr>
            <p:extLst>
              <p:ext uri="{D42A27DB-BD31-4B8C-83A1-F6EECF244321}">
                <p14:modId xmlns:p14="http://schemas.microsoft.com/office/powerpoint/2010/main" val="3184296794"/>
              </p:ext>
            </p:extLst>
          </p:nvPr>
        </p:nvGraphicFramePr>
        <p:xfrm>
          <a:off x="958582" y="1655157"/>
          <a:ext cx="5220425" cy="4394661"/>
        </p:xfrm>
        <a:graphic>
          <a:graphicData uri="http://schemas.openxmlformats.org/drawingml/2006/chart">
            <c:chart xmlns:c="http://schemas.openxmlformats.org/drawingml/2006/chart" xmlns:r="http://schemas.openxmlformats.org/officeDocument/2006/relationships" r:id="rId2"/>
          </a:graphicData>
        </a:graphic>
      </p:graphicFrame>
      <p:sp>
        <p:nvSpPr>
          <p:cNvPr id="12" name="Lorem ipsum dolor sit amet, consectetur elit. sit amet  commo sit amet, consectetur adipiscing elit. Aliquam sit amet metu sits do.">
            <a:extLst>
              <a:ext uri="{FF2B5EF4-FFF2-40B4-BE49-F238E27FC236}">
                <a16:creationId xmlns:a16="http://schemas.microsoft.com/office/drawing/2014/main" id="{BC445B0F-8CC6-54C3-9E53-6D10DF9A42AD}"/>
              </a:ext>
            </a:extLst>
          </p:cNvPr>
          <p:cNvSpPr/>
          <p:nvPr/>
        </p:nvSpPr>
        <p:spPr>
          <a:xfrm>
            <a:off x="6771809" y="2014430"/>
            <a:ext cx="4590002" cy="738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14" bIns="45714">
            <a:spAutoFit/>
          </a:bodyPr>
          <a:lstStyle>
            <a:lvl1pPr algn="l" defTabSz="1828800">
              <a:lnSpc>
                <a:spcPct val="90000"/>
              </a:lnSpc>
            </a:lvl1pPr>
          </a:lstStyle>
          <a:p>
            <a:pPr>
              <a:lnSpc>
                <a:spcPct val="100000"/>
              </a:lnSpc>
            </a:pPr>
            <a:r>
              <a:rPr sz="1400">
                <a:solidFill>
                  <a:schemeClr val="bg1"/>
                </a:solidFill>
                <a:latin typeface="Arial" panose="020B0604020202020204" pitchFamily="34" charset="0"/>
                <a:cs typeface="Arial" panose="020B0604020202020204" pitchFamily="34" charset="0"/>
              </a:rPr>
              <a:t>Lorem ipsum dolor sit </a:t>
            </a:r>
            <a:r>
              <a:rPr sz="1400" err="1">
                <a:solidFill>
                  <a:schemeClr val="bg1"/>
                </a:solidFill>
                <a:latin typeface="Arial" panose="020B0604020202020204" pitchFamily="34" charset="0"/>
                <a:cs typeface="Arial" panose="020B0604020202020204" pitchFamily="34" charset="0"/>
              </a:rPr>
              <a:t>amet</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consectetur</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elit</a:t>
            </a:r>
            <a:r>
              <a:rPr sz="1400">
                <a:solidFill>
                  <a:schemeClr val="bg1"/>
                </a:solidFill>
                <a:latin typeface="Arial" panose="020B0604020202020204" pitchFamily="34" charset="0"/>
                <a:cs typeface="Arial" panose="020B0604020202020204" pitchFamily="34" charset="0"/>
              </a:rPr>
              <a:t>. sit </a:t>
            </a:r>
            <a:r>
              <a:rPr sz="1400" err="1">
                <a:solidFill>
                  <a:schemeClr val="bg1"/>
                </a:solidFill>
                <a:latin typeface="Arial" panose="020B0604020202020204" pitchFamily="34" charset="0"/>
                <a:cs typeface="Arial" panose="020B0604020202020204" pitchFamily="34" charset="0"/>
              </a:rPr>
              <a:t>amet</a:t>
            </a:r>
            <a:r>
              <a:rPr sz="1400">
                <a:solidFill>
                  <a:schemeClr val="bg1"/>
                </a:solidFill>
                <a:latin typeface="Arial" panose="020B0604020202020204" pitchFamily="34" charset="0"/>
                <a:cs typeface="Arial" panose="020B0604020202020204" pitchFamily="34" charset="0"/>
              </a:rPr>
              <a:t>  commo sit </a:t>
            </a:r>
            <a:r>
              <a:rPr sz="1400" err="1">
                <a:solidFill>
                  <a:schemeClr val="bg1"/>
                </a:solidFill>
                <a:latin typeface="Arial" panose="020B0604020202020204" pitchFamily="34" charset="0"/>
                <a:cs typeface="Arial" panose="020B0604020202020204" pitchFamily="34" charset="0"/>
              </a:rPr>
              <a:t>amet</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consectetur</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adipiscing</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elit</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Aliquam</a:t>
            </a:r>
            <a:r>
              <a:rPr sz="1400">
                <a:solidFill>
                  <a:schemeClr val="bg1"/>
                </a:solidFill>
                <a:latin typeface="Arial" panose="020B0604020202020204" pitchFamily="34" charset="0"/>
                <a:cs typeface="Arial" panose="020B0604020202020204" pitchFamily="34" charset="0"/>
              </a:rPr>
              <a:t> sit </a:t>
            </a:r>
            <a:r>
              <a:rPr sz="1400" err="1">
                <a:solidFill>
                  <a:schemeClr val="bg1"/>
                </a:solidFill>
                <a:latin typeface="Arial" panose="020B0604020202020204" pitchFamily="34" charset="0"/>
                <a:cs typeface="Arial" panose="020B0604020202020204" pitchFamily="34" charset="0"/>
              </a:rPr>
              <a:t>amet</a:t>
            </a:r>
            <a:r>
              <a:rPr sz="1400">
                <a:solidFill>
                  <a:schemeClr val="bg1"/>
                </a:solidFill>
                <a:latin typeface="Arial" panose="020B0604020202020204" pitchFamily="34" charset="0"/>
                <a:cs typeface="Arial" panose="020B0604020202020204" pitchFamily="34" charset="0"/>
              </a:rPr>
              <a:t> </a:t>
            </a:r>
            <a:r>
              <a:rPr sz="1400" err="1">
                <a:solidFill>
                  <a:schemeClr val="bg1"/>
                </a:solidFill>
                <a:latin typeface="Arial" panose="020B0604020202020204" pitchFamily="34" charset="0"/>
                <a:cs typeface="Arial" panose="020B0604020202020204" pitchFamily="34" charset="0"/>
              </a:rPr>
              <a:t>metu</a:t>
            </a:r>
            <a:r>
              <a:rPr sz="1400">
                <a:solidFill>
                  <a:schemeClr val="bg1"/>
                </a:solidFill>
                <a:latin typeface="Arial" panose="020B0604020202020204" pitchFamily="34" charset="0"/>
                <a:cs typeface="Arial" panose="020B0604020202020204" pitchFamily="34" charset="0"/>
              </a:rPr>
              <a:t> sits do. </a:t>
            </a:r>
          </a:p>
        </p:txBody>
      </p:sp>
      <p:sp>
        <p:nvSpPr>
          <p:cNvPr id="13" name="Lorem ipsum dolor sit amet, consectetur.">
            <a:extLst>
              <a:ext uri="{FF2B5EF4-FFF2-40B4-BE49-F238E27FC236}">
                <a16:creationId xmlns:a16="http://schemas.microsoft.com/office/drawing/2014/main" id="{1EA44C7A-FCC1-F8F6-FDF8-AB352242862E}"/>
              </a:ext>
            </a:extLst>
          </p:cNvPr>
          <p:cNvSpPr/>
          <p:nvPr/>
        </p:nvSpPr>
        <p:spPr>
          <a:xfrm>
            <a:off x="6864575" y="3326205"/>
            <a:ext cx="187347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828800">
              <a:lnSpc>
                <a:spcPct val="90000"/>
              </a:lnSpc>
            </a:lvl1pPr>
          </a:lstStyle>
          <a:p>
            <a:pPr>
              <a:lnSpc>
                <a:spcPct val="100000"/>
              </a:lnSpc>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a:t>
            </a:r>
          </a:p>
        </p:txBody>
      </p:sp>
      <p:sp>
        <p:nvSpPr>
          <p:cNvPr id="15" name="Lorem ipsum dolor sit amet, consectetur.">
            <a:extLst>
              <a:ext uri="{FF2B5EF4-FFF2-40B4-BE49-F238E27FC236}">
                <a16:creationId xmlns:a16="http://schemas.microsoft.com/office/drawing/2014/main" id="{34F30C7E-AA1D-198E-7838-22506C1A947C}"/>
              </a:ext>
            </a:extLst>
          </p:cNvPr>
          <p:cNvSpPr/>
          <p:nvPr/>
        </p:nvSpPr>
        <p:spPr>
          <a:xfrm>
            <a:off x="9159575" y="3326205"/>
            <a:ext cx="187347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828800">
              <a:lnSpc>
                <a:spcPct val="90000"/>
              </a:lnSpc>
            </a:lvl1pPr>
          </a:lstStyle>
          <a:p>
            <a:pPr>
              <a:lnSpc>
                <a:spcPct val="100000"/>
              </a:lnSpc>
            </a:pPr>
            <a:r>
              <a:rPr sz="1200">
                <a:solidFill>
                  <a:schemeClr val="bg1"/>
                </a:solidFill>
                <a:latin typeface="Arial" panose="020B0604020202020204" pitchFamily="34" charset="0"/>
                <a:cs typeface="Arial" panose="020B0604020202020204" pitchFamily="34" charset="0"/>
              </a:rPr>
              <a:t>Lorem ipsum dolor sit amet, consectetur.</a:t>
            </a:r>
          </a:p>
        </p:txBody>
      </p:sp>
      <p:sp>
        <p:nvSpPr>
          <p:cNvPr id="16" name="Lorem ipsum dolor sit amet, consectetur.">
            <a:extLst>
              <a:ext uri="{FF2B5EF4-FFF2-40B4-BE49-F238E27FC236}">
                <a16:creationId xmlns:a16="http://schemas.microsoft.com/office/drawing/2014/main" id="{0ABCD2AC-70CC-16F9-9034-004470DB50C9}"/>
              </a:ext>
            </a:extLst>
          </p:cNvPr>
          <p:cNvSpPr/>
          <p:nvPr/>
        </p:nvSpPr>
        <p:spPr>
          <a:xfrm>
            <a:off x="6864575" y="4611972"/>
            <a:ext cx="187347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828800">
              <a:lnSpc>
                <a:spcPct val="90000"/>
              </a:lnSpc>
            </a:lvl1pPr>
          </a:lstStyle>
          <a:p>
            <a:pPr>
              <a:lnSpc>
                <a:spcPct val="100000"/>
              </a:lnSpc>
            </a:pPr>
            <a:r>
              <a:rPr sz="1200">
                <a:solidFill>
                  <a:schemeClr val="bg1"/>
                </a:solidFill>
                <a:latin typeface="Arial" panose="020B0604020202020204" pitchFamily="34" charset="0"/>
                <a:cs typeface="Arial" panose="020B0604020202020204" pitchFamily="34" charset="0"/>
              </a:rPr>
              <a:t>Lorem ipsum dolor sit </a:t>
            </a:r>
            <a:r>
              <a:rPr sz="1200" err="1">
                <a:solidFill>
                  <a:schemeClr val="bg1"/>
                </a:solidFill>
                <a:latin typeface="Arial" panose="020B0604020202020204" pitchFamily="34" charset="0"/>
                <a:cs typeface="Arial" panose="020B0604020202020204" pitchFamily="34" charset="0"/>
              </a:rPr>
              <a:t>amet</a:t>
            </a:r>
            <a:r>
              <a:rPr sz="1200">
                <a:solidFill>
                  <a:schemeClr val="bg1"/>
                </a:solidFill>
                <a:latin typeface="Arial" panose="020B0604020202020204" pitchFamily="34" charset="0"/>
                <a:cs typeface="Arial" panose="020B0604020202020204" pitchFamily="34" charset="0"/>
              </a:rPr>
              <a:t>, </a:t>
            </a:r>
            <a:r>
              <a:rPr sz="1200" err="1">
                <a:solidFill>
                  <a:schemeClr val="bg1"/>
                </a:solidFill>
                <a:latin typeface="Arial" panose="020B0604020202020204" pitchFamily="34" charset="0"/>
                <a:cs typeface="Arial" panose="020B0604020202020204" pitchFamily="34" charset="0"/>
              </a:rPr>
              <a:t>consectetur</a:t>
            </a:r>
            <a:r>
              <a:rPr sz="1200">
                <a:solidFill>
                  <a:schemeClr val="bg1"/>
                </a:solidFill>
                <a:latin typeface="Arial" panose="020B0604020202020204" pitchFamily="34" charset="0"/>
                <a:cs typeface="Arial" panose="020B0604020202020204" pitchFamily="34" charset="0"/>
              </a:rPr>
              <a:t>.</a:t>
            </a:r>
          </a:p>
        </p:txBody>
      </p:sp>
      <p:sp>
        <p:nvSpPr>
          <p:cNvPr id="17" name="Lorem ipsum dolor sit amet, consectetur.">
            <a:extLst>
              <a:ext uri="{FF2B5EF4-FFF2-40B4-BE49-F238E27FC236}">
                <a16:creationId xmlns:a16="http://schemas.microsoft.com/office/drawing/2014/main" id="{5628A473-2054-A987-C117-FF3FF4742CD0}"/>
              </a:ext>
            </a:extLst>
          </p:cNvPr>
          <p:cNvSpPr/>
          <p:nvPr/>
        </p:nvSpPr>
        <p:spPr>
          <a:xfrm>
            <a:off x="9159575" y="4611972"/>
            <a:ext cx="187347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828800">
              <a:lnSpc>
                <a:spcPct val="90000"/>
              </a:lnSpc>
            </a:lvl1pPr>
          </a:lstStyle>
          <a:p>
            <a:pPr>
              <a:lnSpc>
                <a:spcPct val="100000"/>
              </a:lnSpc>
            </a:pPr>
            <a:r>
              <a:rPr sz="1200">
                <a:solidFill>
                  <a:schemeClr val="bg1"/>
                </a:solidFill>
                <a:latin typeface="Arial" panose="020B0604020202020204" pitchFamily="34" charset="0"/>
                <a:cs typeface="Arial" panose="020B0604020202020204" pitchFamily="34" charset="0"/>
              </a:rPr>
              <a:t>Lorem ipsum dolor sit amet, consectetur.</a:t>
            </a:r>
          </a:p>
        </p:txBody>
      </p:sp>
      <p:sp>
        <p:nvSpPr>
          <p:cNvPr id="18" name="January">
            <a:extLst>
              <a:ext uri="{FF2B5EF4-FFF2-40B4-BE49-F238E27FC236}">
                <a16:creationId xmlns:a16="http://schemas.microsoft.com/office/drawing/2014/main" id="{69046515-7350-E6B7-7C14-A9F56F0DE036}"/>
              </a:ext>
            </a:extLst>
          </p:cNvPr>
          <p:cNvSpPr/>
          <p:nvPr/>
        </p:nvSpPr>
        <p:spPr>
          <a:xfrm>
            <a:off x="6864575" y="2970426"/>
            <a:ext cx="1403773" cy="285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50000"/>
              </a:lnSpc>
              <a:defRPr sz="2800"/>
            </a:lvl1pPr>
          </a:lstStyle>
          <a:p>
            <a:r>
              <a:rPr lang="en-US" sz="1400" b="1">
                <a:solidFill>
                  <a:schemeClr val="accent1"/>
                </a:solidFill>
                <a:latin typeface="Arial" panose="020B0604020202020204" pitchFamily="34" charset="0"/>
                <a:cs typeface="Arial" panose="020B0604020202020204" pitchFamily="34" charset="0"/>
              </a:rPr>
              <a:t>Lorem</a:t>
            </a:r>
            <a:endParaRPr sz="1400" b="1">
              <a:solidFill>
                <a:schemeClr val="accent1"/>
              </a:solidFill>
              <a:latin typeface="Arial" panose="020B0604020202020204" pitchFamily="34" charset="0"/>
              <a:cs typeface="Arial" panose="020B0604020202020204" pitchFamily="34" charset="0"/>
            </a:endParaRPr>
          </a:p>
        </p:txBody>
      </p:sp>
      <p:sp>
        <p:nvSpPr>
          <p:cNvPr id="19" name="February">
            <a:extLst>
              <a:ext uri="{FF2B5EF4-FFF2-40B4-BE49-F238E27FC236}">
                <a16:creationId xmlns:a16="http://schemas.microsoft.com/office/drawing/2014/main" id="{1C3BEF1A-7129-0BC0-E816-E73D75DC18F0}"/>
              </a:ext>
            </a:extLst>
          </p:cNvPr>
          <p:cNvSpPr/>
          <p:nvPr/>
        </p:nvSpPr>
        <p:spPr>
          <a:xfrm>
            <a:off x="9159576" y="2970426"/>
            <a:ext cx="1403773" cy="285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50000"/>
              </a:lnSpc>
              <a:defRPr sz="2800"/>
            </a:lvl1pPr>
          </a:lstStyle>
          <a:p>
            <a:r>
              <a:rPr lang="en-US" sz="1400" b="1">
                <a:solidFill>
                  <a:schemeClr val="accent1"/>
                </a:solidFill>
                <a:latin typeface="Arial" panose="020B0604020202020204" pitchFamily="34" charset="0"/>
                <a:cs typeface="Arial" panose="020B0604020202020204" pitchFamily="34" charset="0"/>
              </a:rPr>
              <a:t>Ipsum</a:t>
            </a:r>
            <a:endParaRPr sz="1400" b="1">
              <a:solidFill>
                <a:schemeClr val="accent1"/>
              </a:solidFill>
              <a:latin typeface="Arial" panose="020B0604020202020204" pitchFamily="34" charset="0"/>
              <a:cs typeface="Arial" panose="020B0604020202020204" pitchFamily="34" charset="0"/>
            </a:endParaRPr>
          </a:p>
        </p:txBody>
      </p:sp>
      <p:sp>
        <p:nvSpPr>
          <p:cNvPr id="20" name="April">
            <a:extLst>
              <a:ext uri="{FF2B5EF4-FFF2-40B4-BE49-F238E27FC236}">
                <a16:creationId xmlns:a16="http://schemas.microsoft.com/office/drawing/2014/main" id="{F7F03CDD-DBB8-412B-E170-DD7866B95F2A}"/>
              </a:ext>
            </a:extLst>
          </p:cNvPr>
          <p:cNvSpPr/>
          <p:nvPr/>
        </p:nvSpPr>
        <p:spPr>
          <a:xfrm>
            <a:off x="9159575" y="4281094"/>
            <a:ext cx="1403773" cy="285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50000"/>
              </a:lnSpc>
              <a:defRPr sz="2800"/>
            </a:lvl1pPr>
          </a:lstStyle>
          <a:p>
            <a:r>
              <a:rPr lang="en-US" sz="1400" b="1">
                <a:solidFill>
                  <a:schemeClr val="accent1"/>
                </a:solidFill>
                <a:latin typeface="Arial" panose="020B0604020202020204" pitchFamily="34" charset="0"/>
                <a:cs typeface="Arial" panose="020B0604020202020204" pitchFamily="34" charset="0"/>
              </a:rPr>
              <a:t>Sit</a:t>
            </a:r>
            <a:endParaRPr sz="1400" b="1">
              <a:solidFill>
                <a:schemeClr val="accent1"/>
              </a:solidFill>
              <a:latin typeface="Arial" panose="020B0604020202020204" pitchFamily="34" charset="0"/>
              <a:cs typeface="Arial" panose="020B0604020202020204" pitchFamily="34" charset="0"/>
            </a:endParaRPr>
          </a:p>
        </p:txBody>
      </p:sp>
      <p:sp>
        <p:nvSpPr>
          <p:cNvPr id="21" name="March">
            <a:extLst>
              <a:ext uri="{FF2B5EF4-FFF2-40B4-BE49-F238E27FC236}">
                <a16:creationId xmlns:a16="http://schemas.microsoft.com/office/drawing/2014/main" id="{5AD9292B-A06E-0403-C90F-8DCD2B3E4C64}"/>
              </a:ext>
            </a:extLst>
          </p:cNvPr>
          <p:cNvSpPr/>
          <p:nvPr/>
        </p:nvSpPr>
        <p:spPr>
          <a:xfrm>
            <a:off x="6864574" y="4281094"/>
            <a:ext cx="1403773" cy="285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lnSpc>
                <a:spcPct val="150000"/>
              </a:lnSpc>
              <a:defRPr sz="2800"/>
            </a:lvl1pPr>
          </a:lstStyle>
          <a:p>
            <a:r>
              <a:rPr lang="en-US" sz="1400" b="1">
                <a:solidFill>
                  <a:schemeClr val="accent1"/>
                </a:solidFill>
                <a:latin typeface="Arial" panose="020B0604020202020204" pitchFamily="34" charset="0"/>
                <a:cs typeface="Arial" panose="020B0604020202020204" pitchFamily="34" charset="0"/>
              </a:rPr>
              <a:t>Dolor</a:t>
            </a:r>
            <a:endParaRPr sz="1400"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646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2C95-3B21-A5D9-9B75-09FE2B580843}"/>
            </a:ext>
          </a:extLst>
        </p:cNvPr>
        <p:cNvGrpSpPr/>
        <p:nvPr/>
      </p:nvGrpSpPr>
      <p:grpSpPr>
        <a:xfrm>
          <a:off x="0" y="0"/>
          <a:ext cx="0" cy="0"/>
          <a:chOff x="0" y="0"/>
          <a:chExt cx="0" cy="0"/>
        </a:xfrm>
      </p:grpSpPr>
      <p:pic>
        <p:nvPicPr>
          <p:cNvPr id="94" name="Picture 93" descr="A bright light in space&#10;&#10;AI-generated content may be incorrect.">
            <a:extLst>
              <a:ext uri="{FF2B5EF4-FFF2-40B4-BE49-F238E27FC236}">
                <a16:creationId xmlns:a16="http://schemas.microsoft.com/office/drawing/2014/main" id="{5015CEC0-E425-BF60-85C2-71A3B8231677}"/>
              </a:ext>
            </a:extLst>
          </p:cNvPr>
          <p:cNvPicPr>
            <a:picLocks noChangeAspect="1"/>
          </p:cNvPicPr>
          <p:nvPr/>
        </p:nvPicPr>
        <p:blipFill>
          <a:blip r:embed="rId4"/>
          <a:stretch>
            <a:fillRect/>
          </a:stretch>
        </p:blipFill>
        <p:spPr>
          <a:xfrm>
            <a:off x="17498" y="0"/>
            <a:ext cx="12141550" cy="6858000"/>
          </a:xfrm>
          <a:prstGeom prst="rect">
            <a:avLst/>
          </a:prstGeom>
        </p:spPr>
      </p:pic>
      <p:sp>
        <p:nvSpPr>
          <p:cNvPr id="5" name="Shape 3">
            <a:extLst>
              <a:ext uri="{FF2B5EF4-FFF2-40B4-BE49-F238E27FC236}">
                <a16:creationId xmlns:a16="http://schemas.microsoft.com/office/drawing/2014/main" id="{98A26B6D-2A39-8293-F56A-3F3F88010F3B}"/>
              </a:ext>
            </a:extLst>
          </p:cNvPr>
          <p:cNvSpPr/>
          <p:nvPr/>
        </p:nvSpPr>
        <p:spPr>
          <a:xfrm>
            <a:off x="7589520" y="4572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0D7D023D-6664-E7EF-F94E-7F4B7FC94216}"/>
              </a:ext>
            </a:extLst>
          </p:cNvPr>
          <p:cNvSpPr/>
          <p:nvPr/>
        </p:nvSpPr>
        <p:spPr>
          <a:xfrm>
            <a:off x="8321040" y="8229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6FF62503-3E41-602C-AABA-0239AC309945}"/>
              </a:ext>
            </a:extLst>
          </p:cNvPr>
          <p:cNvSpPr/>
          <p:nvPr/>
        </p:nvSpPr>
        <p:spPr>
          <a:xfrm>
            <a:off x="9326880" y="1188720"/>
            <a:ext cx="45720" cy="45720"/>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a:extLst>
              <a:ext uri="{FF2B5EF4-FFF2-40B4-BE49-F238E27FC236}">
                <a16:creationId xmlns:a16="http://schemas.microsoft.com/office/drawing/2014/main" id="{FF4B11E1-1FEE-EDCE-A91D-D65C863EC47F}"/>
              </a:ext>
            </a:extLst>
          </p:cNvPr>
          <p:cNvSpPr/>
          <p:nvPr/>
        </p:nvSpPr>
        <p:spPr>
          <a:xfrm>
            <a:off x="10424160" y="6400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0618F26E-AA80-2F77-B7FF-AC7E9029F25E}"/>
              </a:ext>
            </a:extLst>
          </p:cNvPr>
          <p:cNvSpPr/>
          <p:nvPr/>
        </p:nvSpPr>
        <p:spPr>
          <a:xfrm>
            <a:off x="11247120" y="100584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E65B43AB-2C13-60A4-D0E9-7143240B6576}"/>
              </a:ext>
            </a:extLst>
          </p:cNvPr>
          <p:cNvSpPr/>
          <p:nvPr/>
        </p:nvSpPr>
        <p:spPr>
          <a:xfrm>
            <a:off x="7955280" y="20116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a:extLst>
              <a:ext uri="{FF2B5EF4-FFF2-40B4-BE49-F238E27FC236}">
                <a16:creationId xmlns:a16="http://schemas.microsoft.com/office/drawing/2014/main" id="{8C111073-B8F8-C42C-CA08-6F349E6AC601}"/>
              </a:ext>
            </a:extLst>
          </p:cNvPr>
          <p:cNvSpPr/>
          <p:nvPr/>
        </p:nvSpPr>
        <p:spPr>
          <a:xfrm>
            <a:off x="8686800" y="32004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a:extLst>
              <a:ext uri="{FF2B5EF4-FFF2-40B4-BE49-F238E27FC236}">
                <a16:creationId xmlns:a16="http://schemas.microsoft.com/office/drawing/2014/main" id="{349ED339-8164-F852-3855-C1A778CF32D2}"/>
              </a:ext>
            </a:extLst>
          </p:cNvPr>
          <p:cNvSpPr/>
          <p:nvPr/>
        </p:nvSpPr>
        <p:spPr>
          <a:xfrm>
            <a:off x="9875520" y="3840480"/>
            <a:ext cx="45720" cy="45720"/>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a:extLst>
              <a:ext uri="{FF2B5EF4-FFF2-40B4-BE49-F238E27FC236}">
                <a16:creationId xmlns:a16="http://schemas.microsoft.com/office/drawing/2014/main" id="{F264EE9E-E775-E290-ECED-C3B8AB6026CC}"/>
              </a:ext>
            </a:extLst>
          </p:cNvPr>
          <p:cNvSpPr/>
          <p:nvPr/>
        </p:nvSpPr>
        <p:spPr>
          <a:xfrm>
            <a:off x="10881360" y="35661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7AD00DDB-FEBD-A2A0-CB29-6B0F332CD503}"/>
              </a:ext>
            </a:extLst>
          </p:cNvPr>
          <p:cNvSpPr/>
          <p:nvPr/>
        </p:nvSpPr>
        <p:spPr>
          <a:xfrm>
            <a:off x="11521440" y="466344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a:extLst>
              <a:ext uri="{FF2B5EF4-FFF2-40B4-BE49-F238E27FC236}">
                <a16:creationId xmlns:a16="http://schemas.microsoft.com/office/drawing/2014/main" id="{6884E2EF-A3FA-B59A-99A6-927C1474D315}"/>
              </a:ext>
            </a:extLst>
          </p:cNvPr>
          <p:cNvSpPr/>
          <p:nvPr/>
        </p:nvSpPr>
        <p:spPr>
          <a:xfrm>
            <a:off x="7680960" y="53035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a:extLst>
              <a:ext uri="{FF2B5EF4-FFF2-40B4-BE49-F238E27FC236}">
                <a16:creationId xmlns:a16="http://schemas.microsoft.com/office/drawing/2014/main" id="{D032A1A7-0A7A-519F-B46F-998437206B05}"/>
              </a:ext>
            </a:extLst>
          </p:cNvPr>
          <p:cNvSpPr/>
          <p:nvPr/>
        </p:nvSpPr>
        <p:spPr>
          <a:xfrm>
            <a:off x="8503920" y="58521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a:extLst>
              <a:ext uri="{FF2B5EF4-FFF2-40B4-BE49-F238E27FC236}">
                <a16:creationId xmlns:a16="http://schemas.microsoft.com/office/drawing/2014/main" id="{E2FD3697-E884-CC11-920E-53AC7522B3C0}"/>
              </a:ext>
            </a:extLst>
          </p:cNvPr>
          <p:cNvSpPr/>
          <p:nvPr/>
        </p:nvSpPr>
        <p:spPr>
          <a:xfrm>
            <a:off x="9601200" y="62179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Shape 16">
            <a:extLst>
              <a:ext uri="{FF2B5EF4-FFF2-40B4-BE49-F238E27FC236}">
                <a16:creationId xmlns:a16="http://schemas.microsoft.com/office/drawing/2014/main" id="{F76D97E0-0F3D-380B-82B8-D55A5824C3DE}"/>
              </a:ext>
            </a:extLst>
          </p:cNvPr>
          <p:cNvSpPr/>
          <p:nvPr/>
        </p:nvSpPr>
        <p:spPr>
          <a:xfrm>
            <a:off x="10789920" y="566928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a:extLst>
              <a:ext uri="{FF2B5EF4-FFF2-40B4-BE49-F238E27FC236}">
                <a16:creationId xmlns:a16="http://schemas.microsoft.com/office/drawing/2014/main" id="{11B240F3-B8E9-AB0E-74E6-C631435DF08B}"/>
              </a:ext>
            </a:extLst>
          </p:cNvPr>
          <p:cNvSpPr/>
          <p:nvPr/>
        </p:nvSpPr>
        <p:spPr>
          <a:xfrm>
            <a:off x="11795760" y="61264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a:extLst>
              <a:ext uri="{FF2B5EF4-FFF2-40B4-BE49-F238E27FC236}">
                <a16:creationId xmlns:a16="http://schemas.microsoft.com/office/drawing/2014/main" id="{F286668D-80A7-D468-3F3C-2D2E9546DE38}"/>
              </a:ext>
            </a:extLst>
          </p:cNvPr>
          <p:cNvSpPr/>
          <p:nvPr/>
        </p:nvSpPr>
        <p:spPr>
          <a:xfrm>
            <a:off x="8138160" y="43891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9">
            <a:extLst>
              <a:ext uri="{FF2B5EF4-FFF2-40B4-BE49-F238E27FC236}">
                <a16:creationId xmlns:a16="http://schemas.microsoft.com/office/drawing/2014/main" id="{A354B7AA-A97A-08F2-B428-6F09370FFAAD}"/>
              </a:ext>
            </a:extLst>
          </p:cNvPr>
          <p:cNvSpPr/>
          <p:nvPr/>
        </p:nvSpPr>
        <p:spPr>
          <a:xfrm>
            <a:off x="9235440" y="502920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0">
            <a:extLst>
              <a:ext uri="{FF2B5EF4-FFF2-40B4-BE49-F238E27FC236}">
                <a16:creationId xmlns:a16="http://schemas.microsoft.com/office/drawing/2014/main" id="{61ECB97E-AA07-107C-479D-3AC5E04F0AD4}"/>
              </a:ext>
            </a:extLst>
          </p:cNvPr>
          <p:cNvSpPr/>
          <p:nvPr/>
        </p:nvSpPr>
        <p:spPr>
          <a:xfrm>
            <a:off x="10332720" y="539496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a:extLst>
              <a:ext uri="{FF2B5EF4-FFF2-40B4-BE49-F238E27FC236}">
                <a16:creationId xmlns:a16="http://schemas.microsoft.com/office/drawing/2014/main" id="{A22BB15B-D8D0-E38F-5BF5-0777F526BC2C}"/>
              </a:ext>
            </a:extLst>
          </p:cNvPr>
          <p:cNvSpPr/>
          <p:nvPr/>
        </p:nvSpPr>
        <p:spPr>
          <a:xfrm>
            <a:off x="11155680" y="40233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2">
            <a:extLst>
              <a:ext uri="{FF2B5EF4-FFF2-40B4-BE49-F238E27FC236}">
                <a16:creationId xmlns:a16="http://schemas.microsoft.com/office/drawing/2014/main" id="{FF69E3EE-2D9F-3E2F-F0C2-8B4D9256FA3A}"/>
              </a:ext>
            </a:extLst>
          </p:cNvPr>
          <p:cNvSpPr/>
          <p:nvPr/>
        </p:nvSpPr>
        <p:spPr>
          <a:xfrm>
            <a:off x="11887200" y="292608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23">
            <a:extLst>
              <a:ext uri="{FF2B5EF4-FFF2-40B4-BE49-F238E27FC236}">
                <a16:creationId xmlns:a16="http://schemas.microsoft.com/office/drawing/2014/main" id="{972694BA-19EF-76AD-B182-A19C3281F340}"/>
              </a:ext>
            </a:extLst>
          </p:cNvPr>
          <p:cNvSpPr/>
          <p:nvPr/>
        </p:nvSpPr>
        <p:spPr>
          <a:xfrm>
            <a:off x="7132320" y="57607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24">
            <a:extLst>
              <a:ext uri="{FF2B5EF4-FFF2-40B4-BE49-F238E27FC236}">
                <a16:creationId xmlns:a16="http://schemas.microsoft.com/office/drawing/2014/main" id="{5FA75238-723B-64CC-2996-0EA023AD7159}"/>
              </a:ext>
            </a:extLst>
          </p:cNvPr>
          <p:cNvSpPr/>
          <p:nvPr/>
        </p:nvSpPr>
        <p:spPr>
          <a:xfrm>
            <a:off x="7406640" y="347472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5">
            <a:extLst>
              <a:ext uri="{FF2B5EF4-FFF2-40B4-BE49-F238E27FC236}">
                <a16:creationId xmlns:a16="http://schemas.microsoft.com/office/drawing/2014/main" id="{741E5E4B-9D7B-797D-0225-5A89A0F3B386}"/>
              </a:ext>
            </a:extLst>
          </p:cNvPr>
          <p:cNvSpPr/>
          <p:nvPr/>
        </p:nvSpPr>
        <p:spPr>
          <a:xfrm>
            <a:off x="8961120" y="1920240"/>
            <a:ext cx="27432" cy="27432"/>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6">
            <a:extLst>
              <a:ext uri="{FF2B5EF4-FFF2-40B4-BE49-F238E27FC236}">
                <a16:creationId xmlns:a16="http://schemas.microsoft.com/office/drawing/2014/main" id="{212BD745-23B5-B5DF-9282-C2EE39EF2484}"/>
              </a:ext>
            </a:extLst>
          </p:cNvPr>
          <p:cNvSpPr/>
          <p:nvPr/>
        </p:nvSpPr>
        <p:spPr>
          <a:xfrm>
            <a:off x="10515600" y="2194560"/>
            <a:ext cx="36576" cy="36576"/>
          </a:xfrm>
          <a:prstGeom prst="ellipse">
            <a:avLst/>
          </a:prstGeom>
          <a:solidFill>
            <a:srgbClr val="FFFFFF">
              <a:alpha val="70000"/>
            </a:srgbClr>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a:extLst>
              <a:ext uri="{FF2B5EF4-FFF2-40B4-BE49-F238E27FC236}">
                <a16:creationId xmlns:a16="http://schemas.microsoft.com/office/drawing/2014/main" id="{B771A142-CC62-1D17-0173-85969DFC7910}"/>
              </a:ext>
            </a:extLst>
          </p:cNvPr>
          <p:cNvSpPr/>
          <p:nvPr/>
        </p:nvSpPr>
        <p:spPr>
          <a:xfrm>
            <a:off x="457200" y="228600"/>
            <a:ext cx="11247120" cy="6858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Arial"/>
                <a:ea typeface="Calibri"/>
                <a:cs typeface="Arial"/>
              </a:rPr>
              <a:t>30 </a:t>
            </a:r>
            <a:r>
              <a:rPr lang="en-US" sz="3800" b="1">
                <a:solidFill>
                  <a:srgbClr val="FFFFFF"/>
                </a:solidFill>
                <a:latin typeface="Arial"/>
                <a:ea typeface="Calibri"/>
                <a:cs typeface="Arial"/>
              </a:rPr>
              <a:t>years</a:t>
            </a:r>
            <a:r>
              <a:rPr kumimoji="0" lang="en-US" sz="3800" b="1" i="0" u="none" strike="noStrike" kern="1200" cap="none" spc="0" normalizeH="0" baseline="0" noProof="0">
                <a:ln>
                  <a:noFill/>
                </a:ln>
                <a:solidFill>
                  <a:srgbClr val="FFFFFF"/>
                </a:solidFill>
                <a:effectLst/>
                <a:uLnTx/>
                <a:uFillTx/>
                <a:latin typeface="Arial"/>
                <a:ea typeface="Calibri"/>
                <a:cs typeface="Arial"/>
              </a:rPr>
              <a:t> </a:t>
            </a:r>
            <a:r>
              <a:rPr kumimoji="0" lang="en-US" sz="3800" b="1" i="0" u="none" strike="noStrike" kern="1200" cap="none" spc="0" normalizeH="0" baseline="0" noProof="0">
                <a:ln>
                  <a:noFill/>
                </a:ln>
                <a:solidFill>
                  <a:srgbClr val="B794F4"/>
                </a:solidFill>
                <a:effectLst/>
                <a:uLnTx/>
                <a:uFillTx/>
                <a:latin typeface="Arial"/>
                <a:ea typeface="Calibri"/>
                <a:cs typeface="Arial"/>
              </a:rPr>
              <a:t>→ </a:t>
            </a:r>
            <a:r>
              <a:rPr kumimoji="0" lang="en-US" sz="3800" b="1" i="0" u="none" strike="noStrike" kern="1200" cap="none" spc="0" normalizeH="0" baseline="0" noProof="0">
                <a:ln>
                  <a:noFill/>
                </a:ln>
                <a:solidFill>
                  <a:srgbClr val="FFFFFF"/>
                </a:solidFill>
                <a:effectLst/>
                <a:uLnTx/>
                <a:uFillTx/>
                <a:latin typeface="Arial"/>
                <a:ea typeface="Calibri"/>
                <a:cs typeface="Arial"/>
              </a:rPr>
              <a:t>Microsoft Intune</a:t>
            </a:r>
            <a:endParaRPr kumimoji="0" lang="en-US" sz="3800" b="0" i="0" u="none" strike="noStrike" kern="1200" cap="none" spc="0" normalizeH="0" baseline="0" noProof="0">
              <a:ln>
                <a:noFill/>
              </a:ln>
              <a:solidFill>
                <a:prstClr val="black"/>
              </a:solidFill>
              <a:effectLst/>
              <a:uLnTx/>
              <a:uFillTx/>
              <a:latin typeface="Arial"/>
              <a:ea typeface="Calibri"/>
              <a:cs typeface="Arial"/>
            </a:endParaRPr>
          </a:p>
        </p:txBody>
      </p:sp>
      <p:sp>
        <p:nvSpPr>
          <p:cNvPr id="30" name="Shape 28">
            <a:extLst>
              <a:ext uri="{FF2B5EF4-FFF2-40B4-BE49-F238E27FC236}">
                <a16:creationId xmlns:a16="http://schemas.microsoft.com/office/drawing/2014/main" id="{4D5447E3-90AA-94F7-302A-54DCBE1CECD4}"/>
              </a:ext>
            </a:extLst>
          </p:cNvPr>
          <p:cNvSpPr/>
          <p:nvPr/>
        </p:nvSpPr>
        <p:spPr>
          <a:xfrm>
            <a:off x="2926080" y="932688"/>
            <a:ext cx="6309360" cy="0"/>
          </a:xfrm>
          <a:prstGeom prst="line">
            <a:avLst/>
          </a:prstGeom>
          <a:noFill/>
          <a:ln w="9525">
            <a:solidFill>
              <a:srgbClr val="A0B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a:extLst>
              <a:ext uri="{FF2B5EF4-FFF2-40B4-BE49-F238E27FC236}">
                <a16:creationId xmlns:a16="http://schemas.microsoft.com/office/drawing/2014/main" id="{9CF14C80-F0DE-7049-276E-86EC61945041}"/>
              </a:ext>
            </a:extLst>
          </p:cNvPr>
          <p:cNvSpPr/>
          <p:nvPr/>
        </p:nvSpPr>
        <p:spPr>
          <a:xfrm>
            <a:off x="457200" y="960120"/>
            <a:ext cx="11247120" cy="365760"/>
          </a:xfrm>
          <a:prstGeom prst="rect">
            <a:avLst/>
          </a:prstGeom>
          <a:noFill/>
          <a:ln/>
        </p:spPr>
        <p:txBody>
          <a:bodyPr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0B4D8"/>
                </a:solidFill>
                <a:effectLst/>
                <a:uLnTx/>
                <a:uFillTx/>
                <a:latin typeface="Arial"/>
                <a:ea typeface="Calibri"/>
                <a:cs typeface="Arial"/>
              </a:rPr>
              <a:t>The </a:t>
            </a:r>
            <a:r>
              <a:rPr lang="en-US" sz="1500">
                <a:solidFill>
                  <a:srgbClr val="A0B4D8"/>
                </a:solidFill>
                <a:latin typeface="Arial"/>
                <a:ea typeface="Calibri"/>
                <a:cs typeface="Arial"/>
              </a:rPr>
              <a:t>convergence</a:t>
            </a:r>
            <a:r>
              <a:rPr kumimoji="0" lang="en-US" sz="1500" b="0" i="0" u="none" strike="noStrike" kern="1200" cap="none" spc="0" normalizeH="0" baseline="0" noProof="0">
                <a:ln>
                  <a:noFill/>
                </a:ln>
                <a:solidFill>
                  <a:srgbClr val="A0B4D8"/>
                </a:solidFill>
                <a:effectLst/>
                <a:uLnTx/>
                <a:uFillTx/>
                <a:latin typeface="Arial"/>
                <a:ea typeface="Calibri"/>
                <a:cs typeface="Arial"/>
              </a:rPr>
              <a:t> of RMM and Microsoft Endpoint Management</a:t>
            </a:r>
            <a:endParaRPr kumimoji="0" lang="en-US" sz="1500" b="0" i="0" u="none" strike="noStrike" kern="1200" cap="none" spc="0" normalizeH="0" baseline="0" noProof="0">
              <a:ln>
                <a:noFill/>
              </a:ln>
              <a:solidFill>
                <a:prstClr val="black"/>
              </a:solidFill>
              <a:effectLst/>
              <a:uLnTx/>
              <a:uFillTx/>
              <a:latin typeface="Arial"/>
              <a:ea typeface="Calibri"/>
              <a:cs typeface="Arial"/>
            </a:endParaRPr>
          </a:p>
        </p:txBody>
      </p:sp>
      <p:sp>
        <p:nvSpPr>
          <p:cNvPr id="32" name="Shape 30">
            <a:extLst>
              <a:ext uri="{FF2B5EF4-FFF2-40B4-BE49-F238E27FC236}">
                <a16:creationId xmlns:a16="http://schemas.microsoft.com/office/drawing/2014/main" id="{A018DA0D-624F-B8FD-8CEE-5FB2C3349ED7}"/>
              </a:ext>
            </a:extLst>
          </p:cNvPr>
          <p:cNvSpPr/>
          <p:nvPr/>
        </p:nvSpPr>
        <p:spPr>
          <a:xfrm flipV="1">
            <a:off x="996696" y="2743200"/>
            <a:ext cx="7278624" cy="9144"/>
          </a:xfrm>
          <a:prstGeom prst="line">
            <a:avLst/>
          </a:prstGeom>
          <a:noFill/>
          <a:ln w="38100">
            <a:solidFill>
              <a:srgbClr val="4A9E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31">
            <a:extLst>
              <a:ext uri="{FF2B5EF4-FFF2-40B4-BE49-F238E27FC236}">
                <a16:creationId xmlns:a16="http://schemas.microsoft.com/office/drawing/2014/main" id="{0F6A3057-7295-1FEF-29A7-F5B9A52872F1}"/>
              </a:ext>
            </a:extLst>
          </p:cNvPr>
          <p:cNvSpPr/>
          <p:nvPr/>
        </p:nvSpPr>
        <p:spPr>
          <a:xfrm>
            <a:off x="167118"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Arial"/>
                <a:ea typeface="Calibri" pitchFamily="34" charset="-122"/>
                <a:cs typeface="Arial"/>
              </a:rPr>
              <a:t>1994</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34" name="Text 32">
            <a:extLst>
              <a:ext uri="{FF2B5EF4-FFF2-40B4-BE49-F238E27FC236}">
                <a16:creationId xmlns:a16="http://schemas.microsoft.com/office/drawing/2014/main" id="{0475F668-74BB-6F7C-2FD6-9017F1754FF6}"/>
              </a:ext>
            </a:extLst>
          </p:cNvPr>
          <p:cNvSpPr/>
          <p:nvPr/>
        </p:nvSpPr>
        <p:spPr>
          <a:xfrm>
            <a:off x="380478" y="1874520"/>
            <a:ext cx="1310640" cy="4876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SMS</a:t>
            </a:r>
            <a:endParaRPr kumimoji="0" lang="en-US" sz="1400" b="0" i="0" u="none" strike="noStrike" kern="1200" cap="none" spc="0" normalizeH="0" baseline="0" noProof="0">
              <a:ln>
                <a:noFill/>
              </a:ln>
              <a:solidFill>
                <a:prstClr val="black"/>
              </a:solidFill>
              <a:effectLst/>
              <a:uLnTx/>
              <a:uFillTx/>
              <a:latin typeface="Arial"/>
              <a:cs typeface="Arial"/>
            </a:endParaRPr>
          </a:p>
          <a:p>
            <a:pPr algn="ctr">
              <a:defRPr/>
            </a:pPr>
            <a:r>
              <a:rPr kumimoji="0" lang="en-US" sz="1400" b="1" i="0" u="none" strike="noStrike" kern="1200" cap="none" spc="0" normalizeH="0" baseline="0" noProof="0">
                <a:ln>
                  <a:noFill/>
                </a:ln>
                <a:solidFill>
                  <a:srgbClr val="FFFFFF"/>
                </a:solidFill>
                <a:effectLst/>
                <a:uLnTx/>
                <a:uFillTx/>
                <a:latin typeface="Arial"/>
                <a:ea typeface="Calibri"/>
                <a:cs typeface="Arial"/>
              </a:rPr>
              <a:t>Enterprise </a:t>
            </a:r>
            <a:endParaRPr lang="en-US" sz="1400">
              <a:solidFill>
                <a:srgbClr val="000000"/>
              </a:solidFill>
              <a:latin typeface="Arial"/>
              <a:ea typeface="Calibri"/>
              <a:cs typeface="Arial"/>
            </a:endParaRPr>
          </a:p>
          <a:p>
            <a:pPr marL="0" marR="0" lvl="0" indent="0" algn="ctr" defTabSz="91440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a:cs typeface="Arial"/>
              </a:rPr>
              <a:t>IT begins</a:t>
            </a:r>
            <a:endParaRPr lang="en-US" sz="1400" b="0" i="0" u="none" strike="noStrike" kern="1200" cap="none" spc="0" normalizeH="0" baseline="0" noProof="0">
              <a:ln>
                <a:noFill/>
              </a:ln>
              <a:solidFill>
                <a:prstClr val="black"/>
              </a:solidFill>
              <a:effectLst/>
              <a:uLnTx/>
              <a:uFillTx/>
              <a:latin typeface="Arial"/>
              <a:ea typeface="Calibri"/>
              <a:cs typeface="Arial"/>
            </a:endParaRPr>
          </a:p>
        </p:txBody>
      </p:sp>
      <p:sp>
        <p:nvSpPr>
          <p:cNvPr id="35" name="Shape 33">
            <a:extLst>
              <a:ext uri="{FF2B5EF4-FFF2-40B4-BE49-F238E27FC236}">
                <a16:creationId xmlns:a16="http://schemas.microsoft.com/office/drawing/2014/main" id="{83B93F09-6815-6A83-8A28-A5DE6019F012}"/>
              </a:ext>
            </a:extLst>
          </p:cNvPr>
          <p:cNvSpPr/>
          <p:nvPr/>
        </p:nvSpPr>
        <p:spPr>
          <a:xfrm>
            <a:off x="905256" y="2633472"/>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 34">
            <a:extLst>
              <a:ext uri="{FF2B5EF4-FFF2-40B4-BE49-F238E27FC236}">
                <a16:creationId xmlns:a16="http://schemas.microsoft.com/office/drawing/2014/main" id="{B5E73D85-C0BC-F2FA-0390-0F6301C97102}"/>
              </a:ext>
            </a:extLst>
          </p:cNvPr>
          <p:cNvSpPr/>
          <p:nvPr/>
        </p:nvSpPr>
        <p:spPr>
          <a:xfrm>
            <a:off x="265176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Arial"/>
                <a:ea typeface="Calibri" pitchFamily="34" charset="-122"/>
                <a:cs typeface="Arial"/>
              </a:rPr>
              <a:t>2007</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37" name="Text 35">
            <a:extLst>
              <a:ext uri="{FF2B5EF4-FFF2-40B4-BE49-F238E27FC236}">
                <a16:creationId xmlns:a16="http://schemas.microsoft.com/office/drawing/2014/main" id="{44C1C199-4F87-FEFE-1F09-42F89906EF67}"/>
              </a:ext>
            </a:extLst>
          </p:cNvPr>
          <p:cNvSpPr/>
          <p:nvPr/>
        </p:nvSpPr>
        <p:spPr>
          <a:xfrm>
            <a:off x="265176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SCCM</a:t>
            </a:r>
            <a:endParaRPr kumimoji="0" lang="en-US" sz="1400" b="0" i="0" u="none" strike="noStrike" kern="1200" cap="none" spc="0" normalizeH="0" baseline="0" noProof="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Arial"/>
                <a:ea typeface="Calibri"/>
                <a:cs typeface="Arial"/>
              </a:rPr>
              <a:t>device</a:t>
            </a:r>
            <a:r>
              <a:rPr kumimoji="0" lang="en-US" sz="1400" b="1" i="0" u="none" strike="noStrike" kern="1200" cap="none" spc="0" normalizeH="0" baseline="0" noProof="0">
                <a:ln>
                  <a:noFill/>
                </a:ln>
                <a:solidFill>
                  <a:srgbClr val="FFFFFF"/>
                </a:solidFill>
                <a:effectLst/>
                <a:uLnTx/>
                <a:uFillTx/>
                <a:latin typeface="Arial"/>
                <a:ea typeface="Calibri"/>
                <a:cs typeface="Arial"/>
              </a:rPr>
              <a:t> </a:t>
            </a:r>
            <a:r>
              <a:rPr lang="en-US" sz="1400" b="1">
                <a:solidFill>
                  <a:srgbClr val="FFFFFF"/>
                </a:solidFill>
                <a:latin typeface="Arial"/>
                <a:ea typeface="Calibri"/>
                <a:cs typeface="Arial"/>
              </a:rPr>
              <a:t>management</a:t>
            </a:r>
            <a:endParaRPr kumimoji="0" lang="en-US" sz="1400" b="0" i="0" u="none" strike="noStrike" kern="1200" cap="none" spc="0" normalizeH="0" baseline="0" noProof="0">
              <a:ln>
                <a:noFill/>
              </a:ln>
              <a:solidFill>
                <a:prstClr val="black"/>
              </a:solidFill>
              <a:effectLst/>
              <a:uLnTx/>
              <a:uFillTx/>
              <a:latin typeface="Arial"/>
              <a:ea typeface="Calibri"/>
              <a:cs typeface="Arial"/>
            </a:endParaRPr>
          </a:p>
        </p:txBody>
      </p:sp>
      <p:sp>
        <p:nvSpPr>
          <p:cNvPr id="38" name="Shape 36">
            <a:extLst>
              <a:ext uri="{FF2B5EF4-FFF2-40B4-BE49-F238E27FC236}">
                <a16:creationId xmlns:a16="http://schemas.microsoft.com/office/drawing/2014/main" id="{660CF27F-3435-ECC3-6916-DE38AD264BD5}"/>
              </a:ext>
            </a:extLst>
          </p:cNvPr>
          <p:cNvSpPr/>
          <p:nvPr/>
        </p:nvSpPr>
        <p:spPr>
          <a:xfrm>
            <a:off x="342900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37">
            <a:extLst>
              <a:ext uri="{FF2B5EF4-FFF2-40B4-BE49-F238E27FC236}">
                <a16:creationId xmlns:a16="http://schemas.microsoft.com/office/drawing/2014/main" id="{A08B9D45-1285-2A44-9C97-37FD706AE575}"/>
              </a:ext>
            </a:extLst>
          </p:cNvPr>
          <p:cNvSpPr/>
          <p:nvPr/>
        </p:nvSpPr>
        <p:spPr>
          <a:xfrm>
            <a:off x="438912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Arial"/>
                <a:ea typeface="Calibri" pitchFamily="34" charset="-122"/>
                <a:cs typeface="Arial"/>
              </a:rPr>
              <a:t>2011–2015</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40" name="Text 38">
            <a:extLst>
              <a:ext uri="{FF2B5EF4-FFF2-40B4-BE49-F238E27FC236}">
                <a16:creationId xmlns:a16="http://schemas.microsoft.com/office/drawing/2014/main" id="{0C59EBD5-1CB6-09F9-19AE-5535A19F66BD}"/>
              </a:ext>
            </a:extLst>
          </p:cNvPr>
          <p:cNvSpPr/>
          <p:nvPr/>
        </p:nvSpPr>
        <p:spPr>
          <a:xfrm>
            <a:off x="438912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Intune</a:t>
            </a:r>
            <a:endParaRPr kumimoji="0" lang="en-US" sz="1400" b="0" i="0" u="none" strike="noStrike" kern="1200" cap="none" spc="0" normalizeH="0" baseline="0" noProof="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(MDM)</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41" name="Text 39">
            <a:extLst>
              <a:ext uri="{FF2B5EF4-FFF2-40B4-BE49-F238E27FC236}">
                <a16:creationId xmlns:a16="http://schemas.microsoft.com/office/drawing/2014/main" id="{607B2D29-7D6E-DE81-D821-926625C53B8E}"/>
              </a:ext>
            </a:extLst>
          </p:cNvPr>
          <p:cNvSpPr/>
          <p:nvPr/>
        </p:nvSpPr>
        <p:spPr>
          <a:xfrm>
            <a:off x="438912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pitchFamily="34" charset="-122"/>
                <a:cs typeface="Arial"/>
              </a:rPr>
              <a:t>Cloud Mobility</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42" name="Shape 40">
            <a:extLst>
              <a:ext uri="{FF2B5EF4-FFF2-40B4-BE49-F238E27FC236}">
                <a16:creationId xmlns:a16="http://schemas.microsoft.com/office/drawing/2014/main" id="{FE6AE7DD-D163-BD8F-6FAB-D0C718BE995B}"/>
              </a:ext>
            </a:extLst>
          </p:cNvPr>
          <p:cNvSpPr/>
          <p:nvPr/>
        </p:nvSpPr>
        <p:spPr>
          <a:xfrm>
            <a:off x="516636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41">
            <a:extLst>
              <a:ext uri="{FF2B5EF4-FFF2-40B4-BE49-F238E27FC236}">
                <a16:creationId xmlns:a16="http://schemas.microsoft.com/office/drawing/2014/main" id="{3773DF65-14DA-0740-5CA5-AE812A94C945}"/>
              </a:ext>
            </a:extLst>
          </p:cNvPr>
          <p:cNvSpPr/>
          <p:nvPr/>
        </p:nvSpPr>
        <p:spPr>
          <a:xfrm>
            <a:off x="594360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Arial"/>
                <a:ea typeface="Calibri" pitchFamily="34" charset="-122"/>
                <a:cs typeface="Arial"/>
              </a:rPr>
              <a:t>2018–2023</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44" name="Text 42">
            <a:extLst>
              <a:ext uri="{FF2B5EF4-FFF2-40B4-BE49-F238E27FC236}">
                <a16:creationId xmlns:a16="http://schemas.microsoft.com/office/drawing/2014/main" id="{2702FCF4-9BE0-314B-FFDC-26B9742AAC3B}"/>
              </a:ext>
            </a:extLst>
          </p:cNvPr>
          <p:cNvSpPr/>
          <p:nvPr/>
        </p:nvSpPr>
        <p:spPr>
          <a:xfrm>
            <a:off x="594360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a:cs typeface="Arial"/>
              </a:rPr>
              <a:t>Modern </a:t>
            </a:r>
            <a:r>
              <a:rPr lang="en-US" sz="1400" b="1">
                <a:solidFill>
                  <a:srgbClr val="FFFFFF"/>
                </a:solidFill>
                <a:latin typeface="Arial"/>
                <a:ea typeface="Calibri"/>
                <a:cs typeface="Arial"/>
              </a:rPr>
              <a:t>endpoint</a:t>
            </a:r>
            <a:endParaRPr kumimoji="0" lang="en-US" sz="1400" b="0" i="0" u="none" strike="noStrike" kern="1200" cap="none" spc="0" normalizeH="0" baseline="0" noProof="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Arial"/>
                <a:ea typeface="Calibri"/>
                <a:cs typeface="Arial"/>
              </a:rPr>
              <a:t>management</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45" name="Text 43">
            <a:extLst>
              <a:ext uri="{FF2B5EF4-FFF2-40B4-BE49-F238E27FC236}">
                <a16:creationId xmlns:a16="http://schemas.microsoft.com/office/drawing/2014/main" id="{371FB91C-9D59-E43E-28C3-A2AE14565966}"/>
              </a:ext>
            </a:extLst>
          </p:cNvPr>
          <p:cNvSpPr/>
          <p:nvPr/>
        </p:nvSpPr>
        <p:spPr>
          <a:xfrm>
            <a:off x="594360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pitchFamily="34" charset="-122"/>
                <a:cs typeface="Arial"/>
              </a:rPr>
              <a:t>Intune • Defender • Entra ID</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46" name="Shape 44">
            <a:extLst>
              <a:ext uri="{FF2B5EF4-FFF2-40B4-BE49-F238E27FC236}">
                <a16:creationId xmlns:a16="http://schemas.microsoft.com/office/drawing/2014/main" id="{1D49A954-4435-30A7-837B-D916CBD77B93}"/>
              </a:ext>
            </a:extLst>
          </p:cNvPr>
          <p:cNvSpPr/>
          <p:nvPr/>
        </p:nvSpPr>
        <p:spPr>
          <a:xfrm>
            <a:off x="672084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 45">
            <a:extLst>
              <a:ext uri="{FF2B5EF4-FFF2-40B4-BE49-F238E27FC236}">
                <a16:creationId xmlns:a16="http://schemas.microsoft.com/office/drawing/2014/main" id="{F66B34DC-1ADE-0ABC-8F36-709D172C8F60}"/>
              </a:ext>
            </a:extLst>
          </p:cNvPr>
          <p:cNvSpPr/>
          <p:nvPr/>
        </p:nvSpPr>
        <p:spPr>
          <a:xfrm>
            <a:off x="7406640" y="1508760"/>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6BB4FF"/>
                </a:solidFill>
                <a:effectLst/>
                <a:uLnTx/>
                <a:uFillTx/>
                <a:latin typeface="Arial"/>
                <a:ea typeface="Calibri" pitchFamily="34" charset="-122"/>
                <a:cs typeface="Arial"/>
              </a:rPr>
              <a:t>2024+</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48" name="Text 46">
            <a:extLst>
              <a:ext uri="{FF2B5EF4-FFF2-40B4-BE49-F238E27FC236}">
                <a16:creationId xmlns:a16="http://schemas.microsoft.com/office/drawing/2014/main" id="{B8742468-2861-BC6A-68E3-871F42BF992A}"/>
              </a:ext>
            </a:extLst>
          </p:cNvPr>
          <p:cNvSpPr/>
          <p:nvPr/>
        </p:nvSpPr>
        <p:spPr>
          <a:xfrm>
            <a:off x="7406640" y="1783080"/>
            <a:ext cx="173736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MSP</a:t>
            </a:r>
            <a:b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b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Control Plane</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49" name="Text 47">
            <a:extLst>
              <a:ext uri="{FF2B5EF4-FFF2-40B4-BE49-F238E27FC236}">
                <a16:creationId xmlns:a16="http://schemas.microsoft.com/office/drawing/2014/main" id="{D1946EE7-CFBF-EAD3-C1A8-EE57F1D79D63}"/>
              </a:ext>
            </a:extLst>
          </p:cNvPr>
          <p:cNvSpPr/>
          <p:nvPr/>
        </p:nvSpPr>
        <p:spPr>
          <a:xfrm>
            <a:off x="7406640" y="2240280"/>
            <a:ext cx="173736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pitchFamily="34" charset="-122"/>
                <a:cs typeface="Arial"/>
              </a:rPr>
              <a:t>#ItuneForMSPs</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50" name="Shape 48">
            <a:extLst>
              <a:ext uri="{FF2B5EF4-FFF2-40B4-BE49-F238E27FC236}">
                <a16:creationId xmlns:a16="http://schemas.microsoft.com/office/drawing/2014/main" id="{023C470E-B10B-D606-FC12-B734F6512668}"/>
              </a:ext>
            </a:extLst>
          </p:cNvPr>
          <p:cNvSpPr/>
          <p:nvPr/>
        </p:nvSpPr>
        <p:spPr>
          <a:xfrm>
            <a:off x="8183880" y="2651760"/>
            <a:ext cx="182880" cy="182880"/>
          </a:xfrm>
          <a:prstGeom prst="ellipse">
            <a:avLst/>
          </a:prstGeom>
          <a:solidFill>
            <a:srgbClr val="6BB4FF"/>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Shape 49">
            <a:extLst>
              <a:ext uri="{FF2B5EF4-FFF2-40B4-BE49-F238E27FC236}">
                <a16:creationId xmlns:a16="http://schemas.microsoft.com/office/drawing/2014/main" id="{F2A902CF-4A20-DC5E-B511-3B761EFE8924}"/>
              </a:ext>
            </a:extLst>
          </p:cNvPr>
          <p:cNvSpPr/>
          <p:nvPr/>
        </p:nvSpPr>
        <p:spPr>
          <a:xfrm>
            <a:off x="868680" y="2944368"/>
            <a:ext cx="128016" cy="128016"/>
          </a:xfrm>
          <a:prstGeom prst="rect">
            <a:avLst/>
          </a:prstGeom>
          <a:solidFill>
            <a:srgbClr val="F25022"/>
          </a:solidFill>
          <a:ln w="12700">
            <a:solidFill>
              <a:srgbClr val="F250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Shape 50">
            <a:extLst>
              <a:ext uri="{FF2B5EF4-FFF2-40B4-BE49-F238E27FC236}">
                <a16:creationId xmlns:a16="http://schemas.microsoft.com/office/drawing/2014/main" id="{E9C88DD1-5A34-92C7-58CD-D730E71CDE4F}"/>
              </a:ext>
            </a:extLst>
          </p:cNvPr>
          <p:cNvSpPr/>
          <p:nvPr/>
        </p:nvSpPr>
        <p:spPr>
          <a:xfrm>
            <a:off x="1014984" y="2944368"/>
            <a:ext cx="128016" cy="128016"/>
          </a:xfrm>
          <a:prstGeom prst="rect">
            <a:avLst/>
          </a:prstGeom>
          <a:solidFill>
            <a:srgbClr val="7FBA00"/>
          </a:solidFill>
          <a:ln w="12700">
            <a:solidFill>
              <a:srgbClr val="7FB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Shape 51">
            <a:extLst>
              <a:ext uri="{FF2B5EF4-FFF2-40B4-BE49-F238E27FC236}">
                <a16:creationId xmlns:a16="http://schemas.microsoft.com/office/drawing/2014/main" id="{78E49B33-7604-789E-1A5A-5AAA523B4EDB}"/>
              </a:ext>
            </a:extLst>
          </p:cNvPr>
          <p:cNvSpPr/>
          <p:nvPr/>
        </p:nvSpPr>
        <p:spPr>
          <a:xfrm>
            <a:off x="868680" y="3090672"/>
            <a:ext cx="128016" cy="128016"/>
          </a:xfrm>
          <a:prstGeom prst="rect">
            <a:avLst/>
          </a:prstGeom>
          <a:solidFill>
            <a:srgbClr val="00A4EF"/>
          </a:solidFill>
          <a:ln w="12700">
            <a:solidFill>
              <a:srgbClr val="00A4E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Shape 52">
            <a:extLst>
              <a:ext uri="{FF2B5EF4-FFF2-40B4-BE49-F238E27FC236}">
                <a16:creationId xmlns:a16="http://schemas.microsoft.com/office/drawing/2014/main" id="{49ADB42F-C611-9F41-8C94-140A8E5AD7F6}"/>
              </a:ext>
            </a:extLst>
          </p:cNvPr>
          <p:cNvSpPr/>
          <p:nvPr/>
        </p:nvSpPr>
        <p:spPr>
          <a:xfrm>
            <a:off x="1014984" y="3090672"/>
            <a:ext cx="128016" cy="128016"/>
          </a:xfrm>
          <a:prstGeom prst="rect">
            <a:avLst/>
          </a:prstGeom>
          <a:solidFill>
            <a:srgbClr val="FFB900"/>
          </a:solidFill>
          <a:ln w="12700">
            <a:solidFill>
              <a:srgbClr val="FFB9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 53">
            <a:extLst>
              <a:ext uri="{FF2B5EF4-FFF2-40B4-BE49-F238E27FC236}">
                <a16:creationId xmlns:a16="http://schemas.microsoft.com/office/drawing/2014/main" id="{BAE75D33-C5A0-854C-C853-6A80E66B223F}"/>
              </a:ext>
            </a:extLst>
          </p:cNvPr>
          <p:cNvSpPr/>
          <p:nvPr/>
        </p:nvSpPr>
        <p:spPr>
          <a:xfrm>
            <a:off x="1188720" y="2926080"/>
            <a:ext cx="1188720"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Calibri" pitchFamily="34" charset="-122"/>
                <a:cs typeface="Arial"/>
              </a:rPr>
              <a:t>Microsoft</a:t>
            </a:r>
            <a:endParaRPr kumimoji="0" lang="en-US" sz="1200" b="0" i="0" u="none" strike="noStrike" kern="1200" cap="none" spc="0" normalizeH="0" baseline="0" noProof="0">
              <a:ln>
                <a:noFill/>
              </a:ln>
              <a:solidFill>
                <a:prstClr val="black"/>
              </a:solidFill>
              <a:effectLst/>
              <a:uLnTx/>
              <a:uFillTx/>
              <a:latin typeface="Arial"/>
              <a:cs typeface="Arial"/>
            </a:endParaRPr>
          </a:p>
        </p:txBody>
      </p:sp>
      <p:sp>
        <p:nvSpPr>
          <p:cNvPr id="56" name="Shape 54">
            <a:extLst>
              <a:ext uri="{FF2B5EF4-FFF2-40B4-BE49-F238E27FC236}">
                <a16:creationId xmlns:a16="http://schemas.microsoft.com/office/drawing/2014/main" id="{A04E0FAB-1F13-4416-E6D8-117D4DFB0308}"/>
              </a:ext>
            </a:extLst>
          </p:cNvPr>
          <p:cNvSpPr/>
          <p:nvPr/>
        </p:nvSpPr>
        <p:spPr>
          <a:xfrm>
            <a:off x="1205606" y="5100871"/>
            <a:ext cx="5120640" cy="0"/>
          </a:xfrm>
          <a:prstGeom prst="line">
            <a:avLst/>
          </a:prstGeom>
          <a:noFill/>
          <a:ln w="38100">
            <a:solidFill>
              <a:srgbClr val="FF8A3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57">
            <a:extLst>
              <a:ext uri="{FF2B5EF4-FFF2-40B4-BE49-F238E27FC236}">
                <a16:creationId xmlns:a16="http://schemas.microsoft.com/office/drawing/2014/main" id="{8746EE5A-01C5-E86B-CB2E-DACB0DD0A517}"/>
              </a:ext>
            </a:extLst>
          </p:cNvPr>
          <p:cNvSpPr/>
          <p:nvPr/>
        </p:nvSpPr>
        <p:spPr>
          <a:xfrm>
            <a:off x="33692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a:cs typeface="Arial"/>
              </a:rPr>
              <a:t>MSP </a:t>
            </a:r>
            <a:r>
              <a:rPr lang="en-US" sz="1000" i="1">
                <a:solidFill>
                  <a:srgbClr val="FEFFFF"/>
                </a:solidFill>
                <a:latin typeface="Arial"/>
                <a:ea typeface="Calibri"/>
                <a:cs typeface="Arial"/>
              </a:rPr>
              <a:t>model</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57" name="Text 55">
            <a:extLst>
              <a:ext uri="{FF2B5EF4-FFF2-40B4-BE49-F238E27FC236}">
                <a16:creationId xmlns:a16="http://schemas.microsoft.com/office/drawing/2014/main" id="{766BB90B-B900-4C2E-FC45-827849641B3F}"/>
              </a:ext>
            </a:extLst>
          </p:cNvPr>
          <p:cNvSpPr/>
          <p:nvPr/>
        </p:nvSpPr>
        <p:spPr>
          <a:xfrm>
            <a:off x="33692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Arial"/>
                <a:ea typeface="Calibri" pitchFamily="34" charset="-122"/>
                <a:cs typeface="Arial"/>
              </a:rPr>
              <a:t>1999–2004</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58" name="Text 56">
            <a:extLst>
              <a:ext uri="{FF2B5EF4-FFF2-40B4-BE49-F238E27FC236}">
                <a16:creationId xmlns:a16="http://schemas.microsoft.com/office/drawing/2014/main" id="{854AD6CD-4123-778F-3A30-4E33AB45CF77}"/>
              </a:ext>
            </a:extLst>
          </p:cNvPr>
          <p:cNvSpPr/>
          <p:nvPr/>
        </p:nvSpPr>
        <p:spPr>
          <a:xfrm>
            <a:off x="33692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Birth of RMM</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60" name="Shape 58">
            <a:extLst>
              <a:ext uri="{FF2B5EF4-FFF2-40B4-BE49-F238E27FC236}">
                <a16:creationId xmlns:a16="http://schemas.microsoft.com/office/drawing/2014/main" id="{4B814C5B-9619-D1AF-1278-C5C01407DABD}"/>
              </a:ext>
            </a:extLst>
          </p:cNvPr>
          <p:cNvSpPr/>
          <p:nvPr/>
        </p:nvSpPr>
        <p:spPr>
          <a:xfrm>
            <a:off x="111416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 59">
            <a:extLst>
              <a:ext uri="{FF2B5EF4-FFF2-40B4-BE49-F238E27FC236}">
                <a16:creationId xmlns:a16="http://schemas.microsoft.com/office/drawing/2014/main" id="{9468AB17-AE0C-E871-4377-2440581F6110}"/>
              </a:ext>
            </a:extLst>
          </p:cNvPr>
          <p:cNvSpPr/>
          <p:nvPr/>
        </p:nvSpPr>
        <p:spPr>
          <a:xfrm>
            <a:off x="33692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Calibri" pitchFamily="34" charset="-122"/>
                <a:cs typeface="Arial"/>
              </a:rPr>
              <a:t>Kaseya  •  Level Platforms</a:t>
            </a:r>
            <a:endParaRPr kumimoji="0" lang="en-US" sz="1100" b="0" i="0" u="none" strike="noStrike" kern="1200" cap="none" spc="0" normalizeH="0" baseline="0" noProof="0">
              <a:ln>
                <a:noFill/>
              </a:ln>
              <a:solidFill>
                <a:prstClr val="black"/>
              </a:solidFill>
              <a:effectLst/>
              <a:uLnTx/>
              <a:uFillTx/>
              <a:latin typeface="Arial"/>
              <a:cs typeface="Arial"/>
            </a:endParaRPr>
          </a:p>
        </p:txBody>
      </p:sp>
      <p:sp>
        <p:nvSpPr>
          <p:cNvPr id="64" name="Text 62">
            <a:extLst>
              <a:ext uri="{FF2B5EF4-FFF2-40B4-BE49-F238E27FC236}">
                <a16:creationId xmlns:a16="http://schemas.microsoft.com/office/drawing/2014/main" id="{D18A64BD-F70C-CB69-DAEE-0A568A682F6F}"/>
              </a:ext>
            </a:extLst>
          </p:cNvPr>
          <p:cNvSpPr/>
          <p:nvPr/>
        </p:nvSpPr>
        <p:spPr>
          <a:xfrm>
            <a:off x="216572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a:cs typeface="Arial"/>
              </a:rPr>
              <a:t>PSA + </a:t>
            </a:r>
            <a:r>
              <a:rPr lang="en-US" sz="1000" i="1">
                <a:solidFill>
                  <a:srgbClr val="FEFFFF"/>
                </a:solidFill>
                <a:latin typeface="Arial"/>
                <a:ea typeface="Calibri"/>
                <a:cs typeface="Arial"/>
              </a:rPr>
              <a:t>automation</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62" name="Text 60">
            <a:extLst>
              <a:ext uri="{FF2B5EF4-FFF2-40B4-BE49-F238E27FC236}">
                <a16:creationId xmlns:a16="http://schemas.microsoft.com/office/drawing/2014/main" id="{7B9603B8-B79E-3B8D-A332-2CEDCE426C58}"/>
              </a:ext>
            </a:extLst>
          </p:cNvPr>
          <p:cNvSpPr/>
          <p:nvPr/>
        </p:nvSpPr>
        <p:spPr>
          <a:xfrm>
            <a:off x="216572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Arial"/>
                <a:ea typeface="Calibri" pitchFamily="34" charset="-122"/>
                <a:cs typeface="Arial"/>
              </a:rPr>
              <a:t>2005–2012</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63" name="Text 61">
            <a:extLst>
              <a:ext uri="{FF2B5EF4-FFF2-40B4-BE49-F238E27FC236}">
                <a16:creationId xmlns:a16="http://schemas.microsoft.com/office/drawing/2014/main" id="{667E9A74-D574-5FB1-7CAE-E53AC9B46A73}"/>
              </a:ext>
            </a:extLst>
          </p:cNvPr>
          <p:cNvSpPr/>
          <p:nvPr/>
        </p:nvSpPr>
        <p:spPr>
          <a:xfrm>
            <a:off x="216572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Expansion</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65" name="Shape 63">
            <a:extLst>
              <a:ext uri="{FF2B5EF4-FFF2-40B4-BE49-F238E27FC236}">
                <a16:creationId xmlns:a16="http://schemas.microsoft.com/office/drawing/2014/main" id="{DFAFFA8E-A7BD-F5E3-2598-70CC8165754E}"/>
              </a:ext>
            </a:extLst>
          </p:cNvPr>
          <p:cNvSpPr/>
          <p:nvPr/>
        </p:nvSpPr>
        <p:spPr>
          <a:xfrm>
            <a:off x="294296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 64">
            <a:extLst>
              <a:ext uri="{FF2B5EF4-FFF2-40B4-BE49-F238E27FC236}">
                <a16:creationId xmlns:a16="http://schemas.microsoft.com/office/drawing/2014/main" id="{9F6487DD-9019-5240-39B7-9C6E347D862F}"/>
              </a:ext>
            </a:extLst>
          </p:cNvPr>
          <p:cNvSpPr/>
          <p:nvPr/>
        </p:nvSpPr>
        <p:spPr>
          <a:xfrm>
            <a:off x="216572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Calibri" pitchFamily="34" charset="-122"/>
                <a:cs typeface="Arial"/>
              </a:rPr>
              <a:t>ConnectWise</a:t>
            </a:r>
            <a:endParaRPr kumimoji="0" lang="en-US" sz="1100" b="0" i="0" u="none" strike="noStrike" kern="1200" cap="none" spc="0" normalizeH="0" baseline="0" noProof="0">
              <a:ln>
                <a:noFill/>
              </a:ln>
              <a:solidFill>
                <a:prstClr val="black"/>
              </a:solidFill>
              <a:effectLst/>
              <a:uLnTx/>
              <a:uFillTx/>
              <a:latin typeface="Arial"/>
              <a:cs typeface="Arial"/>
            </a:endParaRPr>
          </a:p>
        </p:txBody>
      </p:sp>
      <p:sp>
        <p:nvSpPr>
          <p:cNvPr id="69" name="Text 67">
            <a:extLst>
              <a:ext uri="{FF2B5EF4-FFF2-40B4-BE49-F238E27FC236}">
                <a16:creationId xmlns:a16="http://schemas.microsoft.com/office/drawing/2014/main" id="{F8E3B266-2410-2B70-DBA0-64806A08BC4D}"/>
              </a:ext>
            </a:extLst>
          </p:cNvPr>
          <p:cNvSpPr/>
          <p:nvPr/>
        </p:nvSpPr>
        <p:spPr>
          <a:xfrm>
            <a:off x="390308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EFFFF"/>
                </a:solidFill>
                <a:effectLst/>
                <a:uLnTx/>
                <a:uFillTx/>
                <a:latin typeface="Arial"/>
                <a:ea typeface="Calibri"/>
                <a:cs typeface="Arial"/>
              </a:rPr>
              <a:t>PE &amp; </a:t>
            </a:r>
            <a:r>
              <a:rPr lang="en-US" sz="1000" i="1">
                <a:solidFill>
                  <a:srgbClr val="FEFFFF"/>
                </a:solidFill>
                <a:latin typeface="Arial"/>
                <a:ea typeface="Calibri"/>
                <a:cs typeface="Arial"/>
              </a:rPr>
              <a:t>acquisitions</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67" name="Text 65">
            <a:extLst>
              <a:ext uri="{FF2B5EF4-FFF2-40B4-BE49-F238E27FC236}">
                <a16:creationId xmlns:a16="http://schemas.microsoft.com/office/drawing/2014/main" id="{A9235382-55DE-C8AB-5B7A-88BDBBEF1011}"/>
              </a:ext>
            </a:extLst>
          </p:cNvPr>
          <p:cNvSpPr/>
          <p:nvPr/>
        </p:nvSpPr>
        <p:spPr>
          <a:xfrm>
            <a:off x="390308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Arial"/>
                <a:ea typeface="Calibri" pitchFamily="34" charset="-122"/>
                <a:cs typeface="Arial"/>
              </a:rPr>
              <a:t>2013–2020</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68" name="Text 66">
            <a:extLst>
              <a:ext uri="{FF2B5EF4-FFF2-40B4-BE49-F238E27FC236}">
                <a16:creationId xmlns:a16="http://schemas.microsoft.com/office/drawing/2014/main" id="{A787486C-7F6E-566D-CE2D-07E58698A48C}"/>
              </a:ext>
            </a:extLst>
          </p:cNvPr>
          <p:cNvSpPr/>
          <p:nvPr/>
        </p:nvSpPr>
        <p:spPr>
          <a:xfrm>
            <a:off x="390308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Consolidation</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70" name="Shape 68">
            <a:extLst>
              <a:ext uri="{FF2B5EF4-FFF2-40B4-BE49-F238E27FC236}">
                <a16:creationId xmlns:a16="http://schemas.microsoft.com/office/drawing/2014/main" id="{EAA882C5-D4E2-B350-DB3B-76B22955BFC4}"/>
              </a:ext>
            </a:extLst>
          </p:cNvPr>
          <p:cNvSpPr/>
          <p:nvPr/>
        </p:nvSpPr>
        <p:spPr>
          <a:xfrm>
            <a:off x="468032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 69">
            <a:extLst>
              <a:ext uri="{FF2B5EF4-FFF2-40B4-BE49-F238E27FC236}">
                <a16:creationId xmlns:a16="http://schemas.microsoft.com/office/drawing/2014/main" id="{09681D2E-EC49-8D51-B4A2-E0DDCEF94E36}"/>
              </a:ext>
            </a:extLst>
          </p:cNvPr>
          <p:cNvSpPr/>
          <p:nvPr/>
        </p:nvSpPr>
        <p:spPr>
          <a:xfrm>
            <a:off x="390308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Calibri" pitchFamily="34" charset="-122"/>
                <a:cs typeface="Arial"/>
              </a:rPr>
              <a:t>datto  •  Kaseya</a:t>
            </a:r>
            <a:endParaRPr kumimoji="0" lang="en-US" sz="1100" b="0" i="0" u="none" strike="noStrike" kern="1200" cap="none" spc="0" normalizeH="0" baseline="0" noProof="0">
              <a:ln>
                <a:noFill/>
              </a:ln>
              <a:solidFill>
                <a:prstClr val="black"/>
              </a:solidFill>
              <a:effectLst/>
              <a:uLnTx/>
              <a:uFillTx/>
              <a:latin typeface="Arial"/>
              <a:cs typeface="Arial"/>
            </a:endParaRPr>
          </a:p>
        </p:txBody>
      </p:sp>
      <p:sp>
        <p:nvSpPr>
          <p:cNvPr id="74" name="Text 72">
            <a:extLst>
              <a:ext uri="{FF2B5EF4-FFF2-40B4-BE49-F238E27FC236}">
                <a16:creationId xmlns:a16="http://schemas.microsoft.com/office/drawing/2014/main" id="{C53F13BE-E071-8B57-AF73-ED84A24A915F}"/>
              </a:ext>
            </a:extLst>
          </p:cNvPr>
          <p:cNvSpPr/>
          <p:nvPr/>
        </p:nvSpPr>
        <p:spPr>
          <a:xfrm>
            <a:off x="5457566" y="4479079"/>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a:solidFill>
                  <a:srgbClr val="FEFFFF"/>
                </a:solidFill>
                <a:latin typeface="Arial"/>
                <a:ea typeface="Calibri"/>
                <a:cs typeface="Arial"/>
              </a:rPr>
              <a:t>Cloud-native</a:t>
            </a:r>
            <a:endParaRPr kumimoji="0" lang="en-US" sz="1000" b="0" i="0" u="none" strike="noStrike" kern="1200" cap="none" spc="0" normalizeH="0" baseline="0" noProof="0">
              <a:ln>
                <a:noFill/>
              </a:ln>
              <a:solidFill>
                <a:srgbClr val="FEFFFF"/>
              </a:solidFill>
              <a:effectLst/>
              <a:uLnTx/>
              <a:uFillTx/>
              <a:latin typeface="Arial"/>
              <a:cs typeface="Arial"/>
            </a:endParaRPr>
          </a:p>
        </p:txBody>
      </p:sp>
      <p:sp>
        <p:nvSpPr>
          <p:cNvPr id="72" name="Text 70">
            <a:extLst>
              <a:ext uri="{FF2B5EF4-FFF2-40B4-BE49-F238E27FC236}">
                <a16:creationId xmlns:a16="http://schemas.microsoft.com/office/drawing/2014/main" id="{9C736E4F-3B71-4BEB-D309-3EDD9D706629}"/>
              </a:ext>
            </a:extLst>
          </p:cNvPr>
          <p:cNvSpPr/>
          <p:nvPr/>
        </p:nvSpPr>
        <p:spPr>
          <a:xfrm>
            <a:off x="5457566" y="391215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B366"/>
                </a:solidFill>
                <a:effectLst/>
                <a:uLnTx/>
                <a:uFillTx/>
                <a:latin typeface="Arial"/>
                <a:ea typeface="Calibri" pitchFamily="34" charset="-122"/>
                <a:cs typeface="Arial"/>
              </a:rPr>
              <a:t>2020–2024</a:t>
            </a:r>
            <a:endParaRPr kumimoji="0" lang="en-US" sz="1300" b="0" i="0" u="none" strike="noStrike" kern="1200" cap="none" spc="0" normalizeH="0" baseline="0" noProof="0">
              <a:ln>
                <a:noFill/>
              </a:ln>
              <a:solidFill>
                <a:prstClr val="black"/>
              </a:solidFill>
              <a:effectLst/>
              <a:uLnTx/>
              <a:uFillTx/>
              <a:latin typeface="Arial"/>
              <a:cs typeface="Arial"/>
            </a:endParaRPr>
          </a:p>
        </p:txBody>
      </p:sp>
      <p:sp>
        <p:nvSpPr>
          <p:cNvPr id="73" name="Text 71">
            <a:extLst>
              <a:ext uri="{FF2B5EF4-FFF2-40B4-BE49-F238E27FC236}">
                <a16:creationId xmlns:a16="http://schemas.microsoft.com/office/drawing/2014/main" id="{A36AA840-FAB2-2558-65D9-10AB35417C48}"/>
              </a:ext>
            </a:extLst>
          </p:cNvPr>
          <p:cNvSpPr/>
          <p:nvPr/>
        </p:nvSpPr>
        <p:spPr>
          <a:xfrm>
            <a:off x="5457566" y="4186471"/>
            <a:ext cx="1737360" cy="29260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Calibri" pitchFamily="34" charset="-122"/>
                <a:cs typeface="Arial"/>
              </a:rPr>
              <a:t>Modern RMM</a:t>
            </a:r>
            <a:endParaRPr kumimoji="0" lang="en-US" sz="1400" b="0" i="0" u="none" strike="noStrike" kern="1200" cap="none" spc="0" normalizeH="0" baseline="0" noProof="0">
              <a:ln>
                <a:noFill/>
              </a:ln>
              <a:solidFill>
                <a:prstClr val="black"/>
              </a:solidFill>
              <a:effectLst/>
              <a:uLnTx/>
              <a:uFillTx/>
              <a:latin typeface="Arial"/>
              <a:cs typeface="Arial"/>
            </a:endParaRPr>
          </a:p>
        </p:txBody>
      </p:sp>
      <p:sp>
        <p:nvSpPr>
          <p:cNvPr id="75" name="Shape 73">
            <a:extLst>
              <a:ext uri="{FF2B5EF4-FFF2-40B4-BE49-F238E27FC236}">
                <a16:creationId xmlns:a16="http://schemas.microsoft.com/office/drawing/2014/main" id="{B3FCB6CD-ABD0-EE70-6826-C3E0A2A4F90A}"/>
              </a:ext>
            </a:extLst>
          </p:cNvPr>
          <p:cNvSpPr/>
          <p:nvPr/>
        </p:nvSpPr>
        <p:spPr>
          <a:xfrm>
            <a:off x="6234806" y="5009431"/>
            <a:ext cx="182880" cy="182880"/>
          </a:xfrm>
          <a:prstGeom prst="ellipse">
            <a:avLst/>
          </a:prstGeom>
          <a:solidFill>
            <a:srgbClr val="FFB366"/>
          </a:solid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 74">
            <a:extLst>
              <a:ext uri="{FF2B5EF4-FFF2-40B4-BE49-F238E27FC236}">
                <a16:creationId xmlns:a16="http://schemas.microsoft.com/office/drawing/2014/main" id="{A15C4A04-736D-9B0F-A56E-85A62904D716}"/>
              </a:ext>
            </a:extLst>
          </p:cNvPr>
          <p:cNvSpPr/>
          <p:nvPr/>
        </p:nvSpPr>
        <p:spPr>
          <a:xfrm>
            <a:off x="5457566" y="5238031"/>
            <a:ext cx="1737360" cy="27432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Calibri" pitchFamily="34" charset="-122"/>
                <a:cs typeface="Arial"/>
              </a:rPr>
              <a:t>NinjaOne  •  Atera</a:t>
            </a:r>
            <a:endParaRPr kumimoji="0" lang="en-US" sz="1100" b="0" i="0" u="none" strike="noStrike" kern="1200" cap="none" spc="0" normalizeH="0" baseline="0" noProof="0">
              <a:ln>
                <a:noFill/>
              </a:ln>
              <a:solidFill>
                <a:prstClr val="black"/>
              </a:solidFill>
              <a:effectLst/>
              <a:uLnTx/>
              <a:uFillTx/>
              <a:latin typeface="Arial"/>
              <a:cs typeface="Arial"/>
            </a:endParaRPr>
          </a:p>
        </p:txBody>
      </p:sp>
      <p:sp>
        <p:nvSpPr>
          <p:cNvPr id="81" name="Shape 79">
            <a:extLst>
              <a:ext uri="{FF2B5EF4-FFF2-40B4-BE49-F238E27FC236}">
                <a16:creationId xmlns:a16="http://schemas.microsoft.com/office/drawing/2014/main" id="{288EEC1C-1AB4-20BA-7205-AFCF96649E89}"/>
              </a:ext>
            </a:extLst>
          </p:cNvPr>
          <p:cNvSpPr/>
          <p:nvPr/>
        </p:nvSpPr>
        <p:spPr>
          <a:xfrm>
            <a:off x="8275320" y="2743200"/>
            <a:ext cx="228600" cy="621787"/>
          </a:xfrm>
          <a:prstGeom prst="line">
            <a:avLst/>
          </a:prstGeom>
          <a:noFill/>
          <a:ln w="38100">
            <a:solidFill>
              <a:srgbClr val="6BB4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Shape 80">
            <a:extLst>
              <a:ext uri="{FF2B5EF4-FFF2-40B4-BE49-F238E27FC236}">
                <a16:creationId xmlns:a16="http://schemas.microsoft.com/office/drawing/2014/main" id="{62432C73-F769-0E44-60A5-98C9B0B88F6A}"/>
              </a:ext>
            </a:extLst>
          </p:cNvPr>
          <p:cNvSpPr/>
          <p:nvPr/>
        </p:nvSpPr>
        <p:spPr>
          <a:xfrm flipV="1">
            <a:off x="6326246" y="3364992"/>
            <a:ext cx="2214250" cy="1735874"/>
          </a:xfrm>
          <a:prstGeom prst="line">
            <a:avLst/>
          </a:prstGeom>
          <a:noFill/>
          <a:ln w="38100">
            <a:solidFill>
              <a:srgbClr val="FFB36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8" descr="Death Star PNG Images Transparent Free Download">
            <a:extLst>
              <a:ext uri="{FF2B5EF4-FFF2-40B4-BE49-F238E27FC236}">
                <a16:creationId xmlns:a16="http://schemas.microsoft.com/office/drawing/2014/main" id="{D53DE489-E232-B6F3-E94E-C0C26082A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970" y="2771211"/>
            <a:ext cx="3585018" cy="3585018"/>
          </a:xfrm>
          <a:prstGeom prst="rect">
            <a:avLst/>
          </a:prstGeom>
          <a:noFill/>
          <a:extLst>
            <a:ext uri="{909E8E84-426E-40DD-AFC4-6F175D3DCCD1}">
              <a14:hiddenFill xmlns:a14="http://schemas.microsoft.com/office/drawing/2010/main">
                <a:solidFill>
                  <a:srgbClr val="FFFFFF"/>
                </a:solidFill>
              </a14:hiddenFill>
            </a:ext>
          </a:extLst>
        </p:spPr>
      </p:pic>
      <p:sp>
        <p:nvSpPr>
          <p:cNvPr id="92" name="Text 90">
            <a:extLst>
              <a:ext uri="{FF2B5EF4-FFF2-40B4-BE49-F238E27FC236}">
                <a16:creationId xmlns:a16="http://schemas.microsoft.com/office/drawing/2014/main" id="{4961BF46-3DB3-43EE-C882-CEF1D192B9F1}"/>
              </a:ext>
            </a:extLst>
          </p:cNvPr>
          <p:cNvSpPr/>
          <p:nvPr/>
        </p:nvSpPr>
        <p:spPr>
          <a:xfrm>
            <a:off x="457200" y="6492240"/>
            <a:ext cx="11247120" cy="2286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2" descr="Profile image">
            <a:extLst>
              <a:ext uri="{FF2B5EF4-FFF2-40B4-BE49-F238E27FC236}">
                <a16:creationId xmlns:a16="http://schemas.microsoft.com/office/drawing/2014/main" id="{1EBEBF69-BAD1-1122-0838-0847AC073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70" y="1026809"/>
            <a:ext cx="423256" cy="42325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LPI Level Platforms is Acquired by AVG Technologies | LaBarge Weinstein LLP">
            <a:extLst>
              <a:ext uri="{FF2B5EF4-FFF2-40B4-BE49-F238E27FC236}">
                <a16:creationId xmlns:a16="http://schemas.microsoft.com/office/drawing/2014/main" id="{0667494B-09BD-70E0-6725-4EB665011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667" y="5493238"/>
            <a:ext cx="840489" cy="54798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2" descr="DeskDirector">
            <a:extLst>
              <a:ext uri="{FF2B5EF4-FFF2-40B4-BE49-F238E27FC236}">
                <a16:creationId xmlns:a16="http://schemas.microsoft.com/office/drawing/2014/main" id="{BA59007B-9FCE-F514-AA6D-33B5402B24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7440" y="5657889"/>
            <a:ext cx="1324508" cy="20566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4">
            <a:extLst>
              <a:ext uri="{FF2B5EF4-FFF2-40B4-BE49-F238E27FC236}">
                <a16:creationId xmlns:a16="http://schemas.microsoft.com/office/drawing/2014/main" id="{2B2EFBAE-2720-20C7-CA63-584EA38D6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902" y="5531334"/>
            <a:ext cx="604649" cy="32082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Datto RMM Customer Reviews 2026 | Remote Monitoring and Management">
            <a:extLst>
              <a:ext uri="{FF2B5EF4-FFF2-40B4-BE49-F238E27FC236}">
                <a16:creationId xmlns:a16="http://schemas.microsoft.com/office/drawing/2014/main" id="{9FFD626B-F847-A9C7-2198-6D42AA6971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9120" y="5619031"/>
            <a:ext cx="811669" cy="30437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8" descr="NinjaOne - HAT Distribution">
            <a:extLst>
              <a:ext uri="{FF2B5EF4-FFF2-40B4-BE49-F238E27FC236}">
                <a16:creationId xmlns:a16="http://schemas.microsoft.com/office/drawing/2014/main" id="{16FD28DF-D57B-DD47-408B-2A532D8568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9317" y="5553767"/>
            <a:ext cx="910590" cy="41390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0">
            <a:extLst>
              <a:ext uri="{FF2B5EF4-FFF2-40B4-BE49-F238E27FC236}">
                <a16:creationId xmlns:a16="http://schemas.microsoft.com/office/drawing/2014/main" id="{7B799285-9776-32C9-06DA-AB18728859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897" y="5781927"/>
            <a:ext cx="935798" cy="37846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2" descr="Microsoft Systems Management Server 1.2 ...">
            <a:extLst>
              <a:ext uri="{FF2B5EF4-FFF2-40B4-BE49-F238E27FC236}">
                <a16:creationId xmlns:a16="http://schemas.microsoft.com/office/drawing/2014/main" id="{1480A1B5-CEDE-999C-52AB-7D4566F73C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3653" y="1166089"/>
            <a:ext cx="795354" cy="77783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8" descr="Microsoft System Center | Brands of the World™ | Download vector logos and  logotypes">
            <a:extLst>
              <a:ext uri="{FF2B5EF4-FFF2-40B4-BE49-F238E27FC236}">
                <a16:creationId xmlns:a16="http://schemas.microsoft.com/office/drawing/2014/main" id="{BB284717-FCC8-7D96-DBC3-B3E1A96181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44180" y="1163382"/>
            <a:ext cx="781666" cy="78166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2" descr="Microsoft Intune - Wikipedia">
            <a:extLst>
              <a:ext uri="{FF2B5EF4-FFF2-40B4-BE49-F238E27FC236}">
                <a16:creationId xmlns:a16="http://schemas.microsoft.com/office/drawing/2014/main" id="{D2EEDBC2-F0B0-0B3B-AECE-1D99ACC81B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86800" y="1353311"/>
            <a:ext cx="655489"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16976"/>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94ED716-4911-D135-0527-C284C2401089}"/>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B9474895-B101-2F79-B313-217B18B95D41}"/>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Vertical Bar Graph and Area Graph</a:t>
            </a:r>
          </a:p>
        </p:txBody>
      </p:sp>
      <p:graphicFrame>
        <p:nvGraphicFramePr>
          <p:cNvPr id="2" name="2D Stacked Column Chart">
            <a:extLst>
              <a:ext uri="{FF2B5EF4-FFF2-40B4-BE49-F238E27FC236}">
                <a16:creationId xmlns:a16="http://schemas.microsoft.com/office/drawing/2014/main" id="{A81318A9-AADE-C2C4-6626-89807614C986}"/>
              </a:ext>
            </a:extLst>
          </p:cNvPr>
          <p:cNvGraphicFramePr/>
          <p:nvPr>
            <p:extLst>
              <p:ext uri="{D42A27DB-BD31-4B8C-83A1-F6EECF244321}">
                <p14:modId xmlns:p14="http://schemas.microsoft.com/office/powerpoint/2010/main" val="894018740"/>
              </p:ext>
            </p:extLst>
          </p:nvPr>
        </p:nvGraphicFramePr>
        <p:xfrm>
          <a:off x="602593" y="1457641"/>
          <a:ext cx="7227824" cy="21075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2D Area Chart">
            <a:extLst>
              <a:ext uri="{FF2B5EF4-FFF2-40B4-BE49-F238E27FC236}">
                <a16:creationId xmlns:a16="http://schemas.microsoft.com/office/drawing/2014/main" id="{F0CE1FF8-574A-BFAD-48DF-E3253FA562C4}"/>
              </a:ext>
            </a:extLst>
          </p:cNvPr>
          <p:cNvGraphicFramePr/>
          <p:nvPr>
            <p:extLst>
              <p:ext uri="{D42A27DB-BD31-4B8C-83A1-F6EECF244321}">
                <p14:modId xmlns:p14="http://schemas.microsoft.com/office/powerpoint/2010/main" val="1721659141"/>
              </p:ext>
            </p:extLst>
          </p:nvPr>
        </p:nvGraphicFramePr>
        <p:xfrm>
          <a:off x="602593" y="4107349"/>
          <a:ext cx="7479225" cy="1895483"/>
        </p:xfrm>
        <a:graphic>
          <a:graphicData uri="http://schemas.openxmlformats.org/drawingml/2006/chart">
            <c:chart xmlns:c="http://schemas.openxmlformats.org/drawingml/2006/chart" xmlns:r="http://schemas.openxmlformats.org/officeDocument/2006/relationships" r:id="rId3"/>
          </a:graphicData>
        </a:graphic>
      </p:graphicFrame>
      <p:sp>
        <p:nvSpPr>
          <p:cNvPr id="5" name="chart 01">
            <a:extLst>
              <a:ext uri="{FF2B5EF4-FFF2-40B4-BE49-F238E27FC236}">
                <a16:creationId xmlns:a16="http://schemas.microsoft.com/office/drawing/2014/main" id="{73486CF1-6B8F-D499-BBCD-89826FF0BE07}"/>
              </a:ext>
            </a:extLst>
          </p:cNvPr>
          <p:cNvSpPr/>
          <p:nvPr/>
        </p:nvSpPr>
        <p:spPr>
          <a:xfrm>
            <a:off x="8826961" y="1453950"/>
            <a:ext cx="2292756" cy="2359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lgn="l" defTabSz="1828800">
              <a:lnSpc>
                <a:spcPct val="90000"/>
              </a:lnSpc>
              <a:defRPr sz="1800" cap="all" spc="200"/>
            </a:lvl1pPr>
          </a:lstStyle>
          <a:p>
            <a:pPr>
              <a:lnSpc>
                <a:spcPct val="100000"/>
              </a:lnSpc>
            </a:pPr>
            <a:r>
              <a:rPr sz="1200" b="1" spc="0">
                <a:latin typeface="Arial" panose="020B0604020202020204" pitchFamily="34" charset="0"/>
                <a:cs typeface="Arial" panose="020B0604020202020204" pitchFamily="34" charset="0"/>
              </a:rPr>
              <a:t>chart 01</a:t>
            </a:r>
          </a:p>
        </p:txBody>
      </p:sp>
      <p:sp>
        <p:nvSpPr>
          <p:cNvPr id="6" name="Lorem ipsum dolor sit amet aleh pue hom hai nyang penting olah lorem ipsum dolor sit amet aleh pue hom hai nyang penting olah lorem ipsum.">
            <a:extLst>
              <a:ext uri="{FF2B5EF4-FFF2-40B4-BE49-F238E27FC236}">
                <a16:creationId xmlns:a16="http://schemas.microsoft.com/office/drawing/2014/main" id="{0C68F851-03F8-12FB-5D61-A3148C365011}"/>
              </a:ext>
            </a:extLst>
          </p:cNvPr>
          <p:cNvSpPr/>
          <p:nvPr/>
        </p:nvSpPr>
        <p:spPr>
          <a:xfrm>
            <a:off x="8831234" y="1793013"/>
            <a:ext cx="2621857" cy="6668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1400" spc="96"/>
            </a:lvl1pPr>
          </a:lstStyle>
          <a:p>
            <a:pPr>
              <a:lnSpc>
                <a:spcPct val="100000"/>
              </a:lnSpc>
            </a:pPr>
            <a:r>
              <a:rPr sz="1000" spc="0">
                <a:latin typeface="Arial" panose="020B0604020202020204" pitchFamily="34" charset="0"/>
                <a:cs typeface="Arial" panose="020B0604020202020204" pitchFamily="34" charset="0"/>
              </a:rPr>
              <a:t>Lorem ipsum dolor sit </a:t>
            </a:r>
            <a:r>
              <a:rPr sz="1000" spc="0" err="1">
                <a:latin typeface="Arial" panose="020B0604020202020204" pitchFamily="34" charset="0"/>
                <a:cs typeface="Arial" panose="020B0604020202020204" pitchFamily="34" charset="0"/>
              </a:rPr>
              <a:t>amet</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aleh</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pue</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hom</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hai</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nyang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penting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olah</a:t>
            </a:r>
            <a:r>
              <a:rPr sz="1000" spc="0">
                <a:latin typeface="Arial" panose="020B0604020202020204" pitchFamily="34" charset="0"/>
                <a:cs typeface="Arial" panose="020B0604020202020204" pitchFamily="34" charset="0"/>
              </a:rPr>
              <a:t> lorem ipsum dolor sit </a:t>
            </a:r>
            <a:r>
              <a:rPr sz="1000" spc="0" err="1">
                <a:latin typeface="Arial" panose="020B0604020202020204" pitchFamily="34" charset="0"/>
                <a:cs typeface="Arial" panose="020B0604020202020204" pitchFamily="34" charset="0"/>
              </a:rPr>
              <a:t>amet</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aleh</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pue</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hom</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hai</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nyang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penting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olah</a:t>
            </a:r>
            <a:r>
              <a:rPr sz="1000" spc="0">
                <a:latin typeface="Arial" panose="020B0604020202020204" pitchFamily="34" charset="0"/>
                <a:cs typeface="Arial" panose="020B0604020202020204" pitchFamily="34" charset="0"/>
              </a:rPr>
              <a:t> lorem ipsum.</a:t>
            </a:r>
          </a:p>
        </p:txBody>
      </p:sp>
      <p:sp>
        <p:nvSpPr>
          <p:cNvPr id="7" name="5.323">
            <a:extLst>
              <a:ext uri="{FF2B5EF4-FFF2-40B4-BE49-F238E27FC236}">
                <a16:creationId xmlns:a16="http://schemas.microsoft.com/office/drawing/2014/main" id="{CE1E0D18-35CD-CF60-FCBE-5E82D71F1D00}"/>
              </a:ext>
            </a:extLst>
          </p:cNvPr>
          <p:cNvSpPr/>
          <p:nvPr/>
        </p:nvSpPr>
        <p:spPr>
          <a:xfrm>
            <a:off x="8810370" y="2598465"/>
            <a:ext cx="866018" cy="4206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lgn="l" defTabSz="1828800">
              <a:lnSpc>
                <a:spcPct val="90000"/>
              </a:lnSpc>
              <a:defRPr sz="4000" spc="-158"/>
            </a:lvl1pPr>
          </a:lstStyle>
          <a:p>
            <a:pPr>
              <a:lnSpc>
                <a:spcPct val="100000"/>
              </a:lnSpc>
            </a:pPr>
            <a:r>
              <a:rPr sz="2400" spc="0">
                <a:latin typeface="Arial" panose="020B0604020202020204" pitchFamily="34" charset="0"/>
                <a:cs typeface="Arial" panose="020B0604020202020204" pitchFamily="34" charset="0"/>
              </a:rPr>
              <a:t>5.323</a:t>
            </a:r>
          </a:p>
        </p:txBody>
      </p:sp>
      <p:sp>
        <p:nvSpPr>
          <p:cNvPr id="8" name="Sales">
            <a:extLst>
              <a:ext uri="{FF2B5EF4-FFF2-40B4-BE49-F238E27FC236}">
                <a16:creationId xmlns:a16="http://schemas.microsoft.com/office/drawing/2014/main" id="{DB5D01F1-A144-F26E-4F1B-01D9DC568A34}"/>
              </a:ext>
            </a:extLst>
          </p:cNvPr>
          <p:cNvSpPr/>
          <p:nvPr/>
        </p:nvSpPr>
        <p:spPr>
          <a:xfrm>
            <a:off x="9721272" y="2743037"/>
            <a:ext cx="831908" cy="1897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1400" spc="96"/>
            </a:lvl1pPr>
          </a:lstStyle>
          <a:p>
            <a:pPr>
              <a:lnSpc>
                <a:spcPct val="100000"/>
              </a:lnSpc>
            </a:pPr>
            <a:r>
              <a:rPr sz="900" spc="0">
                <a:latin typeface="Arial" panose="020B0604020202020204" pitchFamily="34" charset="0"/>
                <a:cs typeface="Arial" panose="020B0604020202020204" pitchFamily="34" charset="0"/>
              </a:rPr>
              <a:t>Sales</a:t>
            </a:r>
          </a:p>
        </p:txBody>
      </p:sp>
      <p:sp>
        <p:nvSpPr>
          <p:cNvPr id="9" name="$ 1.23.456">
            <a:extLst>
              <a:ext uri="{FF2B5EF4-FFF2-40B4-BE49-F238E27FC236}">
                <a16:creationId xmlns:a16="http://schemas.microsoft.com/office/drawing/2014/main" id="{05B52606-9092-E249-62C2-E6DFD626DD19}"/>
              </a:ext>
            </a:extLst>
          </p:cNvPr>
          <p:cNvSpPr/>
          <p:nvPr/>
        </p:nvSpPr>
        <p:spPr>
          <a:xfrm>
            <a:off x="8830701" y="3068691"/>
            <a:ext cx="1189484" cy="2667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2000"/>
            </a:lvl1pPr>
          </a:lstStyle>
          <a:p>
            <a:pPr>
              <a:lnSpc>
                <a:spcPct val="100000"/>
              </a:lnSpc>
            </a:pPr>
            <a:r>
              <a:rPr sz="1400">
                <a:latin typeface="Arial" panose="020B0604020202020204" pitchFamily="34" charset="0"/>
                <a:cs typeface="Arial" panose="020B0604020202020204" pitchFamily="34" charset="0"/>
              </a:rPr>
              <a:t>$ 1.23.456</a:t>
            </a:r>
          </a:p>
        </p:txBody>
      </p:sp>
      <p:sp>
        <p:nvSpPr>
          <p:cNvPr id="10" name="chart 02">
            <a:extLst>
              <a:ext uri="{FF2B5EF4-FFF2-40B4-BE49-F238E27FC236}">
                <a16:creationId xmlns:a16="http://schemas.microsoft.com/office/drawing/2014/main" id="{B05D9AF9-0179-EF9F-E422-048A894F2A8C}"/>
              </a:ext>
            </a:extLst>
          </p:cNvPr>
          <p:cNvSpPr/>
          <p:nvPr/>
        </p:nvSpPr>
        <p:spPr>
          <a:xfrm>
            <a:off x="8826961" y="4103657"/>
            <a:ext cx="2292756" cy="2359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lgn="l" defTabSz="1828800">
              <a:lnSpc>
                <a:spcPct val="90000"/>
              </a:lnSpc>
              <a:defRPr sz="1800" cap="all" spc="200"/>
            </a:lvl1pPr>
          </a:lstStyle>
          <a:p>
            <a:pPr>
              <a:lnSpc>
                <a:spcPct val="100000"/>
              </a:lnSpc>
            </a:pPr>
            <a:r>
              <a:rPr sz="1200" b="1" spc="0">
                <a:latin typeface="Arial" panose="020B0604020202020204" pitchFamily="34" charset="0"/>
                <a:cs typeface="Arial" panose="020B0604020202020204" pitchFamily="34" charset="0"/>
              </a:rPr>
              <a:t>chart 02</a:t>
            </a:r>
          </a:p>
        </p:txBody>
      </p:sp>
      <p:sp>
        <p:nvSpPr>
          <p:cNvPr id="11" name="Lorem ipsum dolor sit amet aleh pue hom hai nyang penting olah lorem ipsum dolor sit amet aleh pue hom hai nyang penting olah lorem ipsum.">
            <a:extLst>
              <a:ext uri="{FF2B5EF4-FFF2-40B4-BE49-F238E27FC236}">
                <a16:creationId xmlns:a16="http://schemas.microsoft.com/office/drawing/2014/main" id="{B62FA850-A7F0-A5D2-6367-BEA1AD6244E4}"/>
              </a:ext>
            </a:extLst>
          </p:cNvPr>
          <p:cNvSpPr/>
          <p:nvPr/>
        </p:nvSpPr>
        <p:spPr>
          <a:xfrm>
            <a:off x="8831234" y="4442720"/>
            <a:ext cx="2621857" cy="6668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1400" spc="96"/>
            </a:lvl1pPr>
          </a:lstStyle>
          <a:p>
            <a:pPr>
              <a:lnSpc>
                <a:spcPct val="100000"/>
              </a:lnSpc>
            </a:pPr>
            <a:r>
              <a:rPr sz="1000" spc="0">
                <a:latin typeface="Arial" panose="020B0604020202020204" pitchFamily="34" charset="0"/>
                <a:cs typeface="Arial" panose="020B0604020202020204" pitchFamily="34" charset="0"/>
              </a:rPr>
              <a:t>Lorem ipsum dolor sit </a:t>
            </a:r>
            <a:r>
              <a:rPr sz="1000" spc="0" err="1">
                <a:latin typeface="Arial" panose="020B0604020202020204" pitchFamily="34" charset="0"/>
                <a:cs typeface="Arial" panose="020B0604020202020204" pitchFamily="34" charset="0"/>
              </a:rPr>
              <a:t>amet</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aleh</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pue</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hom</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hai</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nyang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penting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olah</a:t>
            </a:r>
            <a:r>
              <a:rPr sz="1000" spc="0">
                <a:latin typeface="Arial" panose="020B0604020202020204" pitchFamily="34" charset="0"/>
                <a:cs typeface="Arial" panose="020B0604020202020204" pitchFamily="34" charset="0"/>
              </a:rPr>
              <a:t> lorem ipsum dolor sit </a:t>
            </a:r>
            <a:r>
              <a:rPr sz="1000" spc="0" err="1">
                <a:latin typeface="Arial" panose="020B0604020202020204" pitchFamily="34" charset="0"/>
                <a:cs typeface="Arial" panose="020B0604020202020204" pitchFamily="34" charset="0"/>
              </a:rPr>
              <a:t>amet</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aleh</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pue</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hom</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hai</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nyang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penting</a:t>
            </a:r>
            <a:r>
              <a:rPr sz="1000" spc="0">
                <a:latin typeface="Arial" panose="020B0604020202020204" pitchFamily="34" charset="0"/>
                <a:cs typeface="Arial" panose="020B0604020202020204" pitchFamily="34" charset="0"/>
              </a:rPr>
              <a:t> </a:t>
            </a:r>
            <a:r>
              <a:rPr sz="1000" spc="0" err="1">
                <a:latin typeface="Arial" panose="020B0604020202020204" pitchFamily="34" charset="0"/>
                <a:cs typeface="Arial" panose="020B0604020202020204" pitchFamily="34" charset="0"/>
              </a:rPr>
              <a:t>olah</a:t>
            </a:r>
            <a:r>
              <a:rPr sz="1000" spc="0">
                <a:latin typeface="Arial" panose="020B0604020202020204" pitchFamily="34" charset="0"/>
                <a:cs typeface="Arial" panose="020B0604020202020204" pitchFamily="34" charset="0"/>
              </a:rPr>
              <a:t> lorem ipsum.</a:t>
            </a:r>
          </a:p>
        </p:txBody>
      </p:sp>
      <p:sp>
        <p:nvSpPr>
          <p:cNvPr id="22" name="3.987">
            <a:extLst>
              <a:ext uri="{FF2B5EF4-FFF2-40B4-BE49-F238E27FC236}">
                <a16:creationId xmlns:a16="http://schemas.microsoft.com/office/drawing/2014/main" id="{3CBF97A9-7EAE-1133-D03E-E6C81E3CA897}"/>
              </a:ext>
            </a:extLst>
          </p:cNvPr>
          <p:cNvSpPr/>
          <p:nvPr/>
        </p:nvSpPr>
        <p:spPr>
          <a:xfrm>
            <a:off x="8810370" y="5248173"/>
            <a:ext cx="831908" cy="4206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lgn="l" defTabSz="1828800">
              <a:lnSpc>
                <a:spcPct val="90000"/>
              </a:lnSpc>
              <a:defRPr sz="4000" spc="-158"/>
            </a:lvl1pPr>
          </a:lstStyle>
          <a:p>
            <a:pPr>
              <a:lnSpc>
                <a:spcPct val="100000"/>
              </a:lnSpc>
            </a:pPr>
            <a:r>
              <a:rPr sz="2400" spc="0">
                <a:latin typeface="Arial" panose="020B0604020202020204" pitchFamily="34" charset="0"/>
                <a:cs typeface="Arial" panose="020B0604020202020204" pitchFamily="34" charset="0"/>
              </a:rPr>
              <a:t>3.987</a:t>
            </a:r>
          </a:p>
        </p:txBody>
      </p:sp>
      <p:sp>
        <p:nvSpPr>
          <p:cNvPr id="23" name="Sales">
            <a:extLst>
              <a:ext uri="{FF2B5EF4-FFF2-40B4-BE49-F238E27FC236}">
                <a16:creationId xmlns:a16="http://schemas.microsoft.com/office/drawing/2014/main" id="{42E08A59-CFEA-8B88-322C-4AB1B60D6322}"/>
              </a:ext>
            </a:extLst>
          </p:cNvPr>
          <p:cNvSpPr/>
          <p:nvPr/>
        </p:nvSpPr>
        <p:spPr>
          <a:xfrm>
            <a:off x="9721272" y="5392744"/>
            <a:ext cx="831908" cy="1897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1400" spc="96"/>
            </a:lvl1pPr>
          </a:lstStyle>
          <a:p>
            <a:pPr>
              <a:lnSpc>
                <a:spcPct val="100000"/>
              </a:lnSpc>
            </a:pPr>
            <a:r>
              <a:rPr sz="900" spc="0">
                <a:latin typeface="Arial" panose="020B0604020202020204" pitchFamily="34" charset="0"/>
                <a:cs typeface="Arial" panose="020B0604020202020204" pitchFamily="34" charset="0"/>
              </a:rPr>
              <a:t>Sales</a:t>
            </a:r>
          </a:p>
        </p:txBody>
      </p:sp>
      <p:sp>
        <p:nvSpPr>
          <p:cNvPr id="24" name="$ 123,456">
            <a:extLst>
              <a:ext uri="{FF2B5EF4-FFF2-40B4-BE49-F238E27FC236}">
                <a16:creationId xmlns:a16="http://schemas.microsoft.com/office/drawing/2014/main" id="{013A24B2-8B0E-302C-3CDF-3282176129EA}"/>
              </a:ext>
            </a:extLst>
          </p:cNvPr>
          <p:cNvSpPr/>
          <p:nvPr/>
        </p:nvSpPr>
        <p:spPr>
          <a:xfrm>
            <a:off x="8830701" y="5718399"/>
            <a:ext cx="1189484" cy="2667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spAutoFit/>
          </a:bodyPr>
          <a:lstStyle>
            <a:lvl1pPr algn="l" defTabSz="1828800">
              <a:lnSpc>
                <a:spcPct val="90000"/>
              </a:lnSpc>
              <a:defRPr sz="2000"/>
            </a:lvl1pPr>
          </a:lstStyle>
          <a:p>
            <a:pPr>
              <a:lnSpc>
                <a:spcPct val="100000"/>
              </a:lnSpc>
            </a:pPr>
            <a:r>
              <a:rPr sz="1400">
                <a:latin typeface="Arial" panose="020B0604020202020204" pitchFamily="34" charset="0"/>
                <a:cs typeface="Arial" panose="020B0604020202020204" pitchFamily="34" charset="0"/>
              </a:rPr>
              <a:t>$ 123,456</a:t>
            </a:r>
          </a:p>
        </p:txBody>
      </p:sp>
    </p:spTree>
    <p:extLst>
      <p:ext uri="{BB962C8B-B14F-4D97-AF65-F5344CB8AC3E}">
        <p14:creationId xmlns:p14="http://schemas.microsoft.com/office/powerpoint/2010/main" val="818110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13B461-70B0-94E0-94EA-5CBD15876B83}"/>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E39AC5-6FD9-8A56-0551-A145E8C6135D}"/>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Vertical Bar Graph and Area Graph</a:t>
            </a:r>
          </a:p>
        </p:txBody>
      </p:sp>
      <p:graphicFrame>
        <p:nvGraphicFramePr>
          <p:cNvPr id="2" name="2D Stacked Column Chart">
            <a:extLst>
              <a:ext uri="{FF2B5EF4-FFF2-40B4-BE49-F238E27FC236}">
                <a16:creationId xmlns:a16="http://schemas.microsoft.com/office/drawing/2014/main" id="{90055963-5A78-FEF4-25CE-E7227D6F42E3}"/>
              </a:ext>
            </a:extLst>
          </p:cNvPr>
          <p:cNvGraphicFramePr/>
          <p:nvPr>
            <p:extLst>
              <p:ext uri="{D42A27DB-BD31-4B8C-83A1-F6EECF244321}">
                <p14:modId xmlns:p14="http://schemas.microsoft.com/office/powerpoint/2010/main" val="3676175420"/>
              </p:ext>
            </p:extLst>
          </p:nvPr>
        </p:nvGraphicFramePr>
        <p:xfrm>
          <a:off x="602593" y="1457641"/>
          <a:ext cx="7227824" cy="21075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2D Area Chart">
            <a:extLst>
              <a:ext uri="{FF2B5EF4-FFF2-40B4-BE49-F238E27FC236}">
                <a16:creationId xmlns:a16="http://schemas.microsoft.com/office/drawing/2014/main" id="{0EE09D65-E714-873F-A093-A9A5356D4538}"/>
              </a:ext>
            </a:extLst>
          </p:cNvPr>
          <p:cNvGraphicFramePr/>
          <p:nvPr>
            <p:extLst>
              <p:ext uri="{D42A27DB-BD31-4B8C-83A1-F6EECF244321}">
                <p14:modId xmlns:p14="http://schemas.microsoft.com/office/powerpoint/2010/main" val="646107113"/>
              </p:ext>
            </p:extLst>
          </p:nvPr>
        </p:nvGraphicFramePr>
        <p:xfrm>
          <a:off x="602593" y="4107349"/>
          <a:ext cx="7479225" cy="1895483"/>
        </p:xfrm>
        <a:graphic>
          <a:graphicData uri="http://schemas.openxmlformats.org/drawingml/2006/chart">
            <c:chart xmlns:c="http://schemas.openxmlformats.org/drawingml/2006/chart" xmlns:r="http://schemas.openxmlformats.org/officeDocument/2006/relationships" r:id="rId3"/>
          </a:graphicData>
        </a:graphic>
      </p:graphicFrame>
      <p:sp>
        <p:nvSpPr>
          <p:cNvPr id="5" name="chart 01">
            <a:extLst>
              <a:ext uri="{FF2B5EF4-FFF2-40B4-BE49-F238E27FC236}">
                <a16:creationId xmlns:a16="http://schemas.microsoft.com/office/drawing/2014/main" id="{35237764-7D03-D808-3CDE-B180A83DBBBA}"/>
              </a:ext>
            </a:extLst>
          </p:cNvPr>
          <p:cNvSpPr/>
          <p:nvPr/>
        </p:nvSpPr>
        <p:spPr>
          <a:xfrm>
            <a:off x="8860894" y="1453950"/>
            <a:ext cx="2292756" cy="23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1828800">
              <a:lnSpc>
                <a:spcPct val="90000"/>
              </a:lnSpc>
              <a:defRPr sz="1800" cap="all" spc="200"/>
            </a:lvl1pPr>
          </a:lstStyle>
          <a:p>
            <a:pPr>
              <a:lnSpc>
                <a:spcPct val="100000"/>
              </a:lnSpc>
            </a:pPr>
            <a:r>
              <a:rPr sz="1200" b="1" spc="0">
                <a:solidFill>
                  <a:schemeClr val="accent1"/>
                </a:solidFill>
                <a:latin typeface="Arial" panose="020B0604020202020204" pitchFamily="34" charset="0"/>
                <a:cs typeface="Arial" panose="020B0604020202020204" pitchFamily="34" charset="0"/>
              </a:rPr>
              <a:t>chart 01</a:t>
            </a:r>
          </a:p>
        </p:txBody>
      </p:sp>
      <p:sp>
        <p:nvSpPr>
          <p:cNvPr id="6" name="Lorem ipsum dolor sit amet aleh pue hom hai nyang penting olah lorem ipsum dolor sit amet aleh pue hom hai nyang penting olah lorem ipsum.">
            <a:extLst>
              <a:ext uri="{FF2B5EF4-FFF2-40B4-BE49-F238E27FC236}">
                <a16:creationId xmlns:a16="http://schemas.microsoft.com/office/drawing/2014/main" id="{2D6067E4-6C2F-B9DB-6331-C504FC4694F0}"/>
              </a:ext>
            </a:extLst>
          </p:cNvPr>
          <p:cNvSpPr/>
          <p:nvPr/>
        </p:nvSpPr>
        <p:spPr>
          <a:xfrm>
            <a:off x="8865167" y="1793013"/>
            <a:ext cx="2621857" cy="666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1400" spc="96"/>
            </a:lvl1pPr>
          </a:lstStyle>
          <a:p>
            <a:pPr>
              <a:lnSpc>
                <a:spcPct val="100000"/>
              </a:lnSpc>
            </a:pPr>
            <a:r>
              <a:rPr sz="1000" spc="0">
                <a:solidFill>
                  <a:schemeClr val="bg1"/>
                </a:solidFill>
                <a:latin typeface="Arial" panose="020B0604020202020204" pitchFamily="34" charset="0"/>
                <a:cs typeface="Arial" panose="020B0604020202020204" pitchFamily="34" charset="0"/>
              </a:rPr>
              <a:t>Lorem ipsum dolor sit </a:t>
            </a:r>
            <a:r>
              <a:rPr sz="1000" spc="0" err="1">
                <a:solidFill>
                  <a:schemeClr val="bg1"/>
                </a:solidFill>
                <a:latin typeface="Arial" panose="020B0604020202020204" pitchFamily="34" charset="0"/>
                <a:cs typeface="Arial" panose="020B0604020202020204" pitchFamily="34" charset="0"/>
              </a:rPr>
              <a:t>amet</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aleh</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pue</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hom</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hai</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nyang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penting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olah</a:t>
            </a:r>
            <a:r>
              <a:rPr sz="1000" spc="0">
                <a:solidFill>
                  <a:schemeClr val="bg1"/>
                </a:solidFill>
                <a:latin typeface="Arial" panose="020B0604020202020204" pitchFamily="34" charset="0"/>
                <a:cs typeface="Arial" panose="020B0604020202020204" pitchFamily="34" charset="0"/>
              </a:rPr>
              <a:t> lorem ipsum dolor sit </a:t>
            </a:r>
            <a:r>
              <a:rPr sz="1000" spc="0" err="1">
                <a:solidFill>
                  <a:schemeClr val="bg1"/>
                </a:solidFill>
                <a:latin typeface="Arial" panose="020B0604020202020204" pitchFamily="34" charset="0"/>
                <a:cs typeface="Arial" panose="020B0604020202020204" pitchFamily="34" charset="0"/>
              </a:rPr>
              <a:t>amet</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aleh</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pue</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hom</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hai</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nyang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penting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olah</a:t>
            </a:r>
            <a:r>
              <a:rPr sz="1000" spc="0">
                <a:solidFill>
                  <a:schemeClr val="bg1"/>
                </a:solidFill>
                <a:latin typeface="Arial" panose="020B0604020202020204" pitchFamily="34" charset="0"/>
                <a:cs typeface="Arial" panose="020B0604020202020204" pitchFamily="34" charset="0"/>
              </a:rPr>
              <a:t> lorem ipsum.</a:t>
            </a:r>
          </a:p>
        </p:txBody>
      </p:sp>
      <p:sp>
        <p:nvSpPr>
          <p:cNvPr id="7" name="5.323">
            <a:extLst>
              <a:ext uri="{FF2B5EF4-FFF2-40B4-BE49-F238E27FC236}">
                <a16:creationId xmlns:a16="http://schemas.microsoft.com/office/drawing/2014/main" id="{B917AE71-4CF5-3F0D-E5B4-6DFA77F863AC}"/>
              </a:ext>
            </a:extLst>
          </p:cNvPr>
          <p:cNvSpPr/>
          <p:nvPr/>
        </p:nvSpPr>
        <p:spPr>
          <a:xfrm>
            <a:off x="8844303" y="2598465"/>
            <a:ext cx="866018" cy="420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1828800">
              <a:lnSpc>
                <a:spcPct val="90000"/>
              </a:lnSpc>
              <a:defRPr sz="4000" spc="-158"/>
            </a:lvl1pPr>
          </a:lstStyle>
          <a:p>
            <a:pPr>
              <a:lnSpc>
                <a:spcPct val="100000"/>
              </a:lnSpc>
            </a:pPr>
            <a:r>
              <a:rPr sz="2400" spc="0">
                <a:solidFill>
                  <a:schemeClr val="bg1"/>
                </a:solidFill>
                <a:latin typeface="Arial" panose="020B0604020202020204" pitchFamily="34" charset="0"/>
                <a:cs typeface="Arial" panose="020B0604020202020204" pitchFamily="34" charset="0"/>
              </a:rPr>
              <a:t>5.323</a:t>
            </a:r>
          </a:p>
        </p:txBody>
      </p:sp>
      <p:sp>
        <p:nvSpPr>
          <p:cNvPr id="8" name="Sales">
            <a:extLst>
              <a:ext uri="{FF2B5EF4-FFF2-40B4-BE49-F238E27FC236}">
                <a16:creationId xmlns:a16="http://schemas.microsoft.com/office/drawing/2014/main" id="{27BDB0E4-01E8-3634-FF4A-CB09ABC30C78}"/>
              </a:ext>
            </a:extLst>
          </p:cNvPr>
          <p:cNvSpPr/>
          <p:nvPr/>
        </p:nvSpPr>
        <p:spPr>
          <a:xfrm>
            <a:off x="9755205" y="2743037"/>
            <a:ext cx="831908" cy="189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1400" spc="96"/>
            </a:lvl1pPr>
          </a:lstStyle>
          <a:p>
            <a:pPr>
              <a:lnSpc>
                <a:spcPct val="100000"/>
              </a:lnSpc>
            </a:pPr>
            <a:r>
              <a:rPr sz="900" spc="0">
                <a:solidFill>
                  <a:schemeClr val="bg1"/>
                </a:solidFill>
                <a:latin typeface="Arial" panose="020B0604020202020204" pitchFamily="34" charset="0"/>
                <a:cs typeface="Arial" panose="020B0604020202020204" pitchFamily="34" charset="0"/>
              </a:rPr>
              <a:t>Sales</a:t>
            </a:r>
          </a:p>
        </p:txBody>
      </p:sp>
      <p:sp>
        <p:nvSpPr>
          <p:cNvPr id="9" name="$ 1.23.456">
            <a:extLst>
              <a:ext uri="{FF2B5EF4-FFF2-40B4-BE49-F238E27FC236}">
                <a16:creationId xmlns:a16="http://schemas.microsoft.com/office/drawing/2014/main" id="{A3EC704C-0E89-40A3-3B99-3ABD47D9C23F}"/>
              </a:ext>
            </a:extLst>
          </p:cNvPr>
          <p:cNvSpPr/>
          <p:nvPr/>
        </p:nvSpPr>
        <p:spPr>
          <a:xfrm>
            <a:off x="8864634" y="3068691"/>
            <a:ext cx="1189484" cy="266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2000"/>
            </a:lvl1pPr>
          </a:lstStyle>
          <a:p>
            <a:pPr>
              <a:lnSpc>
                <a:spcPct val="100000"/>
              </a:lnSpc>
            </a:pPr>
            <a:r>
              <a:rPr sz="1400">
                <a:solidFill>
                  <a:schemeClr val="bg1"/>
                </a:solidFill>
                <a:latin typeface="Arial" panose="020B0604020202020204" pitchFamily="34" charset="0"/>
                <a:cs typeface="Arial" panose="020B0604020202020204" pitchFamily="34" charset="0"/>
              </a:rPr>
              <a:t>$ 1.23.456</a:t>
            </a:r>
          </a:p>
        </p:txBody>
      </p:sp>
      <p:sp>
        <p:nvSpPr>
          <p:cNvPr id="10" name="chart 02">
            <a:extLst>
              <a:ext uri="{FF2B5EF4-FFF2-40B4-BE49-F238E27FC236}">
                <a16:creationId xmlns:a16="http://schemas.microsoft.com/office/drawing/2014/main" id="{A005C496-3C60-0019-2ABF-BFE3A77267A2}"/>
              </a:ext>
            </a:extLst>
          </p:cNvPr>
          <p:cNvSpPr/>
          <p:nvPr/>
        </p:nvSpPr>
        <p:spPr>
          <a:xfrm>
            <a:off x="8826961" y="3944260"/>
            <a:ext cx="2292756" cy="23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1828800">
              <a:lnSpc>
                <a:spcPct val="90000"/>
              </a:lnSpc>
              <a:defRPr sz="1800" cap="all" spc="200"/>
            </a:lvl1pPr>
          </a:lstStyle>
          <a:p>
            <a:pPr>
              <a:lnSpc>
                <a:spcPct val="100000"/>
              </a:lnSpc>
            </a:pPr>
            <a:r>
              <a:rPr sz="1200" b="1" spc="0">
                <a:solidFill>
                  <a:schemeClr val="accent1"/>
                </a:solidFill>
                <a:latin typeface="Arial" panose="020B0604020202020204" pitchFamily="34" charset="0"/>
                <a:cs typeface="Arial" panose="020B0604020202020204" pitchFamily="34" charset="0"/>
              </a:rPr>
              <a:t>chart 02</a:t>
            </a:r>
          </a:p>
        </p:txBody>
      </p:sp>
      <p:sp>
        <p:nvSpPr>
          <p:cNvPr id="11" name="Lorem ipsum dolor sit amet aleh pue hom hai nyang penting olah lorem ipsum dolor sit amet aleh pue hom hai nyang penting olah lorem ipsum.">
            <a:extLst>
              <a:ext uri="{FF2B5EF4-FFF2-40B4-BE49-F238E27FC236}">
                <a16:creationId xmlns:a16="http://schemas.microsoft.com/office/drawing/2014/main" id="{B83B258B-8E17-2A55-C7F4-743FC9AFA66A}"/>
              </a:ext>
            </a:extLst>
          </p:cNvPr>
          <p:cNvSpPr/>
          <p:nvPr/>
        </p:nvSpPr>
        <p:spPr>
          <a:xfrm>
            <a:off x="8831234" y="4283323"/>
            <a:ext cx="2621857" cy="666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1400" spc="96"/>
            </a:lvl1pPr>
          </a:lstStyle>
          <a:p>
            <a:pPr>
              <a:lnSpc>
                <a:spcPct val="100000"/>
              </a:lnSpc>
            </a:pPr>
            <a:r>
              <a:rPr sz="1000" spc="0">
                <a:solidFill>
                  <a:schemeClr val="bg1"/>
                </a:solidFill>
                <a:latin typeface="Arial" panose="020B0604020202020204" pitchFamily="34" charset="0"/>
                <a:cs typeface="Arial" panose="020B0604020202020204" pitchFamily="34" charset="0"/>
              </a:rPr>
              <a:t>Lorem ipsum dolor sit </a:t>
            </a:r>
            <a:r>
              <a:rPr sz="1000" spc="0" err="1">
                <a:solidFill>
                  <a:schemeClr val="bg1"/>
                </a:solidFill>
                <a:latin typeface="Arial" panose="020B0604020202020204" pitchFamily="34" charset="0"/>
                <a:cs typeface="Arial" panose="020B0604020202020204" pitchFamily="34" charset="0"/>
              </a:rPr>
              <a:t>amet</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aleh</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pue</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hom</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hai</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nyang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penting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olah</a:t>
            </a:r>
            <a:r>
              <a:rPr sz="1000" spc="0">
                <a:solidFill>
                  <a:schemeClr val="bg1"/>
                </a:solidFill>
                <a:latin typeface="Arial" panose="020B0604020202020204" pitchFamily="34" charset="0"/>
                <a:cs typeface="Arial" panose="020B0604020202020204" pitchFamily="34" charset="0"/>
              </a:rPr>
              <a:t> lorem ipsum dolor sit </a:t>
            </a:r>
            <a:r>
              <a:rPr sz="1000" spc="0" err="1">
                <a:solidFill>
                  <a:schemeClr val="bg1"/>
                </a:solidFill>
                <a:latin typeface="Arial" panose="020B0604020202020204" pitchFamily="34" charset="0"/>
                <a:cs typeface="Arial" panose="020B0604020202020204" pitchFamily="34" charset="0"/>
              </a:rPr>
              <a:t>amet</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aleh</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pue</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hom</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hai</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nyang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penting</a:t>
            </a:r>
            <a:r>
              <a:rPr sz="1000" spc="0">
                <a:solidFill>
                  <a:schemeClr val="bg1"/>
                </a:solidFill>
                <a:latin typeface="Arial" panose="020B0604020202020204" pitchFamily="34" charset="0"/>
                <a:cs typeface="Arial" panose="020B0604020202020204" pitchFamily="34" charset="0"/>
              </a:rPr>
              <a:t> </a:t>
            </a:r>
            <a:r>
              <a:rPr sz="1000" spc="0" err="1">
                <a:solidFill>
                  <a:schemeClr val="bg1"/>
                </a:solidFill>
                <a:latin typeface="Arial" panose="020B0604020202020204" pitchFamily="34" charset="0"/>
                <a:cs typeface="Arial" panose="020B0604020202020204" pitchFamily="34" charset="0"/>
              </a:rPr>
              <a:t>olah</a:t>
            </a:r>
            <a:r>
              <a:rPr sz="1000" spc="0">
                <a:solidFill>
                  <a:schemeClr val="bg1"/>
                </a:solidFill>
                <a:latin typeface="Arial" panose="020B0604020202020204" pitchFamily="34" charset="0"/>
                <a:cs typeface="Arial" panose="020B0604020202020204" pitchFamily="34" charset="0"/>
              </a:rPr>
              <a:t> lorem ipsum.</a:t>
            </a:r>
          </a:p>
        </p:txBody>
      </p:sp>
      <p:sp>
        <p:nvSpPr>
          <p:cNvPr id="22" name="3.987">
            <a:extLst>
              <a:ext uri="{FF2B5EF4-FFF2-40B4-BE49-F238E27FC236}">
                <a16:creationId xmlns:a16="http://schemas.microsoft.com/office/drawing/2014/main" id="{59757781-663C-7A92-D723-177B7217F439}"/>
              </a:ext>
            </a:extLst>
          </p:cNvPr>
          <p:cNvSpPr/>
          <p:nvPr/>
        </p:nvSpPr>
        <p:spPr>
          <a:xfrm>
            <a:off x="8810370" y="5088776"/>
            <a:ext cx="831908" cy="420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1828800">
              <a:lnSpc>
                <a:spcPct val="90000"/>
              </a:lnSpc>
              <a:defRPr sz="4000" spc="-158"/>
            </a:lvl1pPr>
          </a:lstStyle>
          <a:p>
            <a:pPr>
              <a:lnSpc>
                <a:spcPct val="100000"/>
              </a:lnSpc>
            </a:pPr>
            <a:r>
              <a:rPr sz="2400" spc="0">
                <a:solidFill>
                  <a:schemeClr val="bg1"/>
                </a:solidFill>
                <a:latin typeface="Arial" panose="020B0604020202020204" pitchFamily="34" charset="0"/>
                <a:cs typeface="Arial" panose="020B0604020202020204" pitchFamily="34" charset="0"/>
              </a:rPr>
              <a:t>3.987</a:t>
            </a:r>
          </a:p>
        </p:txBody>
      </p:sp>
      <p:sp>
        <p:nvSpPr>
          <p:cNvPr id="23" name="Sales">
            <a:extLst>
              <a:ext uri="{FF2B5EF4-FFF2-40B4-BE49-F238E27FC236}">
                <a16:creationId xmlns:a16="http://schemas.microsoft.com/office/drawing/2014/main" id="{C9B32EE6-2C6F-CB40-12EF-EE16990E658C}"/>
              </a:ext>
            </a:extLst>
          </p:cNvPr>
          <p:cNvSpPr/>
          <p:nvPr/>
        </p:nvSpPr>
        <p:spPr>
          <a:xfrm>
            <a:off x="9721272" y="5233347"/>
            <a:ext cx="831908" cy="189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1400" spc="96"/>
            </a:lvl1pPr>
          </a:lstStyle>
          <a:p>
            <a:pPr>
              <a:lnSpc>
                <a:spcPct val="100000"/>
              </a:lnSpc>
            </a:pPr>
            <a:r>
              <a:rPr sz="900" spc="0">
                <a:solidFill>
                  <a:schemeClr val="bg1"/>
                </a:solidFill>
                <a:latin typeface="Arial" panose="020B0604020202020204" pitchFamily="34" charset="0"/>
                <a:cs typeface="Arial" panose="020B0604020202020204" pitchFamily="34" charset="0"/>
              </a:rPr>
              <a:t>Sales</a:t>
            </a:r>
          </a:p>
        </p:txBody>
      </p:sp>
      <p:sp>
        <p:nvSpPr>
          <p:cNvPr id="24" name="$ 123,456">
            <a:extLst>
              <a:ext uri="{FF2B5EF4-FFF2-40B4-BE49-F238E27FC236}">
                <a16:creationId xmlns:a16="http://schemas.microsoft.com/office/drawing/2014/main" id="{7ED309D9-EEA6-93F2-5AD1-F3981911DC87}"/>
              </a:ext>
            </a:extLst>
          </p:cNvPr>
          <p:cNvSpPr/>
          <p:nvPr/>
        </p:nvSpPr>
        <p:spPr>
          <a:xfrm>
            <a:off x="8830701" y="5559002"/>
            <a:ext cx="1189484" cy="266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defTabSz="1828800">
              <a:lnSpc>
                <a:spcPct val="90000"/>
              </a:lnSpc>
              <a:defRPr sz="2000"/>
            </a:lvl1pPr>
          </a:lstStyle>
          <a:p>
            <a:pPr>
              <a:lnSpc>
                <a:spcPct val="100000"/>
              </a:lnSpc>
            </a:pPr>
            <a:r>
              <a:rPr sz="1400">
                <a:solidFill>
                  <a:schemeClr val="bg1"/>
                </a:solidFill>
                <a:latin typeface="Arial" panose="020B0604020202020204" pitchFamily="34" charset="0"/>
                <a:cs typeface="Arial" panose="020B0604020202020204" pitchFamily="34" charset="0"/>
              </a:rPr>
              <a:t>$ 123,456</a:t>
            </a:r>
          </a:p>
        </p:txBody>
      </p:sp>
    </p:spTree>
    <p:extLst>
      <p:ext uri="{BB962C8B-B14F-4D97-AF65-F5344CB8AC3E}">
        <p14:creationId xmlns:p14="http://schemas.microsoft.com/office/powerpoint/2010/main" val="3534465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itle">
            <a:extLst>
              <a:ext uri="{FF2B5EF4-FFF2-40B4-BE49-F238E27FC236}">
                <a16:creationId xmlns:a16="http://schemas.microsoft.com/office/drawing/2014/main" id="{8A175E60-35E1-28EF-C91A-C45817FD50D1}"/>
              </a:ext>
            </a:extLst>
          </p:cNvPr>
          <p:cNvGraphicFramePr/>
          <p:nvPr>
            <p:extLst>
              <p:ext uri="{D42A27DB-BD31-4B8C-83A1-F6EECF244321}">
                <p14:modId xmlns:p14="http://schemas.microsoft.com/office/powerpoint/2010/main" val="2585503991"/>
              </p:ext>
            </p:extLst>
          </p:nvPr>
        </p:nvGraphicFramePr>
        <p:xfrm>
          <a:off x="0" y="0"/>
          <a:ext cx="6096000" cy="6789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3628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6832ABE-AB96-0D4A-5646-E55204656EE2}"/>
              </a:ext>
            </a:extLst>
          </p:cNvPr>
          <p:cNvGraphicFramePr/>
          <p:nvPr>
            <p:extLst>
              <p:ext uri="{D42A27DB-BD31-4B8C-83A1-F6EECF244321}">
                <p14:modId xmlns:p14="http://schemas.microsoft.com/office/powerpoint/2010/main" val="2547079777"/>
              </p:ext>
            </p:extLst>
          </p:nvPr>
        </p:nvGraphicFramePr>
        <p:xfrm>
          <a:off x="602593" y="1524248"/>
          <a:ext cx="5322890" cy="3574225"/>
        </p:xfrm>
        <a:graphic>
          <a:graphicData uri="http://schemas.openxmlformats.org/drawingml/2006/table">
            <a:tbl>
              <a:tblPr firstRow="1" bandRow="1"/>
              <a:tblGrid>
                <a:gridCol w="1241211">
                  <a:extLst>
                    <a:ext uri="{9D8B030D-6E8A-4147-A177-3AD203B41FA5}">
                      <a16:colId xmlns:a16="http://schemas.microsoft.com/office/drawing/2014/main" val="20000"/>
                    </a:ext>
                  </a:extLst>
                </a:gridCol>
                <a:gridCol w="830144">
                  <a:extLst>
                    <a:ext uri="{9D8B030D-6E8A-4147-A177-3AD203B41FA5}">
                      <a16:colId xmlns:a16="http://schemas.microsoft.com/office/drawing/2014/main" val="20001"/>
                    </a:ext>
                  </a:extLst>
                </a:gridCol>
                <a:gridCol w="761103">
                  <a:extLst>
                    <a:ext uri="{9D8B030D-6E8A-4147-A177-3AD203B41FA5}">
                      <a16:colId xmlns:a16="http://schemas.microsoft.com/office/drawing/2014/main" val="20002"/>
                    </a:ext>
                  </a:extLst>
                </a:gridCol>
                <a:gridCol w="830144">
                  <a:extLst>
                    <a:ext uri="{9D8B030D-6E8A-4147-A177-3AD203B41FA5}">
                      <a16:colId xmlns:a16="http://schemas.microsoft.com/office/drawing/2014/main" val="20003"/>
                    </a:ext>
                  </a:extLst>
                </a:gridCol>
                <a:gridCol w="830144">
                  <a:extLst>
                    <a:ext uri="{9D8B030D-6E8A-4147-A177-3AD203B41FA5}">
                      <a16:colId xmlns:a16="http://schemas.microsoft.com/office/drawing/2014/main" val="20004"/>
                    </a:ext>
                  </a:extLst>
                </a:gridCol>
                <a:gridCol w="830144">
                  <a:extLst>
                    <a:ext uri="{9D8B030D-6E8A-4147-A177-3AD203B41FA5}">
                      <a16:colId xmlns:a16="http://schemas.microsoft.com/office/drawing/2014/main" val="20005"/>
                    </a:ext>
                  </a:extLst>
                </a:gridCol>
              </a:tblGrid>
              <a:tr h="502155">
                <a:tc>
                  <a:txBody>
                    <a:bodyPr/>
                    <a:lstStyle/>
                    <a:p>
                      <a:pPr algn="ctr">
                        <a:defRPr sz="1900" b="0">
                          <a:latin typeface="+mn-lt"/>
                          <a:ea typeface="+mn-ea"/>
                          <a:cs typeface="+mn-cs"/>
                        </a:defRPr>
                      </a:pPr>
                      <a:endParaRPr sz="800" b="0" i="0">
                        <a:latin typeface="Arial" panose="020B0604020202020204" pitchFamily="34" charset="0"/>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1</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2</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3</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4</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5</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14414">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614414">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614414">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614414">
                <a:tc>
                  <a:txBody>
                    <a:bodyPr/>
                    <a:lstStyle/>
                    <a:p>
                      <a:pPr algn="l">
                        <a:defRPr sz="1800">
                          <a:solidFill>
                            <a:srgbClr val="000000"/>
                          </a:solidFill>
                        </a:defRPr>
                      </a:pPr>
                      <a:r>
                        <a:rPr lang="en-US" sz="1200" b="0" i="0">
                          <a:solidFill>
                            <a:schemeClr val="tx1"/>
                          </a:solidFill>
                          <a:latin typeface="Arial" panose="020B0604020202020204" pitchFamily="34" charset="0"/>
                          <a:ea typeface="+mn-ea"/>
                          <a:cs typeface="+mn-cs"/>
                        </a:rPr>
                        <a:t>Text</a:t>
                      </a:r>
                      <a:endParaRPr sz="1200" b="0" i="0">
                        <a:solidFill>
                          <a:schemeClr val="tx1"/>
                        </a:solidFill>
                        <a:latin typeface="Arial" panose="020B0604020202020204" pitchFamily="34" charset="0"/>
                        <a:ea typeface="+mn-ea"/>
                        <a:cs typeface="+mn-cs"/>
                      </a:endParaRP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614414">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3" name="Table 5">
            <a:extLst>
              <a:ext uri="{FF2B5EF4-FFF2-40B4-BE49-F238E27FC236}">
                <a16:creationId xmlns:a16="http://schemas.microsoft.com/office/drawing/2014/main" id="{01F56E94-5BD3-09A9-7428-78EC0AB6E29C}"/>
              </a:ext>
            </a:extLst>
          </p:cNvPr>
          <p:cNvGraphicFramePr/>
          <p:nvPr>
            <p:extLst>
              <p:ext uri="{D42A27DB-BD31-4B8C-83A1-F6EECF244321}">
                <p14:modId xmlns:p14="http://schemas.microsoft.com/office/powerpoint/2010/main" val="2538187444"/>
              </p:ext>
            </p:extLst>
          </p:nvPr>
        </p:nvGraphicFramePr>
        <p:xfrm>
          <a:off x="6188615" y="1524248"/>
          <a:ext cx="5391930" cy="3574225"/>
        </p:xfrm>
        <a:graphic>
          <a:graphicData uri="http://schemas.openxmlformats.org/drawingml/2006/table">
            <a:tbl>
              <a:tblPr firstRow="1" bandRow="1"/>
              <a:tblGrid>
                <a:gridCol w="1241210">
                  <a:extLst>
                    <a:ext uri="{9D8B030D-6E8A-4147-A177-3AD203B41FA5}">
                      <a16:colId xmlns:a16="http://schemas.microsoft.com/office/drawing/2014/main" val="20000"/>
                    </a:ext>
                  </a:extLst>
                </a:gridCol>
                <a:gridCol w="830144">
                  <a:extLst>
                    <a:ext uri="{9D8B030D-6E8A-4147-A177-3AD203B41FA5}">
                      <a16:colId xmlns:a16="http://schemas.microsoft.com/office/drawing/2014/main" val="20001"/>
                    </a:ext>
                  </a:extLst>
                </a:gridCol>
                <a:gridCol w="830144">
                  <a:extLst>
                    <a:ext uri="{9D8B030D-6E8A-4147-A177-3AD203B41FA5}">
                      <a16:colId xmlns:a16="http://schemas.microsoft.com/office/drawing/2014/main" val="20002"/>
                    </a:ext>
                  </a:extLst>
                </a:gridCol>
                <a:gridCol w="830144">
                  <a:extLst>
                    <a:ext uri="{9D8B030D-6E8A-4147-A177-3AD203B41FA5}">
                      <a16:colId xmlns:a16="http://schemas.microsoft.com/office/drawing/2014/main" val="20003"/>
                    </a:ext>
                  </a:extLst>
                </a:gridCol>
                <a:gridCol w="830144">
                  <a:extLst>
                    <a:ext uri="{9D8B030D-6E8A-4147-A177-3AD203B41FA5}">
                      <a16:colId xmlns:a16="http://schemas.microsoft.com/office/drawing/2014/main" val="20004"/>
                    </a:ext>
                  </a:extLst>
                </a:gridCol>
                <a:gridCol w="830144">
                  <a:extLst>
                    <a:ext uri="{9D8B030D-6E8A-4147-A177-3AD203B41FA5}">
                      <a16:colId xmlns:a16="http://schemas.microsoft.com/office/drawing/2014/main" val="20005"/>
                    </a:ext>
                  </a:extLst>
                </a:gridCol>
              </a:tblGrid>
              <a:tr h="502180">
                <a:tc>
                  <a:txBody>
                    <a:bodyPr/>
                    <a:lstStyle/>
                    <a:p>
                      <a:pPr algn="ctr">
                        <a:defRPr sz="1900" b="0">
                          <a:latin typeface="Mulish Regular"/>
                          <a:ea typeface="Mulish Regular"/>
                          <a:cs typeface="Mulish Regular"/>
                          <a:sym typeface="Mulish Regular"/>
                        </a:defRPr>
                      </a:pPr>
                      <a:endParaRPr sz="800" b="0" i="0">
                        <a:latin typeface="Arial" panose="020B0604020202020204" pitchFamily="34" charset="0"/>
                      </a:endParaRP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1</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2</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3</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4</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5</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614409">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614409">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614409">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614409">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614409">
                <a:tc>
                  <a:txBody>
                    <a:bodyPr/>
                    <a:lstStyle/>
                    <a:p>
                      <a:pPr algn="l">
                        <a:defRPr sz="1800">
                          <a:solidFill>
                            <a:srgbClr val="000000"/>
                          </a:solidFill>
                        </a:defRPr>
                      </a:pPr>
                      <a:r>
                        <a:rPr sz="1200" b="0" i="0">
                          <a:solidFill>
                            <a:schemeClr val="tx1"/>
                          </a:solidFill>
                          <a:latin typeface="Arial" panose="020B0604020202020204" pitchFamily="34" charset="0"/>
                          <a:ea typeface="+mn-ea"/>
                          <a:cs typeface="+mn-cs"/>
                        </a:rPr>
                        <a:t>Text</a:t>
                      </a:r>
                    </a:p>
                  </a:txBody>
                  <a:tcPr marL="101587" marR="101587" marT="101587" marB="1015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4" name="Text Placeholder 2">
            <a:extLst>
              <a:ext uri="{FF2B5EF4-FFF2-40B4-BE49-F238E27FC236}">
                <a16:creationId xmlns:a16="http://schemas.microsoft.com/office/drawing/2014/main" id="{10D4CAB6-777D-96D6-2807-57113CFD4DC5}"/>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0A36"/>
                </a:solidFill>
              </a:rPr>
              <a:t>Tables</a:t>
            </a:r>
          </a:p>
        </p:txBody>
      </p:sp>
    </p:spTree>
    <p:extLst>
      <p:ext uri="{BB962C8B-B14F-4D97-AF65-F5344CB8AC3E}">
        <p14:creationId xmlns:p14="http://schemas.microsoft.com/office/powerpoint/2010/main" val="2515640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8B3367-C72F-160D-B2C2-63BCF3F2CF7A}"/>
            </a:ext>
          </a:extLst>
        </p:cNvPr>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0AB8B81F-95DF-56C3-D5ED-7A0B932EB808}"/>
              </a:ext>
            </a:extLst>
          </p:cNvPr>
          <p:cNvGraphicFramePr/>
          <p:nvPr>
            <p:extLst>
              <p:ext uri="{D42A27DB-BD31-4B8C-83A1-F6EECF244321}">
                <p14:modId xmlns:p14="http://schemas.microsoft.com/office/powerpoint/2010/main" val="3098055282"/>
              </p:ext>
            </p:extLst>
          </p:nvPr>
        </p:nvGraphicFramePr>
        <p:xfrm>
          <a:off x="602593" y="1524248"/>
          <a:ext cx="5322890" cy="3574225"/>
        </p:xfrm>
        <a:graphic>
          <a:graphicData uri="http://schemas.openxmlformats.org/drawingml/2006/table">
            <a:tbl>
              <a:tblPr firstRow="1" bandRow="1"/>
              <a:tblGrid>
                <a:gridCol w="1241211">
                  <a:extLst>
                    <a:ext uri="{9D8B030D-6E8A-4147-A177-3AD203B41FA5}">
                      <a16:colId xmlns:a16="http://schemas.microsoft.com/office/drawing/2014/main" val="20000"/>
                    </a:ext>
                  </a:extLst>
                </a:gridCol>
                <a:gridCol w="830144">
                  <a:extLst>
                    <a:ext uri="{9D8B030D-6E8A-4147-A177-3AD203B41FA5}">
                      <a16:colId xmlns:a16="http://schemas.microsoft.com/office/drawing/2014/main" val="20001"/>
                    </a:ext>
                  </a:extLst>
                </a:gridCol>
                <a:gridCol w="761103">
                  <a:extLst>
                    <a:ext uri="{9D8B030D-6E8A-4147-A177-3AD203B41FA5}">
                      <a16:colId xmlns:a16="http://schemas.microsoft.com/office/drawing/2014/main" val="20002"/>
                    </a:ext>
                  </a:extLst>
                </a:gridCol>
                <a:gridCol w="830144">
                  <a:extLst>
                    <a:ext uri="{9D8B030D-6E8A-4147-A177-3AD203B41FA5}">
                      <a16:colId xmlns:a16="http://schemas.microsoft.com/office/drawing/2014/main" val="20003"/>
                    </a:ext>
                  </a:extLst>
                </a:gridCol>
                <a:gridCol w="830144">
                  <a:extLst>
                    <a:ext uri="{9D8B030D-6E8A-4147-A177-3AD203B41FA5}">
                      <a16:colId xmlns:a16="http://schemas.microsoft.com/office/drawing/2014/main" val="20004"/>
                    </a:ext>
                  </a:extLst>
                </a:gridCol>
                <a:gridCol w="830144">
                  <a:extLst>
                    <a:ext uri="{9D8B030D-6E8A-4147-A177-3AD203B41FA5}">
                      <a16:colId xmlns:a16="http://schemas.microsoft.com/office/drawing/2014/main" val="20005"/>
                    </a:ext>
                  </a:extLst>
                </a:gridCol>
              </a:tblGrid>
              <a:tr h="502155">
                <a:tc>
                  <a:txBody>
                    <a:bodyPr/>
                    <a:lstStyle/>
                    <a:p>
                      <a:pPr algn="ctr">
                        <a:defRPr sz="1900" b="0">
                          <a:latin typeface="+mn-lt"/>
                          <a:ea typeface="+mn-ea"/>
                          <a:cs typeface="+mn-cs"/>
                        </a:defRPr>
                      </a:pPr>
                      <a:endParaRPr sz="800" b="0" i="0">
                        <a:solidFill>
                          <a:schemeClr val="bg1"/>
                        </a:solidFill>
                        <a:latin typeface="Arial" panose="020B0604020202020204" pitchFamily="34" charset="0"/>
                      </a:endParaRP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1</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2</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3</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4</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defTabSz="1828800">
                        <a:lnSpc>
                          <a:spcPct val="90000"/>
                        </a:lnSpc>
                        <a:defRPr sz="1800" b="0">
                          <a:solidFill>
                            <a:srgbClr val="000000"/>
                          </a:solidFill>
                        </a:defRPr>
                      </a:pPr>
                      <a:r>
                        <a:rPr sz="1200" b="1" i="0">
                          <a:solidFill>
                            <a:schemeClr val="bg1"/>
                          </a:solidFill>
                          <a:latin typeface="Arial" panose="020B0604020202020204" pitchFamily="34" charset="0"/>
                          <a:ea typeface="+mn-ea"/>
                          <a:cs typeface="+mn-cs"/>
                        </a:rPr>
                        <a:t>Column 5</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14414">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614414">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614414">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614414">
                <a:tc>
                  <a:txBody>
                    <a:bodyPr/>
                    <a:lstStyle/>
                    <a:p>
                      <a:pPr algn="l">
                        <a:defRPr sz="1800">
                          <a:solidFill>
                            <a:srgbClr val="000000"/>
                          </a:solidFill>
                        </a:defRPr>
                      </a:pPr>
                      <a:r>
                        <a:rPr lang="en-US" sz="1200" b="0" i="0">
                          <a:solidFill>
                            <a:schemeClr val="bg1"/>
                          </a:solidFill>
                          <a:latin typeface="Arial" panose="020B0604020202020204" pitchFamily="34" charset="0"/>
                          <a:ea typeface="+mn-ea"/>
                          <a:cs typeface="+mn-cs"/>
                        </a:rPr>
                        <a:t>Text</a:t>
                      </a:r>
                      <a:endParaRPr sz="1200" b="0" i="0">
                        <a:solidFill>
                          <a:schemeClr val="bg1"/>
                        </a:solidFill>
                        <a:latin typeface="Arial" panose="020B0604020202020204" pitchFamily="34" charset="0"/>
                        <a:ea typeface="+mn-ea"/>
                        <a:cs typeface="+mn-cs"/>
                      </a:endParaRP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614414">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3" name="Table 5">
            <a:extLst>
              <a:ext uri="{FF2B5EF4-FFF2-40B4-BE49-F238E27FC236}">
                <a16:creationId xmlns:a16="http://schemas.microsoft.com/office/drawing/2014/main" id="{C559F155-00B9-982D-C4F6-4CEAB292C572}"/>
              </a:ext>
            </a:extLst>
          </p:cNvPr>
          <p:cNvGraphicFramePr/>
          <p:nvPr>
            <p:extLst>
              <p:ext uri="{D42A27DB-BD31-4B8C-83A1-F6EECF244321}">
                <p14:modId xmlns:p14="http://schemas.microsoft.com/office/powerpoint/2010/main" val="2081650757"/>
              </p:ext>
            </p:extLst>
          </p:nvPr>
        </p:nvGraphicFramePr>
        <p:xfrm>
          <a:off x="6188615" y="1524248"/>
          <a:ext cx="5391930" cy="3574225"/>
        </p:xfrm>
        <a:graphic>
          <a:graphicData uri="http://schemas.openxmlformats.org/drawingml/2006/table">
            <a:tbl>
              <a:tblPr firstRow="1" bandRow="1"/>
              <a:tblGrid>
                <a:gridCol w="1241210">
                  <a:extLst>
                    <a:ext uri="{9D8B030D-6E8A-4147-A177-3AD203B41FA5}">
                      <a16:colId xmlns:a16="http://schemas.microsoft.com/office/drawing/2014/main" val="20000"/>
                    </a:ext>
                  </a:extLst>
                </a:gridCol>
                <a:gridCol w="830144">
                  <a:extLst>
                    <a:ext uri="{9D8B030D-6E8A-4147-A177-3AD203B41FA5}">
                      <a16:colId xmlns:a16="http://schemas.microsoft.com/office/drawing/2014/main" val="20001"/>
                    </a:ext>
                  </a:extLst>
                </a:gridCol>
                <a:gridCol w="830144">
                  <a:extLst>
                    <a:ext uri="{9D8B030D-6E8A-4147-A177-3AD203B41FA5}">
                      <a16:colId xmlns:a16="http://schemas.microsoft.com/office/drawing/2014/main" val="20002"/>
                    </a:ext>
                  </a:extLst>
                </a:gridCol>
                <a:gridCol w="830144">
                  <a:extLst>
                    <a:ext uri="{9D8B030D-6E8A-4147-A177-3AD203B41FA5}">
                      <a16:colId xmlns:a16="http://schemas.microsoft.com/office/drawing/2014/main" val="20003"/>
                    </a:ext>
                  </a:extLst>
                </a:gridCol>
                <a:gridCol w="830144">
                  <a:extLst>
                    <a:ext uri="{9D8B030D-6E8A-4147-A177-3AD203B41FA5}">
                      <a16:colId xmlns:a16="http://schemas.microsoft.com/office/drawing/2014/main" val="20004"/>
                    </a:ext>
                  </a:extLst>
                </a:gridCol>
                <a:gridCol w="830144">
                  <a:extLst>
                    <a:ext uri="{9D8B030D-6E8A-4147-A177-3AD203B41FA5}">
                      <a16:colId xmlns:a16="http://schemas.microsoft.com/office/drawing/2014/main" val="20005"/>
                    </a:ext>
                  </a:extLst>
                </a:gridCol>
              </a:tblGrid>
              <a:tr h="502180">
                <a:tc>
                  <a:txBody>
                    <a:bodyPr/>
                    <a:lstStyle/>
                    <a:p>
                      <a:pPr algn="ctr">
                        <a:defRPr sz="1900" b="0">
                          <a:latin typeface="Mulish Regular"/>
                          <a:ea typeface="Mulish Regular"/>
                          <a:cs typeface="Mulish Regular"/>
                          <a:sym typeface="Mulish Regular"/>
                        </a:defRPr>
                      </a:pPr>
                      <a:endParaRPr sz="800" b="0" i="0">
                        <a:noFill/>
                        <a:latin typeface="Arial" panose="020B0604020202020204" pitchFamily="34" charset="0"/>
                      </a:endParaRP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defRPr sz="1800" b="0">
                          <a:solidFill>
                            <a:srgbClr val="000000"/>
                          </a:solidFill>
                        </a:defRPr>
                      </a:pPr>
                      <a:r>
                        <a:rPr sz="1200" b="1" i="0">
                          <a:solidFill>
                            <a:schemeClr val="accent3"/>
                          </a:solidFill>
                          <a:latin typeface="Arial" panose="020B0604020202020204" pitchFamily="34" charset="0"/>
                          <a:ea typeface="+mn-ea"/>
                          <a:cs typeface="+mn-cs"/>
                        </a:rPr>
                        <a:t>Column 1</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defTabSz="1828800">
                        <a:lnSpc>
                          <a:spcPct val="90000"/>
                        </a:lnSpc>
                        <a:defRPr sz="1800" b="0">
                          <a:solidFill>
                            <a:srgbClr val="000000"/>
                          </a:solidFill>
                        </a:defRPr>
                      </a:pPr>
                      <a:r>
                        <a:rPr sz="1200" b="1" i="0">
                          <a:solidFill>
                            <a:schemeClr val="accent3"/>
                          </a:solidFill>
                          <a:latin typeface="Arial" panose="020B0604020202020204" pitchFamily="34" charset="0"/>
                          <a:ea typeface="+mn-ea"/>
                          <a:cs typeface="+mn-cs"/>
                        </a:rPr>
                        <a:t>Column 2</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defTabSz="1828800">
                        <a:lnSpc>
                          <a:spcPct val="90000"/>
                        </a:lnSpc>
                        <a:defRPr sz="1800" b="0">
                          <a:solidFill>
                            <a:srgbClr val="000000"/>
                          </a:solidFill>
                        </a:defRPr>
                      </a:pPr>
                      <a:r>
                        <a:rPr sz="1200" b="1" i="0">
                          <a:solidFill>
                            <a:schemeClr val="accent3"/>
                          </a:solidFill>
                          <a:latin typeface="Arial" panose="020B0604020202020204" pitchFamily="34" charset="0"/>
                          <a:ea typeface="+mn-ea"/>
                          <a:cs typeface="+mn-cs"/>
                        </a:rPr>
                        <a:t>Column 3</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defTabSz="1828800">
                        <a:lnSpc>
                          <a:spcPct val="90000"/>
                        </a:lnSpc>
                        <a:defRPr sz="1800" b="0">
                          <a:solidFill>
                            <a:srgbClr val="000000"/>
                          </a:solidFill>
                        </a:defRPr>
                      </a:pPr>
                      <a:r>
                        <a:rPr sz="1200" b="1" i="0">
                          <a:solidFill>
                            <a:schemeClr val="accent3"/>
                          </a:solidFill>
                          <a:latin typeface="Arial" panose="020B0604020202020204" pitchFamily="34" charset="0"/>
                          <a:ea typeface="+mn-ea"/>
                          <a:cs typeface="+mn-cs"/>
                        </a:rPr>
                        <a:t>Column 4</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defTabSz="1828800">
                        <a:lnSpc>
                          <a:spcPct val="90000"/>
                        </a:lnSpc>
                        <a:defRPr sz="1800" b="0">
                          <a:solidFill>
                            <a:srgbClr val="000000"/>
                          </a:solidFill>
                        </a:defRPr>
                      </a:pPr>
                      <a:r>
                        <a:rPr sz="1200" b="1" i="0">
                          <a:solidFill>
                            <a:schemeClr val="accent3"/>
                          </a:solidFill>
                          <a:latin typeface="Arial" panose="020B0604020202020204" pitchFamily="34" charset="0"/>
                          <a:ea typeface="+mn-ea"/>
                          <a:cs typeface="+mn-cs"/>
                        </a:rPr>
                        <a:t>Column 5</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14409">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14409">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614409">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614409">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614409">
                <a:tc>
                  <a:txBody>
                    <a:bodyPr/>
                    <a:lstStyle/>
                    <a:p>
                      <a:pPr algn="l">
                        <a:defRPr sz="1800">
                          <a:solidFill>
                            <a:srgbClr val="000000"/>
                          </a:solidFill>
                        </a:defRPr>
                      </a:pPr>
                      <a:r>
                        <a:rPr sz="1200" b="0" i="0">
                          <a:solidFill>
                            <a:schemeClr val="bg1"/>
                          </a:solidFill>
                          <a:latin typeface="Arial" panose="020B0604020202020204" pitchFamily="34" charset="0"/>
                          <a:ea typeface="+mn-ea"/>
                          <a:cs typeface="+mn-cs"/>
                        </a:rPr>
                        <a:t>Text</a:t>
                      </a:r>
                    </a:p>
                  </a:txBody>
                  <a:tcPr marL="101587" marR="101587" marT="101587" marB="101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defTabSz="1828800">
                        <a:defRPr sz="1800">
                          <a:solidFill>
                            <a:srgbClr val="000000"/>
                          </a:solidFill>
                        </a:defRPr>
                      </a:pPr>
                      <a:r>
                        <a:rPr sz="1000" b="0" i="0">
                          <a:solidFill>
                            <a:schemeClr val="tx1"/>
                          </a:solidFill>
                          <a:latin typeface="Arial" panose="020B0604020202020204" pitchFamily="34" charset="0"/>
                          <a:ea typeface="+mn-ea"/>
                          <a:cs typeface="+mn-cs"/>
                        </a:rPr>
                        <a:t>Text</a:t>
                      </a:r>
                    </a:p>
                  </a:txBody>
                  <a:tcPr marL="11458" marR="11458" marT="11458" marB="1145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4" name="Text Placeholder 2">
            <a:extLst>
              <a:ext uri="{FF2B5EF4-FFF2-40B4-BE49-F238E27FC236}">
                <a16:creationId xmlns:a16="http://schemas.microsoft.com/office/drawing/2014/main" id="{8F0D9076-03A7-3996-98F2-AEB9AE544978}"/>
              </a:ext>
            </a:extLst>
          </p:cNvPr>
          <p:cNvSpPr txBox="1">
            <a:spLocks/>
          </p:cNvSpPr>
          <p:nvPr/>
        </p:nvSpPr>
        <p:spPr>
          <a:xfrm>
            <a:off x="579963" y="425549"/>
            <a:ext cx="10317480" cy="423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CEFC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Tables</a:t>
            </a:r>
          </a:p>
        </p:txBody>
      </p:sp>
    </p:spTree>
    <p:extLst>
      <p:ext uri="{BB962C8B-B14F-4D97-AF65-F5344CB8AC3E}">
        <p14:creationId xmlns:p14="http://schemas.microsoft.com/office/powerpoint/2010/main" val="1669875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5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31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CF3DA-77A5-BC6D-151A-42BE73ED12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DD1332-76F6-DD71-144D-E3BE0D7C2FCE}"/>
              </a:ext>
            </a:extLst>
          </p:cNvPr>
          <p:cNvSpPr>
            <a:spLocks noGrp="1"/>
          </p:cNvSpPr>
          <p:nvPr>
            <p:ph type="body" sz="quarter" idx="10"/>
          </p:nvPr>
        </p:nvSpPr>
        <p:spPr/>
        <p:txBody>
          <a:bodyPr lIns="91440" tIns="45720" rIns="91440" bIns="45720" anchor="ctr"/>
          <a:lstStyle/>
          <a:p>
            <a:r>
              <a:rPr lang="en-US">
                <a:latin typeface="Arial"/>
                <a:ea typeface="Verdana"/>
                <a:cs typeface="Arial"/>
              </a:rPr>
              <a:t>LEGACY RMM ISN’T DEAD</a:t>
            </a:r>
            <a:endParaRPr lang="en-US"/>
          </a:p>
        </p:txBody>
      </p:sp>
      <p:sp>
        <p:nvSpPr>
          <p:cNvPr id="3" name="Text Placeholder 2">
            <a:extLst>
              <a:ext uri="{FF2B5EF4-FFF2-40B4-BE49-F238E27FC236}">
                <a16:creationId xmlns:a16="http://schemas.microsoft.com/office/drawing/2014/main" id="{1AF32779-7D49-854E-3275-25102DB1DCAF}"/>
              </a:ext>
            </a:extLst>
          </p:cNvPr>
          <p:cNvSpPr>
            <a:spLocks noGrp="1"/>
          </p:cNvSpPr>
          <p:nvPr>
            <p:ph type="body" sz="quarter" idx="11"/>
          </p:nvPr>
        </p:nvSpPr>
        <p:spPr/>
        <p:txBody>
          <a:bodyPr/>
          <a:lstStyle/>
          <a:p>
            <a:r>
              <a:rPr lang="en-US"/>
              <a:t>Intune</a:t>
            </a:r>
          </a:p>
        </p:txBody>
      </p:sp>
      <p:sp>
        <p:nvSpPr>
          <p:cNvPr id="4" name="Text Placeholder 3">
            <a:extLst>
              <a:ext uri="{FF2B5EF4-FFF2-40B4-BE49-F238E27FC236}">
                <a16:creationId xmlns:a16="http://schemas.microsoft.com/office/drawing/2014/main" id="{177A1E48-20F6-DD3D-A733-EBFF7A1E942E}"/>
              </a:ext>
            </a:extLst>
          </p:cNvPr>
          <p:cNvSpPr>
            <a:spLocks noGrp="1"/>
          </p:cNvSpPr>
          <p:nvPr>
            <p:ph type="body" sz="quarter" idx="12"/>
          </p:nvPr>
        </p:nvSpPr>
        <p:spPr/>
        <p:txBody>
          <a:bodyPr/>
          <a:lstStyle/>
          <a:p>
            <a:r>
              <a:rPr lang="en-US"/>
              <a:t>Legacy RMM</a:t>
            </a:r>
          </a:p>
        </p:txBody>
      </p:sp>
      <p:sp>
        <p:nvSpPr>
          <p:cNvPr id="5" name="Text Placeholder 4">
            <a:extLst>
              <a:ext uri="{FF2B5EF4-FFF2-40B4-BE49-F238E27FC236}">
                <a16:creationId xmlns:a16="http://schemas.microsoft.com/office/drawing/2014/main" id="{E683D122-BA6D-62E8-7BB6-194BDC929887}"/>
              </a:ext>
            </a:extLst>
          </p:cNvPr>
          <p:cNvSpPr>
            <a:spLocks noGrp="1"/>
          </p:cNvSpPr>
          <p:nvPr>
            <p:ph type="body" sz="quarter" idx="13"/>
          </p:nvPr>
        </p:nvSpPr>
        <p:spPr>
          <a:xfrm>
            <a:off x="657001" y="1675005"/>
            <a:ext cx="5041802" cy="4316171"/>
          </a:xfrm>
        </p:spPr>
        <p:txBody>
          <a:bodyPr lIns="91440" tIns="45720" rIns="91440" bIns="45720" anchor="t"/>
          <a:lstStyle/>
          <a:p>
            <a:pPr marL="285750" indent="-285750">
              <a:buChar char="•"/>
            </a:pPr>
            <a:r>
              <a:rPr lang="en-US">
                <a:latin typeface="Arial"/>
                <a:cs typeface="Arial"/>
              </a:rPr>
              <a:t>Cloud-first</a:t>
            </a:r>
            <a:endParaRPr lang="en-US"/>
          </a:p>
          <a:p>
            <a:pPr marL="285750" indent="-285750">
              <a:buChar char="•"/>
            </a:pPr>
            <a:r>
              <a:rPr lang="en-US">
                <a:latin typeface="Arial"/>
                <a:cs typeface="Arial"/>
              </a:rPr>
              <a:t>Identity-first</a:t>
            </a:r>
            <a:endParaRPr lang="en-US"/>
          </a:p>
          <a:p>
            <a:pPr marL="285750" indent="-285750">
              <a:buChar char="•"/>
            </a:pPr>
            <a:r>
              <a:rPr lang="en-US">
                <a:latin typeface="Arial"/>
                <a:cs typeface="Arial"/>
              </a:rPr>
              <a:t>Security-first</a:t>
            </a:r>
            <a:endParaRPr lang="en-US"/>
          </a:p>
          <a:p>
            <a:pPr marL="285750" indent="-285750">
              <a:buChar char="•"/>
            </a:pPr>
            <a:r>
              <a:rPr lang="en-US">
                <a:latin typeface="Arial"/>
                <a:cs typeface="Arial"/>
              </a:rPr>
              <a:t>Native app deployments</a:t>
            </a:r>
          </a:p>
          <a:p>
            <a:pPr marL="285750" indent="-285750">
              <a:buChar char="•"/>
            </a:pPr>
            <a:r>
              <a:rPr lang="en-US">
                <a:latin typeface="Arial"/>
                <a:cs typeface="Arial"/>
              </a:rPr>
              <a:t>Policy-driven</a:t>
            </a:r>
            <a:br>
              <a:rPr lang="en-US"/>
            </a:br>
            <a:endParaRPr lang="en-US">
              <a:latin typeface="Arial"/>
              <a:cs typeface="Arial"/>
            </a:endParaRPr>
          </a:p>
          <a:p>
            <a:pPr marL="0" indent="0"/>
            <a:r>
              <a:rPr lang="en-US">
                <a:latin typeface="Arial"/>
                <a:cs typeface="Arial"/>
              </a:rPr>
              <a:t>Advantages:</a:t>
            </a:r>
            <a:endParaRPr lang="en-US"/>
          </a:p>
          <a:p>
            <a:pPr marL="285750" indent="-285750">
              <a:buChar char="•"/>
            </a:pPr>
            <a:r>
              <a:rPr lang="en-US">
                <a:latin typeface="Arial"/>
                <a:cs typeface="Arial"/>
              </a:rPr>
              <a:t>Lower footprint </a:t>
            </a:r>
          </a:p>
          <a:p>
            <a:pPr marL="285750" indent="-285750">
              <a:buChar char="•"/>
            </a:pPr>
            <a:r>
              <a:rPr lang="en-US">
                <a:latin typeface="Arial"/>
                <a:cs typeface="Arial"/>
              </a:rPr>
              <a:t>More native and supportable </a:t>
            </a:r>
            <a:endParaRPr lang="en-US"/>
          </a:p>
          <a:p>
            <a:pPr marL="285750" indent="-285750">
              <a:buChar char="•"/>
            </a:pPr>
            <a:r>
              <a:rPr lang="en-US">
                <a:latin typeface="Arial"/>
                <a:cs typeface="Arial"/>
              </a:rPr>
              <a:t>Better aligned with modern security models </a:t>
            </a:r>
          </a:p>
          <a:p>
            <a:pPr marL="285750" indent="-285750">
              <a:buChar char="•"/>
            </a:pPr>
            <a:r>
              <a:rPr lang="en-US">
                <a:latin typeface="Arial"/>
                <a:cs typeface="Arial"/>
              </a:rPr>
              <a:t>Better for policy/configuration/compliance style management </a:t>
            </a:r>
            <a:endParaRPr lang="en-US"/>
          </a:p>
          <a:p>
            <a:endParaRPr lang="en-US"/>
          </a:p>
        </p:txBody>
      </p:sp>
      <p:sp>
        <p:nvSpPr>
          <p:cNvPr id="6" name="Text Placeholder 5">
            <a:extLst>
              <a:ext uri="{FF2B5EF4-FFF2-40B4-BE49-F238E27FC236}">
                <a16:creationId xmlns:a16="http://schemas.microsoft.com/office/drawing/2014/main" id="{3168A6F4-D12C-D39D-8746-E783B9208FED}"/>
              </a:ext>
            </a:extLst>
          </p:cNvPr>
          <p:cNvSpPr>
            <a:spLocks noGrp="1"/>
          </p:cNvSpPr>
          <p:nvPr>
            <p:ph type="body" sz="quarter" idx="14"/>
          </p:nvPr>
        </p:nvSpPr>
        <p:spPr>
          <a:xfrm>
            <a:off x="6930480" y="1651917"/>
            <a:ext cx="5057197" cy="4508592"/>
          </a:xfrm>
        </p:spPr>
        <p:txBody>
          <a:bodyPr lIns="91440" tIns="45720" rIns="91440" bIns="45720" anchor="t"/>
          <a:lstStyle/>
          <a:p>
            <a:pPr marL="285750" indent="-285750">
              <a:buChar char="•"/>
            </a:pPr>
            <a:r>
              <a:rPr lang="en-US">
                <a:latin typeface="Arial"/>
                <a:cs typeface="Arial"/>
              </a:rPr>
              <a:t>Agent-first</a:t>
            </a:r>
            <a:endParaRPr lang="en-US"/>
          </a:p>
          <a:p>
            <a:pPr marL="285750" indent="-285750">
              <a:buChar char="•"/>
            </a:pPr>
            <a:r>
              <a:rPr lang="en-US">
                <a:latin typeface="Arial"/>
                <a:cs typeface="Arial"/>
              </a:rPr>
              <a:t>Device-first</a:t>
            </a:r>
            <a:endParaRPr lang="en-US"/>
          </a:p>
          <a:p>
            <a:pPr marL="285750" indent="-285750">
              <a:buChar char="•"/>
            </a:pPr>
            <a:r>
              <a:rPr lang="en-US">
                <a:latin typeface="Arial"/>
                <a:cs typeface="Arial"/>
              </a:rPr>
              <a:t>Deploying of security agents</a:t>
            </a:r>
          </a:p>
          <a:p>
            <a:pPr marL="285750" indent="-285750">
              <a:buChar char="•"/>
            </a:pPr>
            <a:r>
              <a:rPr lang="en-US">
                <a:latin typeface="Arial"/>
                <a:cs typeface="Arial"/>
              </a:rPr>
              <a:t>Scripts to deploy apps</a:t>
            </a:r>
            <a:endParaRPr lang="en-US"/>
          </a:p>
          <a:p>
            <a:pPr marL="285750" indent="-285750">
              <a:buChar char="•"/>
            </a:pPr>
            <a:r>
              <a:rPr lang="en-US">
                <a:latin typeface="Arial"/>
                <a:cs typeface="Arial"/>
              </a:rPr>
              <a:t>Execution of scripts</a:t>
            </a:r>
            <a:br>
              <a:rPr lang="en-US"/>
            </a:br>
            <a:endParaRPr lang="en-US">
              <a:latin typeface="Arial"/>
              <a:cs typeface="Arial"/>
            </a:endParaRPr>
          </a:p>
          <a:p>
            <a:pPr marL="0" indent="0"/>
            <a:r>
              <a:rPr lang="en-US">
                <a:latin typeface="Arial"/>
                <a:cs typeface="Arial"/>
              </a:rPr>
              <a:t>Advantages:</a:t>
            </a:r>
            <a:endParaRPr lang="en-US"/>
          </a:p>
          <a:p>
            <a:pPr marL="285750" indent="-285750">
              <a:buChar char="•"/>
            </a:pPr>
            <a:r>
              <a:rPr lang="en-US">
                <a:latin typeface="Arial"/>
                <a:cs typeface="Arial"/>
              </a:rPr>
              <a:t>Collect richer telemetry </a:t>
            </a:r>
          </a:p>
          <a:p>
            <a:pPr marL="285750" indent="-285750">
              <a:buChar char="•"/>
            </a:pPr>
            <a:r>
              <a:rPr lang="en-US">
                <a:latin typeface="Arial"/>
                <a:cs typeface="Arial"/>
              </a:rPr>
              <a:t>Execute scripts and commands on demand </a:t>
            </a:r>
            <a:endParaRPr lang="en-US"/>
          </a:p>
          <a:p>
            <a:pPr marL="285750" indent="-285750">
              <a:buChar char="•"/>
            </a:pPr>
            <a:r>
              <a:rPr lang="en-US">
                <a:latin typeface="Arial"/>
                <a:cs typeface="Arial"/>
              </a:rPr>
              <a:t>Maintain persistent communication with the management plane </a:t>
            </a:r>
          </a:p>
          <a:p>
            <a:pPr marL="285750" indent="-285750">
              <a:buChar char="•"/>
            </a:pPr>
            <a:r>
              <a:rPr lang="en-US">
                <a:latin typeface="Arial"/>
                <a:cs typeface="Arial"/>
              </a:rPr>
              <a:t>Support faster technician actions </a:t>
            </a:r>
            <a:endParaRPr lang="en-US"/>
          </a:p>
          <a:p>
            <a:endParaRPr lang="en-US"/>
          </a:p>
        </p:txBody>
      </p:sp>
    </p:spTree>
    <p:extLst>
      <p:ext uri="{BB962C8B-B14F-4D97-AF65-F5344CB8AC3E}">
        <p14:creationId xmlns:p14="http://schemas.microsoft.com/office/powerpoint/2010/main" val="89611199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F2A35-3619-9930-E09B-CF4FAFA01B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7D6FF9-C101-117D-3A78-A7153651CAAD}"/>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0C12FC8-D6A7-2E56-0B65-8D50BF04C4D6}"/>
              </a:ext>
            </a:extLst>
          </p:cNvPr>
          <p:cNvSpPr>
            <a:spLocks noGrp="1"/>
          </p:cNvSpPr>
          <p:nvPr>
            <p:ph type="body" sz="quarter" idx="11"/>
          </p:nvPr>
        </p:nvSpPr>
        <p:spPr/>
        <p:txBody>
          <a:bodyPr/>
          <a:lstStyle/>
          <a:p>
            <a:r>
              <a:rPr lang="en-US"/>
              <a:t>Microsoft Intune</a:t>
            </a:r>
          </a:p>
        </p:txBody>
      </p:sp>
      <p:sp>
        <p:nvSpPr>
          <p:cNvPr id="6" name="Text Placeholder 5">
            <a:extLst>
              <a:ext uri="{FF2B5EF4-FFF2-40B4-BE49-F238E27FC236}">
                <a16:creationId xmlns:a16="http://schemas.microsoft.com/office/drawing/2014/main" id="{065166E8-A169-2A70-6CD9-87E53A94520E}"/>
              </a:ext>
            </a:extLst>
          </p:cNvPr>
          <p:cNvSpPr>
            <a:spLocks noGrp="1"/>
          </p:cNvSpPr>
          <p:nvPr>
            <p:ph type="body" sz="quarter" idx="12"/>
          </p:nvPr>
        </p:nvSpPr>
        <p:spPr/>
        <p:txBody>
          <a:bodyPr/>
          <a:lstStyle/>
          <a:p>
            <a:endParaRPr lang="en-US"/>
          </a:p>
        </p:txBody>
      </p:sp>
      <p:pic>
        <p:nvPicPr>
          <p:cNvPr id="13" name="Picture 12">
            <a:extLst>
              <a:ext uri="{FF2B5EF4-FFF2-40B4-BE49-F238E27FC236}">
                <a16:creationId xmlns:a16="http://schemas.microsoft.com/office/drawing/2014/main" id="{05A848A5-FFEB-D7F7-BCE5-330A8D8A7E98}"/>
              </a:ext>
            </a:extLst>
          </p:cNvPr>
          <p:cNvPicPr>
            <a:picLocks noChangeAspect="1"/>
          </p:cNvPicPr>
          <p:nvPr/>
        </p:nvPicPr>
        <p:blipFill>
          <a:blip r:embed="rId3"/>
          <a:stretch>
            <a:fillRect/>
          </a:stretch>
        </p:blipFill>
        <p:spPr>
          <a:xfrm>
            <a:off x="0" y="-635000"/>
            <a:ext cx="12192000" cy="8128000"/>
          </a:xfrm>
          <a:prstGeom prst="rect">
            <a:avLst/>
          </a:prstGeom>
        </p:spPr>
      </p:pic>
    </p:spTree>
    <p:extLst>
      <p:ext uri="{BB962C8B-B14F-4D97-AF65-F5344CB8AC3E}">
        <p14:creationId xmlns:p14="http://schemas.microsoft.com/office/powerpoint/2010/main" val="363549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BF61-9465-3E0D-ED0C-A0247B95D4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F4C15A-FB7F-4B96-12FD-5334764224F5}"/>
              </a:ext>
            </a:extLst>
          </p:cNvPr>
          <p:cNvSpPr>
            <a:spLocks noGrp="1"/>
          </p:cNvSpPr>
          <p:nvPr>
            <p:ph type="body" sz="quarter" idx="11"/>
          </p:nvPr>
        </p:nvSpPr>
        <p:spPr/>
        <p:txBody>
          <a:bodyPr/>
          <a:lstStyle/>
          <a:p>
            <a:r>
              <a:rPr lang="en-US"/>
              <a:t>#IntuneForMSPs</a:t>
            </a:r>
          </a:p>
        </p:txBody>
      </p:sp>
      <p:sp>
        <p:nvSpPr>
          <p:cNvPr id="4" name="Text Placeholder 3">
            <a:extLst>
              <a:ext uri="{FF2B5EF4-FFF2-40B4-BE49-F238E27FC236}">
                <a16:creationId xmlns:a16="http://schemas.microsoft.com/office/drawing/2014/main" id="{692C35D8-81F0-419F-B088-E992DB5531DF}"/>
              </a:ext>
            </a:extLst>
          </p:cNvPr>
          <p:cNvSpPr>
            <a:spLocks noGrp="1"/>
          </p:cNvSpPr>
          <p:nvPr>
            <p:ph type="body" sz="quarter" idx="12"/>
          </p:nvPr>
        </p:nvSpPr>
        <p:spPr>
          <a:xfrm>
            <a:off x="656630" y="1700351"/>
            <a:ext cx="11151366" cy="3959136"/>
          </a:xfrm>
        </p:spPr>
        <p:txBody>
          <a:bodyPr lIns="91440" tIns="45720" rIns="91440" bIns="45720" anchor="t"/>
          <a:lstStyle/>
          <a:p>
            <a:r>
              <a:rPr lang="en-US" sz="2200">
                <a:latin typeface="Arial"/>
                <a:cs typeface="Arial"/>
              </a:rPr>
              <a:t>Microsoft realizes the MSP market isn’t where they themselves would like to focus.</a:t>
            </a:r>
          </a:p>
          <a:p>
            <a:r>
              <a:rPr lang="en-US" sz="2200">
                <a:latin typeface="Arial"/>
                <a:cs typeface="Arial"/>
              </a:rPr>
              <a:t>M365 Lighthouse, for anyone who’s using it, hasn’t had an update to it in over a year. Put on life support.</a:t>
            </a:r>
          </a:p>
          <a:p>
            <a:r>
              <a:rPr lang="en-US" sz="2200">
                <a:latin typeface="Arial"/>
                <a:cs typeface="Arial"/>
              </a:rPr>
              <a:t>Shifted their focus on MSP multi-tenant launch partners: Nerdio to assist in education, adoption, management of Intune for MSPs.</a:t>
            </a:r>
          </a:p>
          <a:p>
            <a:r>
              <a:rPr lang="en-US" sz="2200">
                <a:latin typeface="Arial"/>
                <a:cs typeface="Arial"/>
              </a:rPr>
              <a:t>We developed a super close connection with MS on the Windows Cloud front... now on the M365 Modern Work front as well!</a:t>
            </a:r>
          </a:p>
        </p:txBody>
      </p:sp>
    </p:spTree>
    <p:extLst>
      <p:ext uri="{BB962C8B-B14F-4D97-AF65-F5344CB8AC3E}">
        <p14:creationId xmlns:p14="http://schemas.microsoft.com/office/powerpoint/2010/main" val="51820710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3">
      <a:dk1>
        <a:srgbClr val="000000"/>
      </a:dk1>
      <a:lt1>
        <a:srgbClr val="FFFFFF"/>
      </a:lt1>
      <a:dk2>
        <a:srgbClr val="120936"/>
      </a:dk2>
      <a:lt2>
        <a:srgbClr val="FEFFFF"/>
      </a:lt2>
      <a:accent1>
        <a:srgbClr val="CCFF4E"/>
      </a:accent1>
      <a:accent2>
        <a:srgbClr val="F46901"/>
      </a:accent2>
      <a:accent3>
        <a:srgbClr val="F9AD26"/>
      </a:accent3>
      <a:accent4>
        <a:srgbClr val="644456"/>
      </a:accent4>
      <a:accent5>
        <a:srgbClr val="1D9DB7"/>
      </a:accent5>
      <a:accent6>
        <a:srgbClr val="FEFFFF"/>
      </a:accent6>
      <a:hlink>
        <a:srgbClr val="CCFE4D"/>
      </a:hlink>
      <a:folHlink>
        <a:srgbClr val="1D9DB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Custom 5">
      <a:dk1>
        <a:srgbClr val="000000"/>
      </a:dk1>
      <a:lt1>
        <a:srgbClr val="FFFFFF"/>
      </a:lt1>
      <a:dk2>
        <a:srgbClr val="0E2841"/>
      </a:dk2>
      <a:lt2>
        <a:srgbClr val="E8E8E8"/>
      </a:lt2>
      <a:accent1>
        <a:srgbClr val="CEFE4C"/>
      </a:accent1>
      <a:accent2>
        <a:srgbClr val="D05A09"/>
      </a:accent2>
      <a:accent3>
        <a:srgbClr val="120936"/>
      </a:accent3>
      <a:accent4>
        <a:srgbClr val="644456"/>
      </a:accent4>
      <a:accent5>
        <a:srgbClr val="F0A725"/>
      </a:accent5>
      <a:accent6>
        <a:srgbClr val="A449D4"/>
      </a:accent6>
      <a:hlink>
        <a:srgbClr val="FDFDFD"/>
      </a:hlink>
      <a:folHlink>
        <a:srgbClr val="F7F7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5AD561-6E33-4278-BE3F-248DCADE3A34}">
  <we:reference id="WA200010001" version="1.0.0.1" store="Omex" storeType="OMEX"/>
  <we:alternateReferences>
    <we:reference id="WA200010001" version="1.0.0.1" store="WA200010001" storeType="OMEX"/>
  </we:alternateReferences>
  <we:properties>
    <we:property name="claude.fileId" value="&quot;34d4ab14-a49b-4c58-b27b-b76499034f45&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501AB5FEDC9D41AE2ECC9624BBE9C6" ma:contentTypeVersion="24" ma:contentTypeDescription="Create a new document." ma:contentTypeScope="" ma:versionID="3d0285b1267edda0e7f8dab315fc4959">
  <xsd:schema xmlns:xsd="http://www.w3.org/2001/XMLSchema" xmlns:xs="http://www.w3.org/2001/XMLSchema" xmlns:p="http://schemas.microsoft.com/office/2006/metadata/properties" xmlns:ns2="573bd8af-12d0-4099-b3e3-caa3d3e6ccdb" xmlns:ns3="209a975a-5853-4b47-8fac-c283ce43aaa7" targetNamespace="http://schemas.microsoft.com/office/2006/metadata/properties" ma:root="true" ma:fieldsID="36a9eef70913511e6d163e4390f59c15" ns2:_="" ns3:_="">
    <xsd:import namespace="573bd8af-12d0-4099-b3e3-caa3d3e6ccdb"/>
    <xsd:import namespace="209a975a-5853-4b47-8fac-c283ce43aa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Date" minOccurs="0"/>
                <xsd:element ref="ns2:EventDate" minOccurs="0"/>
                <xsd:element ref="ns2:Region" minOccurs="0"/>
                <xsd:element ref="ns2:Business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bd8af-12d0-4099-b3e3-caa3d3e6c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a70988-60c9-4030-8f8e-0b4a667f5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Date" ma:index="27" nillable="true" ma:displayName="Date" ma:format="DateOnly" ma:internalName="Date">
      <xsd:simpleType>
        <xsd:restriction base="dms:DateTime"/>
      </xsd:simpleType>
    </xsd:element>
    <xsd:element name="EventDate" ma:index="28" nillable="true" ma:displayName="Event Date" ma:format="DateOnly" ma:internalName="EventDate">
      <xsd:simpleType>
        <xsd:restriction base="dms:DateTime"/>
      </xsd:simpleType>
    </xsd:element>
    <xsd:element name="Region" ma:index="29" nillable="true" ma:displayName="Region" ma:format="Dropdown" ma:internalName="Region">
      <xsd:simpleType>
        <xsd:union memberTypes="dms:Text">
          <xsd:simpleType>
            <xsd:restriction base="dms:Choice">
              <xsd:enumeration value="Americas"/>
              <xsd:enumeration value="EMEA"/>
              <xsd:enumeration value="APAC"/>
            </xsd:restriction>
          </xsd:simpleType>
        </xsd:union>
      </xsd:simpleType>
    </xsd:element>
    <xsd:element name="BusinessArea" ma:index="30" nillable="true" ma:displayName="Business Area" ma:format="Dropdown" ma:internalName="BusinessArea">
      <xsd:simpleType>
        <xsd:union memberTypes="dms:Text">
          <xsd:simpleType>
            <xsd:restriction base="dms:Choice">
              <xsd:enumeration value="MSP"/>
              <xsd:enumeration value="Enterprise"/>
              <xsd:enumeration value="Corporate"/>
              <xsd:enumeration value="Internal"/>
              <xsd:enumeration value="Community (al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09a975a-5853-4b47-8fac-c283ce43aa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8eebff-8d40-4238-913e-238bd513bd75}" ma:internalName="TaxCatchAll" ma:showField="CatchAllData" ma:web="209a975a-5853-4b47-8fac-c283ce43aa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09a975a-5853-4b47-8fac-c283ce43aaa7" xsi:nil="true"/>
    <lcf76f155ced4ddcb4097134ff3c332f xmlns="573bd8af-12d0-4099-b3e3-caa3d3e6ccdb">
      <Terms xmlns="http://schemas.microsoft.com/office/infopath/2007/PartnerControls"/>
    </lcf76f155ced4ddcb4097134ff3c332f>
    <EventDate xmlns="573bd8af-12d0-4099-b3e3-caa3d3e6ccdb" xsi:nil="true"/>
    <BusinessArea xmlns="573bd8af-12d0-4099-b3e3-caa3d3e6ccdb" xsi:nil="true"/>
    <Region xmlns="573bd8af-12d0-4099-b3e3-caa3d3e6ccdb" xsi:nil="true"/>
    <Date xmlns="573bd8af-12d0-4099-b3e3-caa3d3e6ccdb" xsi:nil="true"/>
  </documentManagement>
</p:properties>
</file>

<file path=customXml/itemProps1.xml><?xml version="1.0" encoding="utf-8"?>
<ds:datastoreItem xmlns:ds="http://schemas.openxmlformats.org/officeDocument/2006/customXml" ds:itemID="{7CDB049A-7AB7-4D45-A540-FAE436BE1F81}">
  <ds:schemaRefs>
    <ds:schemaRef ds:uri="http://schemas.microsoft.com/sharepoint/v3/contenttype/forms"/>
  </ds:schemaRefs>
</ds:datastoreItem>
</file>

<file path=customXml/itemProps2.xml><?xml version="1.0" encoding="utf-8"?>
<ds:datastoreItem xmlns:ds="http://schemas.openxmlformats.org/officeDocument/2006/customXml" ds:itemID="{CB1857B1-37D3-45F6-8E1B-2054E04BEB3C}">
  <ds:schemaRefs>
    <ds:schemaRef ds:uri="209a975a-5853-4b47-8fac-c283ce43aaa7"/>
    <ds:schemaRef ds:uri="573bd8af-12d0-4099-b3e3-caa3d3e6cc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E96E7D-BB09-43BA-A94B-6B5A0B3714A2}">
  <ds:schemaRefs>
    <ds:schemaRef ds:uri="209a975a-5853-4b47-8fac-c283ce43aaa7"/>
    <ds:schemaRef ds:uri="573bd8af-12d0-4099-b3e3-caa3d3e6cc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18</Notes>
  <HiddenSlides>34</HiddenSlide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Chang</dc:creator>
  <cp:revision>2</cp:revision>
  <dcterms:created xsi:type="dcterms:W3CDTF">2025-11-11T21:04:50Z</dcterms:created>
  <dcterms:modified xsi:type="dcterms:W3CDTF">2026-05-20T21:03:32Z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0x0101004E501AB5FEDC9D41AE2ECC9624BBE9C6</vt:lpwstr>
  </property>
  <property fmtid="{D5CDD505-2E9C-101B-9397-08002B2CF9AE}" pid="3" name="MediaServiceImageTags">
    <vt:lpwstr/>
  </property>
</Properties>
</file>