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3F_AE8A221F.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700" r:id="rId6"/>
  </p:sldMasterIdLst>
  <p:notesMasterIdLst>
    <p:notesMasterId r:id="rId51"/>
  </p:notesMasterIdLst>
  <p:handoutMasterIdLst>
    <p:handoutMasterId r:id="rId52"/>
  </p:handoutMasterIdLst>
  <p:sldIdLst>
    <p:sldId id="311" r:id="rId7"/>
    <p:sldId id="305" r:id="rId8"/>
    <p:sldId id="258" r:id="rId9"/>
    <p:sldId id="309" r:id="rId10"/>
    <p:sldId id="2076136204" r:id="rId11"/>
    <p:sldId id="2076136222" r:id="rId12"/>
    <p:sldId id="2076136203" r:id="rId13"/>
    <p:sldId id="2076136210" r:id="rId14"/>
    <p:sldId id="319" r:id="rId15"/>
    <p:sldId id="2076136206" r:id="rId16"/>
    <p:sldId id="2076136207" r:id="rId17"/>
    <p:sldId id="2076136208" r:id="rId18"/>
    <p:sldId id="2076136211" r:id="rId19"/>
    <p:sldId id="315" r:id="rId20"/>
    <p:sldId id="316" r:id="rId21"/>
    <p:sldId id="317" r:id="rId22"/>
    <p:sldId id="2076136209" r:id="rId23"/>
    <p:sldId id="2076136212" r:id="rId24"/>
    <p:sldId id="320" r:id="rId25"/>
    <p:sldId id="321" r:id="rId26"/>
    <p:sldId id="2076136215" r:id="rId27"/>
    <p:sldId id="322" r:id="rId28"/>
    <p:sldId id="323" r:id="rId29"/>
    <p:sldId id="324" r:id="rId30"/>
    <p:sldId id="325" r:id="rId31"/>
    <p:sldId id="327" r:id="rId32"/>
    <p:sldId id="332" r:id="rId33"/>
    <p:sldId id="2076136214" r:id="rId34"/>
    <p:sldId id="2076136226" r:id="rId35"/>
    <p:sldId id="2076136221" r:id="rId36"/>
    <p:sldId id="2076136217" r:id="rId37"/>
    <p:sldId id="2076136219" r:id="rId38"/>
    <p:sldId id="2076136218" r:id="rId39"/>
    <p:sldId id="2076136224" r:id="rId40"/>
    <p:sldId id="2076136223" r:id="rId41"/>
    <p:sldId id="2076136220" r:id="rId42"/>
    <p:sldId id="2076136225" r:id="rId43"/>
    <p:sldId id="329" r:id="rId44"/>
    <p:sldId id="2076136205" r:id="rId45"/>
    <p:sldId id="330" r:id="rId46"/>
    <p:sldId id="331" r:id="rId47"/>
    <p:sldId id="2596" r:id="rId48"/>
    <p:sldId id="2076136216" r:id="rId49"/>
    <p:sldId id="26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954A1B9-6FAF-7045-813E-1288039ADC95}">
          <p14:sldIdLst>
            <p14:sldId id="311"/>
            <p14:sldId id="305"/>
            <p14:sldId id="258"/>
            <p14:sldId id="309"/>
          </p14:sldIdLst>
        </p14:section>
        <p14:section name="Scene" id="{C82B4F76-D485-F14F-B260-7B5D31D641ED}">
          <p14:sldIdLst>
            <p14:sldId id="2076136204"/>
            <p14:sldId id="2076136222"/>
            <p14:sldId id="2076136203"/>
          </p14:sldIdLst>
        </p14:section>
        <p14:section name="Performance tests" id="{1FF339C0-CC93-154B-AA8A-DC6BE5991C17}">
          <p14:sldIdLst>
            <p14:sldId id="2076136210"/>
            <p14:sldId id="319"/>
            <p14:sldId id="2076136206"/>
            <p14:sldId id="2076136207"/>
            <p14:sldId id="2076136208"/>
          </p14:sldIdLst>
        </p14:section>
        <p14:section name="Poor UX" id="{94087E62-60C8-D24C-A196-D19E58C9F9A9}">
          <p14:sldIdLst>
            <p14:sldId id="2076136211"/>
            <p14:sldId id="315"/>
            <p14:sldId id="316"/>
            <p14:sldId id="317"/>
            <p14:sldId id="2076136209"/>
          </p14:sldIdLst>
        </p14:section>
        <p14:section name="Great UX" id="{7B440C94-24D5-DA4F-8852-49D12939A624}">
          <p14:sldIdLst>
            <p14:sldId id="2076136212"/>
            <p14:sldId id="320"/>
            <p14:sldId id="321"/>
            <p14:sldId id="2076136215"/>
            <p14:sldId id="322"/>
            <p14:sldId id="323"/>
            <p14:sldId id="324"/>
            <p14:sldId id="325"/>
          </p14:sldIdLst>
        </p14:section>
        <p14:section name="Deep dive" id="{92B1A716-D827-5443-B283-DA08A94648F7}">
          <p14:sldIdLst>
            <p14:sldId id="327"/>
            <p14:sldId id="332"/>
            <p14:sldId id="2076136214"/>
            <p14:sldId id="2076136226"/>
            <p14:sldId id="2076136221"/>
            <p14:sldId id="2076136217"/>
            <p14:sldId id="2076136219"/>
            <p14:sldId id="2076136218"/>
            <p14:sldId id="2076136224"/>
            <p14:sldId id="2076136223"/>
            <p14:sldId id="2076136220"/>
            <p14:sldId id="2076136225"/>
          </p14:sldIdLst>
        </p14:section>
        <p14:section name="Review" id="{94205750-181B-1646-BE3B-5B2F9494FD6E}">
          <p14:sldIdLst>
            <p14:sldId id="329"/>
            <p14:sldId id="2076136205"/>
            <p14:sldId id="330"/>
            <p14:sldId id="331"/>
          </p14:sldIdLst>
        </p14:section>
        <p14:section name="End" id="{85E3D72D-F7AD-9043-A414-3F387576F46D}">
          <p14:sldIdLst>
            <p14:sldId id="2596"/>
            <p14:sldId id="2076136216"/>
            <p14:sldId id="2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028D3A-6AD6-77C8-2D64-FA3B2AC20512}" name="Lindsay Kelly" initials="LK" userId="S::lkelly@getnerdio.com::a5eb4a51-f9fa-4ffb-80a2-6cf7a337b76f" providerId="AD"/>
  <p188:author id="{D88F2288-3E0F-A164-57CD-1903DA1C81DC}" name="Justin Farkas" initials="JF" userId="S::jfarkas@getnerdio.com::9b982d3d-c3e0-41b7-b7e6-f48ed15f2ebe" providerId="AD"/>
  <p188:author id="{A39F4D9B-2C60-325C-D2BE-AEC1CB70A544}" name="Sarah McHugh" initials="SM" userId="S::smchugh@getnerdio.com::dbb51b1d-b213-4bee-b4c3-54bafb4111c9" providerId="AD"/>
  <p188:author id="{D2327DCB-7056-BEBB-9FE8-156DF574F23F}" name="Aaron Parker" initials="AP" userId="S::aparker@getnerdio.com::773f37d9-3d6a-4930-aff5-f380e7115b2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20A36"/>
    <a:srgbClr val="1D9DB8"/>
    <a:srgbClr val="D15A0A"/>
    <a:srgbClr val="CDFF4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74A4A8-32E9-6741-8B82-857476E82DC4}" v="35" dt="2026-05-05T13:07:21.134"/>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56"/>
    <p:restoredTop sz="95930"/>
  </p:normalViewPr>
  <p:slideViewPr>
    <p:cSldViewPr snapToGrid="0">
      <p:cViewPr varScale="1">
        <p:scale>
          <a:sx n="153" d="100"/>
          <a:sy n="153" d="100"/>
        </p:scale>
        <p:origin x="200" y="19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comments/modernComment_13F_AE8A221F.xml><?xml version="1.0" encoding="utf-8"?>
<p188:cmLst xmlns:a="http://schemas.openxmlformats.org/drawingml/2006/main" xmlns:r="http://schemas.openxmlformats.org/officeDocument/2006/relationships" xmlns:p188="http://schemas.microsoft.com/office/powerpoint/2018/8/main">
  <p188:cm id="{9EEFA212-9A98-4366-ABE9-AA11658F4CD2}" authorId="{D88F2288-3E0F-A164-57CD-1903DA1C81DC}" created="2026-04-09T22:16:07.420" startDate="2026-04-10T16:14:40.911" dueDate="2026-04-10T16:14:40.911" assignedTo="{D88F2288-3E0F-A164-57CD-1903DA1C81DC}" title="@Justin Farkas Leave as is.">
    <pc:sldMkLst xmlns:pc="http://schemas.microsoft.com/office/powerpoint/2013/main/command">
      <pc:docMk/>
      <pc:sldMk cId="2928288287" sldId="319"/>
    </pc:sldMkLst>
    <p188:replyLst>
      <p188:reply id="{A4E75F7A-66FB-4E64-92B6-3B60DEB4A79D}" authorId="{46028D3A-6AD6-77C8-2D64-FA3B2AC20512}" created="2026-04-10T16:14:40.911">
        <p188:txBody>
          <a:bodyPr/>
          <a:lstStyle/>
          <a:p>
            <a:r>
              <a:rPr lang="en-US"/>
              <a:t>[@Justin Farkas] Leave as is.</a:t>
            </a:r>
          </a:p>
        </p188:txBody>
      </p188:reply>
    </p188:replyLst>
    <p188:txBody>
      <a:bodyPr/>
      <a:lstStyle/>
      <a:p>
        <a:r>
          <a:rPr lang="en-US"/>
          <a:t>@Kaitlyn Ethier, for slides like this where the data is pulled from an external source, should they be rebuilt to match the template branding, or leave as is?</a:t>
        </a:r>
      </a:p>
    </p188:txBody>
    <p188:extLst>
      <p:ext xmlns:p="http://schemas.openxmlformats.org/presentationml/2006/main" uri="{5BB2D875-25FF-4072-B9AC-8F64D62656EB}">
        <p228:taskDetails xmlns:p228="http://schemas.microsoft.com/office/powerpoint/2022/08/main">
          <p228:history>
            <p228:event time="2026-04-10T16:14:40.911" id="{1000A2E9-EC3C-4A7B-80AA-0A1E4A9263E6}">
              <p228:atrbtn authorId="{46028D3A-6AD6-77C8-2D64-FA3B2AC20512}"/>
              <p228:anchr>
                <p228:comment id="{A4E75F7A-66FB-4E64-92B6-3B60DEB4A79D}"/>
              </p228:anchr>
              <p228:add/>
            </p228:event>
            <p228:event time="2026-04-10T16:14:40.911" id="{FFB6FC46-6AF0-43B7-A700-BF8881702D36}">
              <p228:atrbtn authorId="{46028D3A-6AD6-77C8-2D64-FA3B2AC20512}"/>
              <p228:anchr>
                <p228:comment id="{A4E75F7A-66FB-4E64-92B6-3B60DEB4A79D}"/>
              </p228:anchr>
              <p228:asgn authorId="{D88F2288-3E0F-A164-57CD-1903DA1C81DC}"/>
            </p228:event>
            <p228:event time="2026-04-10T16:14:40.911" id="{CF0E4EF4-35E7-4DD1-995C-5C4511F7DD9C}">
              <p228:atrbtn authorId="{46028D3A-6AD6-77C8-2D64-FA3B2AC20512}"/>
              <p228:anchr>
                <p228:comment id="{A4E75F7A-66FB-4E64-92B6-3B60DEB4A79D}"/>
              </p228:anchr>
              <p228:date stDt="2026-04-10T16:14:40.911" endDt="2026-04-10T16:14:40.911"/>
            </p228:event>
            <p228:event time="2026-04-10T16:14:40.911" id="{36E3FF78-1074-4F17-983D-653FD197BDC9}">
              <p228:atrbtn authorId="{46028D3A-6AD6-77C8-2D64-FA3B2AC20512}"/>
              <p228:anchr>
                <p228:comment id="{A4E75F7A-66FB-4E64-92B6-3B60DEB4A79D}"/>
              </p228:anchr>
              <p228:title val="@Justin Farkas Leave as is."/>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A26933-3964-A7ED-2D11-FF3C84B5E3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66A568-672E-53E3-0E16-7124A92912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CB895-0EE8-4741-BCBF-88095FA5A48C}" type="datetimeFigureOut">
              <a:rPr lang="en-US" smtClean="0"/>
              <a:t>5/20/2026</a:t>
            </a:fld>
            <a:endParaRPr lang="en-US"/>
          </a:p>
        </p:txBody>
      </p:sp>
      <p:sp>
        <p:nvSpPr>
          <p:cNvPr id="4" name="Footer Placeholder 3">
            <a:extLst>
              <a:ext uri="{FF2B5EF4-FFF2-40B4-BE49-F238E27FC236}">
                <a16:creationId xmlns:a16="http://schemas.microsoft.com/office/drawing/2014/main" id="{1B951ECC-CB5C-7873-BE4B-462071DBE2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BF7BE00-D269-D168-D431-99C5994C59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CDAFA1-BEA9-6E40-9B76-F95B7FF098B1}" type="slidenum">
              <a:rPr lang="en-US" smtClean="0"/>
              <a:t>‹#›</a:t>
            </a:fld>
            <a:endParaRPr lang="en-US"/>
          </a:p>
        </p:txBody>
      </p:sp>
    </p:spTree>
    <p:extLst>
      <p:ext uri="{BB962C8B-B14F-4D97-AF65-F5344CB8AC3E}">
        <p14:creationId xmlns:p14="http://schemas.microsoft.com/office/powerpoint/2010/main" val="4023426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66ADE-8938-F64E-BFCE-2DD345D96F9B}" type="datetimeFigureOut">
              <a:rPr lang="en-US" smtClean="0"/>
              <a:t>5/20/2026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3CFF7-DCA7-3440-BD05-A8163268785C}" type="slidenum">
              <a:rPr lang="en-US" smtClean="0"/>
              <a:t>‹#›</a:t>
            </a:fld>
            <a:endParaRPr lang="en-US"/>
          </a:p>
        </p:txBody>
      </p:sp>
    </p:spTree>
    <p:extLst>
      <p:ext uri="{BB962C8B-B14F-4D97-AF65-F5344CB8AC3E}">
        <p14:creationId xmlns:p14="http://schemas.microsoft.com/office/powerpoint/2010/main" val="238583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B3CFF7-DCA7-3440-BD05-A8163268785C}" type="slidenum">
              <a:rPr lang="en-US" smtClean="0"/>
              <a:t>3</a:t>
            </a:fld>
            <a:endParaRPr lang="en-US"/>
          </a:p>
        </p:txBody>
      </p:sp>
    </p:spTree>
    <p:extLst>
      <p:ext uri="{BB962C8B-B14F-4D97-AF65-F5344CB8AC3E}">
        <p14:creationId xmlns:p14="http://schemas.microsoft.com/office/powerpoint/2010/main" val="3797309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Poor user experience with the user required to configure Outlook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767EC-7960-414A-9D29-FE364CC27742}"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371332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CF520-1FBE-C99A-5D1E-E81B9D157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68EEE-E06E-0D66-CE38-AB7AF01212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602A0-42AC-758E-26E6-9D893D23B6DD}"/>
              </a:ext>
            </a:extLst>
          </p:cNvPr>
          <p:cNvSpPr>
            <a:spLocks noGrp="1"/>
          </p:cNvSpPr>
          <p:nvPr>
            <p:ph type="body" idx="1"/>
          </p:nvPr>
        </p:nvSpPr>
        <p:spPr/>
        <p:txBody>
          <a:bodyPr/>
          <a:lstStyle/>
          <a:p>
            <a:r>
              <a:rPr lang="en-AU" dirty="0"/>
              <a:t>Source: https://</a:t>
            </a:r>
            <a:r>
              <a:rPr lang="en-AU" dirty="0" err="1"/>
              <a:t>www.youtube.com</a:t>
            </a:r>
            <a:r>
              <a:rPr lang="en-AU" dirty="0"/>
              <a:t>/</a:t>
            </a:r>
            <a:r>
              <a:rPr lang="en-AU" dirty="0" err="1"/>
              <a:t>watch?v</a:t>
            </a:r>
            <a:r>
              <a:rPr lang="en-AU" dirty="0"/>
              <a:t>=QKPvYbCSWT8 </a:t>
            </a:r>
          </a:p>
        </p:txBody>
      </p:sp>
      <p:sp>
        <p:nvSpPr>
          <p:cNvPr id="4" name="Slide Number Placeholder 3">
            <a:extLst>
              <a:ext uri="{FF2B5EF4-FFF2-40B4-BE49-F238E27FC236}">
                <a16:creationId xmlns:a16="http://schemas.microsoft.com/office/drawing/2014/main" id="{52D0A5CA-E1C9-D848-BB5F-1B4E8CED408B}"/>
              </a:ext>
            </a:extLst>
          </p:cNvPr>
          <p:cNvSpPr>
            <a:spLocks noGrp="1"/>
          </p:cNvSpPr>
          <p:nvPr>
            <p:ph type="sldNum" sz="quarter" idx="5"/>
          </p:nvPr>
        </p:nvSpPr>
        <p:spPr/>
        <p:txBody>
          <a:bodyPr/>
          <a:lstStyle/>
          <a:p>
            <a:fld id="{19B3CFF7-DCA7-3440-BD05-A8163268785C}" type="slidenum">
              <a:rPr lang="en-US" smtClean="0"/>
              <a:t>17</a:t>
            </a:fld>
            <a:endParaRPr lang="en-US"/>
          </a:p>
        </p:txBody>
      </p:sp>
    </p:spTree>
    <p:extLst>
      <p:ext uri="{BB962C8B-B14F-4D97-AF65-F5344CB8AC3E}">
        <p14:creationId xmlns:p14="http://schemas.microsoft.com/office/powerpoint/2010/main" val="3170193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user experience with customized Start menu, OneDrive known folder move, no noise when starting Edge for the first time, time zone is set correctly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767EC-7960-414A-9D29-FE364CC27742}"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229834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Windows display language </a:t>
            </a:r>
            <a:r>
              <a:rPr lang="en-US" dirty="0" err="1"/>
              <a:t>customised</a:t>
            </a:r>
            <a:r>
              <a:rPr lang="en-US" dirty="0"/>
              <a:t> from the default English 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767EC-7960-414A-9D29-FE364CC27742}"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2210733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2DD47-456D-6A71-CF82-CEA25DC29C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475CCE-4BFD-FCA1-6064-1ACA218BB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535AF7-73C5-44E3-CDD4-7CD3E4A679BA}"/>
              </a:ext>
            </a:extLst>
          </p:cNvPr>
          <p:cNvSpPr>
            <a:spLocks noGrp="1"/>
          </p:cNvSpPr>
          <p:nvPr>
            <p:ph type="body" idx="1"/>
          </p:nvPr>
        </p:nvSpPr>
        <p:spPr/>
        <p:txBody>
          <a:bodyPr/>
          <a:lstStyle/>
          <a:p>
            <a:r>
              <a:rPr lang="en-US" dirty="0"/>
              <a:t>Windows display language </a:t>
            </a:r>
            <a:r>
              <a:rPr lang="en-US" dirty="0" err="1"/>
              <a:t>customised</a:t>
            </a:r>
            <a:r>
              <a:rPr lang="en-US" dirty="0"/>
              <a:t> from the default English US</a:t>
            </a:r>
          </a:p>
        </p:txBody>
      </p:sp>
      <p:sp>
        <p:nvSpPr>
          <p:cNvPr id="4" name="Slide Number Placeholder 3">
            <a:extLst>
              <a:ext uri="{FF2B5EF4-FFF2-40B4-BE49-F238E27FC236}">
                <a16:creationId xmlns:a16="http://schemas.microsoft.com/office/drawing/2014/main" id="{A2F7884A-80E8-CAA8-1D2B-CC7F0EB517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767EC-7960-414A-9D29-FE364CC27742}"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4245257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zone detection configured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767EC-7960-414A-9D29-FE364CC27742}"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2313972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Edge is enterprise ready with Intune policies and Edge cloud policies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767EC-7960-414A-9D29-FE364CC27742}"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1199148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Outlook first launch with the user’s mailbox configured automatically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767EC-7960-414A-9D29-FE364CC27742}"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1642131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365 Apps configured with the correct locale settings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767EC-7960-414A-9D29-FE364CC27742}"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2139971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A5C94-6037-5D97-6CA4-4436A8566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AB84CD-4137-4FAD-7581-515351026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FC7091-FEC9-4111-4762-E7BAC2EE1E0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239E674-B81E-2DEE-8F17-14CA635045C3}"/>
              </a:ext>
            </a:extLst>
          </p:cNvPr>
          <p:cNvSpPr>
            <a:spLocks noGrp="1"/>
          </p:cNvSpPr>
          <p:nvPr>
            <p:ph type="sldNum" sz="quarter" idx="5"/>
          </p:nvPr>
        </p:nvSpPr>
        <p:spPr/>
        <p:txBody>
          <a:bodyPr/>
          <a:lstStyle/>
          <a:p>
            <a:fld id="{19B3CFF7-DCA7-3440-BD05-A8163268785C}" type="slidenum">
              <a:rPr lang="en-US" smtClean="0"/>
              <a:t>37</a:t>
            </a:fld>
            <a:endParaRPr lang="en-US"/>
          </a:p>
        </p:txBody>
      </p:sp>
    </p:spTree>
    <p:extLst>
      <p:ext uri="{BB962C8B-B14F-4D97-AF65-F5344CB8AC3E}">
        <p14:creationId xmlns:p14="http://schemas.microsoft.com/office/powerpoint/2010/main" val="204210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RAM Prices Have Increased 300–500%</a:t>
            </a:r>
          </a:p>
          <a:p>
            <a:r>
              <a:rPr lang="en-US"/>
              <a:t>RAM prices have surged 300–500% since mid-2025, with analysts projecting no meaningful relief until late 2027. This isn't a short-term blip — it's a sustained constraint that will reshape how organisations think about device refresh cycles and VDI/AVD density.</a:t>
            </a:r>
          </a:p>
          <a:p>
            <a:r>
              <a:rPr lang="en-US"/>
              <a:t>For organisations running virtual desktop infrastructure, this directly impacts cost per session. Higher RAM costs mean fewer users per host at the same price point — unless workloads are leaner. Every megabyte of unnecessary overhead has a real dollar value.</a:t>
            </a:r>
          </a:p>
          <a:p>
            <a:r>
              <a:rPr lang="en-US"/>
              <a:t>This creates a strong business case for optimisation work that might previously have been deprioritised. When hardware was cheap, organisations could tolerate bloated images. That calculus has changed.</a:t>
            </a:r>
          </a:p>
          <a:p>
            <a:r>
              <a:rPr lang="en-US"/>
              <a:t>The organisations that will come out ahead are those that treat image and configuration hygiene as an ongoing discipline, not a one-time project. Leaner workloads mean better density, lower infrastructure spend, and more headroom for growth.</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19B3CFF7-DCA7-3440-BD05-A8163268785C}" type="slidenum">
              <a:rPr lang="en-US" smtClean="0"/>
              <a:t>5</a:t>
            </a:fld>
            <a:endParaRPr lang="en-US"/>
          </a:p>
        </p:txBody>
      </p:sp>
    </p:spTree>
    <p:extLst>
      <p:ext uri="{BB962C8B-B14F-4D97-AF65-F5344CB8AC3E}">
        <p14:creationId xmlns:p14="http://schemas.microsoft.com/office/powerpoint/2010/main" val="1223460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dirty="0">
                <a:solidFill>
                  <a:schemeClr val="tx1"/>
                </a:solidFill>
                <a:effectLst/>
                <a:latin typeface="+mn-lt"/>
                <a:ea typeface="+mn-ea"/>
                <a:cs typeface="+mn-cs"/>
              </a:rPr>
              <a:t>Consistency across every device</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A single, optimised image removes variation and drift, ensuring users get the same predictable desktop whether physical or virtual.</a:t>
            </a:r>
          </a:p>
          <a:p>
            <a:r>
              <a:rPr lang="en-AU" sz="1200" b="1" i="0" kern="1200" dirty="0">
                <a:solidFill>
                  <a:schemeClr val="tx1"/>
                </a:solidFill>
                <a:effectLst/>
                <a:latin typeface="+mn-lt"/>
                <a:ea typeface="+mn-ea"/>
                <a:cs typeface="+mn-cs"/>
              </a:rPr>
              <a:t>Faster time to productive use</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A stripped‑back, policy‑aligned image reduces sign‑in time, eliminates first‑run noise and gets users working sooner.</a:t>
            </a:r>
          </a:p>
          <a:p>
            <a:r>
              <a:rPr lang="en-AU" sz="1200" b="1" i="0" kern="1200" dirty="0">
                <a:solidFill>
                  <a:schemeClr val="tx1"/>
                </a:solidFill>
                <a:effectLst/>
                <a:latin typeface="+mn-lt"/>
                <a:ea typeface="+mn-ea"/>
                <a:cs typeface="+mn-cs"/>
              </a:rPr>
              <a:t>Lower support demand and fewer failures</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Removing redundant agents, legacy settings and conflicting defaults reduces errors, login issues and performance instability.</a:t>
            </a:r>
          </a:p>
          <a:p>
            <a:r>
              <a:rPr lang="en-AU" sz="1200" b="1" i="0" kern="1200" dirty="0">
                <a:solidFill>
                  <a:schemeClr val="tx1"/>
                </a:solidFill>
                <a:effectLst/>
                <a:latin typeface="+mn-lt"/>
                <a:ea typeface="+mn-ea"/>
                <a:cs typeface="+mn-cs"/>
              </a:rPr>
              <a:t>Improved performance everywhere</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Optimised services, start‑up tasks and apps lead to measurable gains in responsiveness on low‑spec PCs, shared devices and cloud desktops.</a:t>
            </a:r>
          </a:p>
          <a:p>
            <a:r>
              <a:rPr lang="en-AU" sz="1200" b="1" i="0" kern="1200" dirty="0">
                <a:solidFill>
                  <a:schemeClr val="tx1"/>
                </a:solidFill>
                <a:effectLst/>
                <a:latin typeface="+mn-lt"/>
                <a:ea typeface="+mn-ea"/>
                <a:cs typeface="+mn-cs"/>
              </a:rPr>
              <a:t>Stronger user confidence and satisfaction</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A desktop that behaves predictably improves trust in IT and reduces frustration across the organisation.</a:t>
            </a:r>
          </a:p>
          <a:p>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Why optimise</a:t>
            </a:r>
          </a:p>
          <a:p>
            <a:r>
              <a:rPr lang="en-AU" sz="1200" dirty="0">
                <a:solidFill>
                  <a:srgbClr val="FFFFFF"/>
                </a:solidFill>
                <a:latin typeface="Arial"/>
                <a:cs typeface="Arial"/>
              </a:rPr>
              <a:t>Less noise</a:t>
            </a:r>
            <a:endParaRPr lang="en-US" sz="1200" dirty="0">
              <a:solidFill>
                <a:srgbClr val="000000"/>
              </a:solidFill>
              <a:latin typeface="Arial"/>
              <a:cs typeface="Arial"/>
            </a:endParaRPr>
          </a:p>
          <a:p>
            <a:r>
              <a:rPr lang="en-AU" sz="1200" dirty="0">
                <a:solidFill>
                  <a:srgbClr val="FFFFFF"/>
                </a:solidFill>
                <a:latin typeface="Arial"/>
                <a:cs typeface="Arial"/>
              </a:rPr>
              <a:t>Faster to “usable”</a:t>
            </a:r>
            <a:endParaRPr lang="en-US" sz="1200" dirty="0">
              <a:solidFill>
                <a:srgbClr val="000000"/>
              </a:solidFill>
              <a:latin typeface="Arial"/>
              <a:cs typeface="Arial"/>
            </a:endParaRPr>
          </a:p>
          <a:p>
            <a:r>
              <a:rPr lang="en-AU" sz="1200" dirty="0">
                <a:solidFill>
                  <a:srgbClr val="FFFFFF"/>
                </a:solidFill>
                <a:latin typeface="Arial"/>
                <a:cs typeface="Arial"/>
              </a:rPr>
              <a:t>Speeds new device deployment or resets</a:t>
            </a:r>
            <a:endParaRPr lang="en-US" sz="1200" dirty="0">
              <a:solidFill>
                <a:srgbClr val="000000"/>
              </a:solidFill>
              <a:latin typeface="Arial"/>
              <a:cs typeface="Arial"/>
            </a:endParaRPr>
          </a:p>
          <a:p>
            <a:r>
              <a:rPr lang="en-AU" sz="1200" dirty="0">
                <a:solidFill>
                  <a:srgbClr val="FFFFFF"/>
                </a:solidFill>
                <a:latin typeface="Arial"/>
                <a:cs typeface="Arial"/>
              </a:rPr>
              <a:t>Happy users</a:t>
            </a:r>
            <a:endParaRPr lang="en-US" sz="1200" dirty="0">
              <a:solidFill>
                <a:srgbClr val="000000"/>
              </a:solidFill>
              <a:latin typeface="Arial"/>
              <a:cs typeface="Arial"/>
            </a:endParaRPr>
          </a:p>
          <a:p>
            <a:r>
              <a:rPr lang="en-AU" sz="1200" dirty="0">
                <a:solidFill>
                  <a:srgbClr val="FFFFFF"/>
                </a:solidFill>
                <a:latin typeface="Arial"/>
                <a:cs typeface="Arial"/>
              </a:rPr>
              <a:t>Consistent experience</a:t>
            </a:r>
            <a:endParaRPr lang="en-AU" dirty="0"/>
          </a:p>
        </p:txBody>
      </p:sp>
      <p:sp>
        <p:nvSpPr>
          <p:cNvPr id="4" name="Slide Number Placeholder 3"/>
          <p:cNvSpPr>
            <a:spLocks noGrp="1"/>
          </p:cNvSpPr>
          <p:nvPr>
            <p:ph type="sldNum" sz="quarter" idx="5"/>
          </p:nvPr>
        </p:nvSpPr>
        <p:spPr/>
        <p:txBody>
          <a:bodyPr/>
          <a:lstStyle/>
          <a:p>
            <a:fld id="{19B3CFF7-DCA7-3440-BD05-A8163268785C}" type="slidenum">
              <a:rPr lang="en-US" smtClean="0"/>
              <a:t>39</a:t>
            </a:fld>
            <a:endParaRPr lang="en-US"/>
          </a:p>
        </p:txBody>
      </p:sp>
    </p:spTree>
    <p:extLst>
      <p:ext uri="{BB962C8B-B14F-4D97-AF65-F5344CB8AC3E}">
        <p14:creationId xmlns:p14="http://schemas.microsoft.com/office/powerpoint/2010/main" val="875387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a:solidFill>
                  <a:schemeClr val="tx1"/>
                </a:solidFill>
                <a:effectLst/>
                <a:latin typeface="+mn-lt"/>
                <a:ea typeface="+mn-ea"/>
                <a:cs typeface="+mn-cs"/>
              </a:rPr>
              <a:t>User experience is a primary driver of perceived and actual performance, influencing productivity, satisfaction and trust in IT.</a:t>
            </a:r>
          </a:p>
          <a:p>
            <a:r>
              <a:rPr lang="en-AU" sz="1200" b="0" i="0" kern="1200">
                <a:solidFill>
                  <a:schemeClr val="tx1"/>
                </a:solidFill>
                <a:effectLst/>
                <a:latin typeface="+mn-lt"/>
                <a:ea typeface="+mn-ea"/>
                <a:cs typeface="+mn-cs"/>
              </a:rPr>
              <a:t>Optimising Windows at the image, policy and app layers is essential for consistent, high‑performance desktops across physical and virtual environments.</a:t>
            </a:r>
          </a:p>
          <a:p>
            <a:r>
              <a:rPr lang="en-AU" sz="1200" b="0" i="0" kern="1200">
                <a:solidFill>
                  <a:schemeClr val="tx1"/>
                </a:solidFill>
                <a:effectLst/>
                <a:latin typeface="+mn-lt"/>
                <a:ea typeface="+mn-ea"/>
                <a:cs typeface="+mn-cs"/>
              </a:rPr>
              <a:t>Windows Autopilot and Device Preparation require deliberate configuration to eliminate noise, reduce setup friction and deliver predictable first‑run behaviour.</a:t>
            </a:r>
          </a:p>
          <a:p>
            <a:r>
              <a:rPr lang="en-AU" sz="1200" b="0" i="0" kern="1200">
                <a:solidFill>
                  <a:schemeClr val="tx1"/>
                </a:solidFill>
                <a:effectLst/>
                <a:latin typeface="+mn-lt"/>
                <a:ea typeface="+mn-ea"/>
                <a:cs typeface="+mn-cs"/>
              </a:rPr>
              <a:t>Enterprise‑ready defaults for Windows, Edge and Microsoft 365 reduce variation, prevent drift and cut support demand.</a:t>
            </a:r>
          </a:p>
          <a:p>
            <a:r>
              <a:rPr lang="en-AU" sz="1200" b="0" i="0" kern="1200">
                <a:solidFill>
                  <a:schemeClr val="tx1"/>
                </a:solidFill>
                <a:effectLst/>
                <a:latin typeface="+mn-lt"/>
                <a:ea typeface="+mn-ea"/>
                <a:cs typeface="+mn-cs"/>
              </a:rPr>
              <a:t>Microsoft 365 services, including OneDrive, Edge and Office, synchronise user preferences to provide familiarity across devices.</a:t>
            </a:r>
          </a:p>
          <a:p>
            <a:r>
              <a:rPr lang="en-AU" sz="1200" b="1" i="0" kern="1200">
                <a:solidFill>
                  <a:schemeClr val="tx1"/>
                </a:solidFill>
                <a:effectLst/>
                <a:latin typeface="+mn-lt"/>
                <a:ea typeface="+mn-ea"/>
                <a:cs typeface="+mn-cs"/>
              </a:rPr>
              <a:t>Outcome:</a:t>
            </a:r>
            <a:r>
              <a:rPr lang="en-AU" sz="1200" b="0" i="0" kern="1200">
                <a:solidFill>
                  <a:schemeClr val="tx1"/>
                </a:solidFill>
                <a:effectLst/>
                <a:latin typeface="+mn-lt"/>
                <a:ea typeface="+mn-ea"/>
                <a:cs typeface="+mn-cs"/>
              </a:rPr>
              <a:t> Users can move seamlessly across physical PCs, Windows 365 and VDI with minimal effort and maximum productivity.</a:t>
            </a:r>
          </a:p>
        </p:txBody>
      </p:sp>
      <p:sp>
        <p:nvSpPr>
          <p:cNvPr id="4" name="Slide Number Placeholder 3"/>
          <p:cNvSpPr>
            <a:spLocks noGrp="1"/>
          </p:cNvSpPr>
          <p:nvPr>
            <p:ph type="sldNum" sz="quarter" idx="5"/>
          </p:nvPr>
        </p:nvSpPr>
        <p:spPr/>
        <p:txBody>
          <a:bodyPr/>
          <a:lstStyle/>
          <a:p>
            <a:fld id="{19B3CFF7-DCA7-3440-BD05-A8163268785C}" type="slidenum">
              <a:rPr lang="en-US" smtClean="0"/>
              <a:t>40</a:t>
            </a:fld>
            <a:endParaRPr lang="en-US"/>
          </a:p>
        </p:txBody>
      </p:sp>
    </p:spTree>
    <p:extLst>
      <p:ext uri="{BB962C8B-B14F-4D97-AF65-F5344CB8AC3E}">
        <p14:creationId xmlns:p14="http://schemas.microsoft.com/office/powerpoint/2010/main" val="2410439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Case for </a:t>
            </a:r>
            <a:r>
              <a:rPr lang="en-US" dirty="0" err="1"/>
              <a:t>Optimisation</a:t>
            </a:r>
            <a:endParaRPr lang="en-US" dirty="0"/>
          </a:p>
          <a:p>
            <a:r>
              <a:rPr lang="en-US" dirty="0" err="1"/>
              <a:t>Optimising</a:t>
            </a:r>
            <a:r>
              <a:rPr lang="en-US" dirty="0"/>
              <a:t> Windows at the image, policy, and app layers is one of the most effective ways to lift user satisfaction and productivity at enterprise scale. These aren't incremental improvements — done well, they change the baseline experience for every user in the </a:t>
            </a:r>
            <a:r>
              <a:rPr lang="en-US" dirty="0" err="1"/>
              <a:t>organisation</a:t>
            </a:r>
            <a:r>
              <a:rPr lang="en-US" dirty="0"/>
              <a:t> simultaneously.</a:t>
            </a:r>
          </a:p>
          <a:p>
            <a:r>
              <a:rPr lang="en-US" dirty="0"/>
              <a:t>The image layer sets the foundation.</a:t>
            </a:r>
          </a:p>
          <a:p>
            <a:r>
              <a:rPr lang="en-US" dirty="0"/>
              <a:t>A clean, </a:t>
            </a:r>
            <a:r>
              <a:rPr lang="en-US" dirty="0" err="1"/>
              <a:t>standardised</a:t>
            </a:r>
            <a:r>
              <a:rPr lang="en-US" dirty="0"/>
              <a:t>, regularly maintained image eliminates an entire class of device-specific and configuration-related issues before they ever reach users.</a:t>
            </a:r>
          </a:p>
          <a:p>
            <a:r>
              <a:rPr lang="en-US" dirty="0"/>
              <a:t>The policy layer determines </a:t>
            </a:r>
            <a:r>
              <a:rPr lang="en-US" dirty="0" err="1"/>
              <a:t>behaviour</a:t>
            </a:r>
            <a:r>
              <a:rPr lang="en-US" dirty="0"/>
              <a:t> at runtime.</a:t>
            </a:r>
          </a:p>
          <a:p>
            <a:r>
              <a:rPr lang="en-US" dirty="0" err="1"/>
              <a:t>Rationalising</a:t>
            </a:r>
            <a:r>
              <a:rPr lang="en-US" dirty="0"/>
              <a:t> Group Policy, removing legacy configurations, and ensuring policies are intentional and current removes overhead and reduces conflict. This is often where the biggest performance gains are hiding.</a:t>
            </a:r>
          </a:p>
          <a:p>
            <a:r>
              <a:rPr lang="en-US" dirty="0"/>
              <a:t>The app layer governs what users actually interact with.</a:t>
            </a:r>
          </a:p>
          <a:p>
            <a:r>
              <a:rPr lang="en-US" dirty="0"/>
              <a:t>Ensuring apps are properly packaged, current, and not conflicting with each other — and that unnecessary apps aren't loading at startup — directly reduces resource consumption and improves responsiveness.</a:t>
            </a:r>
          </a:p>
          <a:p>
            <a:r>
              <a:rPr lang="en-US" dirty="0"/>
              <a:t>Together, these three layers represent a structured, repeatable </a:t>
            </a:r>
            <a:r>
              <a:rPr lang="en-US" dirty="0" err="1"/>
              <a:t>optimisation</a:t>
            </a:r>
            <a:r>
              <a:rPr lang="en-US" dirty="0"/>
              <a:t> framework. </a:t>
            </a:r>
            <a:r>
              <a:rPr lang="en-US" dirty="0" err="1"/>
              <a:t>Organisations</a:t>
            </a:r>
            <a:r>
              <a:rPr lang="en-US" dirty="0"/>
              <a:t> that invest here see returns in reduced support costs, improved productivity metrics, and higher employee satisfaction scores — all of which compound over time.</a:t>
            </a:r>
          </a:p>
          <a:p>
            <a:r>
              <a:rPr lang="en-US" dirty="0"/>
              <a:t>When Performance Improves, Productivity Improves</a:t>
            </a:r>
          </a:p>
          <a:p>
            <a:r>
              <a:rPr lang="en-US" dirty="0"/>
              <a:t>Users regain trust in their tools and the IT </a:t>
            </a:r>
            <a:r>
              <a:rPr lang="en-US" dirty="0" err="1"/>
              <a:t>organisation</a:t>
            </a:r>
            <a:r>
              <a:rPr lang="en-US" dirty="0"/>
              <a:t>.</a:t>
            </a:r>
          </a:p>
          <a:p>
            <a:r>
              <a:rPr lang="en-US" dirty="0"/>
              <a:t>A fast, reliable desktop changes the relationship between employees and IT. Instead of IT being the source of friction, it becomes an enabler. That trust is hard to build and easy to lose — but it starts with the experience of sitting down and having things just work.</a:t>
            </a:r>
          </a:p>
          <a:p>
            <a:r>
              <a:rPr lang="en-US" dirty="0"/>
              <a:t>Productivity increases because the desktop no longer gets in the way.</a:t>
            </a:r>
          </a:p>
          <a:p>
            <a:r>
              <a:rPr lang="en-US" dirty="0"/>
              <a:t>The best user experience is one users don't notice. When the desktop is invisible — when apps open instantly, profiles load cleanly, and connections are stable — people focus on their work, not their tools. That's the goal.</a:t>
            </a:r>
          </a:p>
          <a:p>
            <a:r>
              <a:rPr lang="en-US" dirty="0"/>
              <a:t>Lower frustration improves employee morale and reduces shadow IT.</a:t>
            </a:r>
          </a:p>
          <a:p>
            <a:r>
              <a:rPr lang="en-US" dirty="0"/>
              <a:t>When people trust their IT environment, they use it. When they don't, they find workarounds — personal devices, consumer cloud storage, unsanctioned communication tools. These workarounds create security and compliance risk. The most effective way to reduce shadow IT is to make the sanctioned environment better than the alternatives.</a:t>
            </a:r>
          </a:p>
          <a:p>
            <a:r>
              <a:rPr lang="en-US" dirty="0"/>
              <a:t>Smooth, predictable experiences make hybrid work and mobility more successful.</a:t>
            </a:r>
          </a:p>
          <a:p>
            <a:r>
              <a:rPr lang="en-US" dirty="0"/>
              <a:t>The shift to hybrid work amplified every existing desktop performance problem. Users connecting from home, from the road, or from branch offices have less tolerance for slow or unreliable environments. </a:t>
            </a:r>
            <a:r>
              <a:rPr lang="en-US" dirty="0" err="1"/>
              <a:t>Organisations</a:t>
            </a:r>
            <a:r>
              <a:rPr lang="en-US" dirty="0"/>
              <a:t> that </a:t>
            </a:r>
            <a:r>
              <a:rPr lang="en-US" dirty="0" err="1"/>
              <a:t>optimised</a:t>
            </a:r>
            <a:r>
              <a:rPr lang="en-US" dirty="0"/>
              <a:t> for this shift gave their people a genuine advantage.</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19B3CFF7-DCA7-3440-BD05-A8163268785C}" type="slidenum">
              <a:rPr lang="en-US" smtClean="0"/>
              <a:t>7</a:t>
            </a:fld>
            <a:endParaRPr lang="en-US"/>
          </a:p>
        </p:txBody>
      </p:sp>
    </p:spTree>
    <p:extLst>
      <p:ext uri="{BB962C8B-B14F-4D97-AF65-F5344CB8AC3E}">
        <p14:creationId xmlns:p14="http://schemas.microsoft.com/office/powerpoint/2010/main" val="3463746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https://</a:t>
            </a:r>
            <a:r>
              <a:rPr lang="en-AU" err="1"/>
              <a:t>www.youtube.com</a:t>
            </a:r>
            <a:r>
              <a:rPr lang="en-AU"/>
              <a:t>/</a:t>
            </a:r>
            <a:r>
              <a:rPr lang="en-AU" err="1"/>
              <a:t>watch?v</a:t>
            </a:r>
            <a:r>
              <a:rPr lang="en-AU"/>
              <a:t>=QKPvYbCSWT8 </a:t>
            </a:r>
          </a:p>
        </p:txBody>
      </p:sp>
      <p:sp>
        <p:nvSpPr>
          <p:cNvPr id="4" name="Slide Number Placeholder 3"/>
          <p:cNvSpPr>
            <a:spLocks noGrp="1"/>
          </p:cNvSpPr>
          <p:nvPr>
            <p:ph type="sldNum" sz="quarter" idx="5"/>
          </p:nvPr>
        </p:nvSpPr>
        <p:spPr/>
        <p:txBody>
          <a:bodyPr/>
          <a:lstStyle/>
          <a:p>
            <a:fld id="{19B3CFF7-DCA7-3440-BD05-A8163268785C}" type="slidenum">
              <a:rPr lang="en-US" smtClean="0"/>
              <a:t>9</a:t>
            </a:fld>
            <a:endParaRPr lang="en-US"/>
          </a:p>
        </p:txBody>
      </p:sp>
    </p:spTree>
    <p:extLst>
      <p:ext uri="{BB962C8B-B14F-4D97-AF65-F5344CB8AC3E}">
        <p14:creationId xmlns:p14="http://schemas.microsoft.com/office/powerpoint/2010/main" val="2945620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74517-8DC0-51E6-9469-A233A0E2E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E4C6E-30F3-7DD9-709B-E603F8569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988F38-DFCB-3BD1-CDCE-C6E128313D2E}"/>
              </a:ext>
            </a:extLst>
          </p:cNvPr>
          <p:cNvSpPr>
            <a:spLocks noGrp="1"/>
          </p:cNvSpPr>
          <p:nvPr>
            <p:ph type="body" idx="1"/>
          </p:nvPr>
        </p:nvSpPr>
        <p:spPr/>
        <p:txBody>
          <a:bodyPr/>
          <a:lstStyle/>
          <a:p>
            <a:r>
              <a:rPr lang="en-AU"/>
              <a:t>Source: https://</a:t>
            </a:r>
            <a:r>
              <a:rPr lang="en-AU" err="1"/>
              <a:t>www.youtube.com</a:t>
            </a:r>
            <a:r>
              <a:rPr lang="en-AU"/>
              <a:t>/</a:t>
            </a:r>
            <a:r>
              <a:rPr lang="en-AU" err="1"/>
              <a:t>watch?v</a:t>
            </a:r>
            <a:r>
              <a:rPr lang="en-AU"/>
              <a:t>=QKPvYbCSWT8 </a:t>
            </a:r>
          </a:p>
        </p:txBody>
      </p:sp>
      <p:sp>
        <p:nvSpPr>
          <p:cNvPr id="4" name="Slide Number Placeholder 3">
            <a:extLst>
              <a:ext uri="{FF2B5EF4-FFF2-40B4-BE49-F238E27FC236}">
                <a16:creationId xmlns:a16="http://schemas.microsoft.com/office/drawing/2014/main" id="{88A709B8-F730-BE6E-C130-0AB6340BCEF3}"/>
              </a:ext>
            </a:extLst>
          </p:cNvPr>
          <p:cNvSpPr>
            <a:spLocks noGrp="1"/>
          </p:cNvSpPr>
          <p:nvPr>
            <p:ph type="sldNum" sz="quarter" idx="5"/>
          </p:nvPr>
        </p:nvSpPr>
        <p:spPr/>
        <p:txBody>
          <a:bodyPr/>
          <a:lstStyle/>
          <a:p>
            <a:fld id="{19B3CFF7-DCA7-3440-BD05-A8163268785C}" type="slidenum">
              <a:rPr lang="en-US" smtClean="0"/>
              <a:t>10</a:t>
            </a:fld>
            <a:endParaRPr lang="en-US"/>
          </a:p>
        </p:txBody>
      </p:sp>
    </p:spTree>
    <p:extLst>
      <p:ext uri="{BB962C8B-B14F-4D97-AF65-F5344CB8AC3E}">
        <p14:creationId xmlns:p14="http://schemas.microsoft.com/office/powerpoint/2010/main" val="403487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88BBC-73AE-76DE-C8D5-F92F3ECF3E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F06A6-A382-2B13-C646-1113E35E64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1677F-B6F3-1FE1-7156-3851D7575E48}"/>
              </a:ext>
            </a:extLst>
          </p:cNvPr>
          <p:cNvSpPr>
            <a:spLocks noGrp="1"/>
          </p:cNvSpPr>
          <p:nvPr>
            <p:ph type="body" idx="1"/>
          </p:nvPr>
        </p:nvSpPr>
        <p:spPr/>
        <p:txBody>
          <a:bodyPr/>
          <a:lstStyle/>
          <a:p>
            <a:r>
              <a:rPr lang="en-AU"/>
              <a:t>Source: https://</a:t>
            </a:r>
            <a:r>
              <a:rPr lang="en-AU" err="1"/>
              <a:t>www.youtube.com</a:t>
            </a:r>
            <a:r>
              <a:rPr lang="en-AU"/>
              <a:t>/</a:t>
            </a:r>
            <a:r>
              <a:rPr lang="en-AU" err="1"/>
              <a:t>watch?v</a:t>
            </a:r>
            <a:r>
              <a:rPr lang="en-AU"/>
              <a:t>=QKPvYbCSWT8 </a:t>
            </a:r>
          </a:p>
        </p:txBody>
      </p:sp>
      <p:sp>
        <p:nvSpPr>
          <p:cNvPr id="4" name="Slide Number Placeholder 3">
            <a:extLst>
              <a:ext uri="{FF2B5EF4-FFF2-40B4-BE49-F238E27FC236}">
                <a16:creationId xmlns:a16="http://schemas.microsoft.com/office/drawing/2014/main" id="{3A8994C9-5964-1A24-ABEE-2FB1173C4926}"/>
              </a:ext>
            </a:extLst>
          </p:cNvPr>
          <p:cNvSpPr>
            <a:spLocks noGrp="1"/>
          </p:cNvSpPr>
          <p:nvPr>
            <p:ph type="sldNum" sz="quarter" idx="5"/>
          </p:nvPr>
        </p:nvSpPr>
        <p:spPr/>
        <p:txBody>
          <a:bodyPr/>
          <a:lstStyle/>
          <a:p>
            <a:fld id="{19B3CFF7-DCA7-3440-BD05-A8163268785C}" type="slidenum">
              <a:rPr lang="en-US" smtClean="0"/>
              <a:t>11</a:t>
            </a:fld>
            <a:endParaRPr lang="en-US"/>
          </a:p>
        </p:txBody>
      </p:sp>
    </p:spTree>
    <p:extLst>
      <p:ext uri="{BB962C8B-B14F-4D97-AF65-F5344CB8AC3E}">
        <p14:creationId xmlns:p14="http://schemas.microsoft.com/office/powerpoint/2010/main" val="2641057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8FC81-47AC-5847-6C3D-D4CC4ED84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E7494-CF9E-7717-E41A-4A0DB72643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3AF4F2-66D7-658A-D349-30D86ECB0956}"/>
              </a:ext>
            </a:extLst>
          </p:cNvPr>
          <p:cNvSpPr>
            <a:spLocks noGrp="1"/>
          </p:cNvSpPr>
          <p:nvPr>
            <p:ph type="body" idx="1"/>
          </p:nvPr>
        </p:nvSpPr>
        <p:spPr/>
        <p:txBody>
          <a:bodyPr/>
          <a:lstStyle/>
          <a:p>
            <a:r>
              <a:rPr lang="en-AU"/>
              <a:t>Source: https://</a:t>
            </a:r>
            <a:r>
              <a:rPr lang="en-AU" err="1"/>
              <a:t>www.youtube.com</a:t>
            </a:r>
            <a:r>
              <a:rPr lang="en-AU"/>
              <a:t>/</a:t>
            </a:r>
            <a:r>
              <a:rPr lang="en-AU" err="1"/>
              <a:t>watch?v</a:t>
            </a:r>
            <a:r>
              <a:rPr lang="en-AU"/>
              <a:t>=QKPvYbCSWT8 </a:t>
            </a:r>
          </a:p>
        </p:txBody>
      </p:sp>
      <p:sp>
        <p:nvSpPr>
          <p:cNvPr id="4" name="Slide Number Placeholder 3">
            <a:extLst>
              <a:ext uri="{FF2B5EF4-FFF2-40B4-BE49-F238E27FC236}">
                <a16:creationId xmlns:a16="http://schemas.microsoft.com/office/drawing/2014/main" id="{0BD2674F-4B09-3E60-632E-9D1128CF2488}"/>
              </a:ext>
            </a:extLst>
          </p:cNvPr>
          <p:cNvSpPr>
            <a:spLocks noGrp="1"/>
          </p:cNvSpPr>
          <p:nvPr>
            <p:ph type="sldNum" sz="quarter" idx="5"/>
          </p:nvPr>
        </p:nvSpPr>
        <p:spPr/>
        <p:txBody>
          <a:bodyPr/>
          <a:lstStyle/>
          <a:p>
            <a:fld id="{19B3CFF7-DCA7-3440-BD05-A8163268785C}" type="slidenum">
              <a:rPr lang="en-US" smtClean="0"/>
              <a:t>12</a:t>
            </a:fld>
            <a:endParaRPr lang="en-US"/>
          </a:p>
        </p:txBody>
      </p:sp>
    </p:spTree>
    <p:extLst>
      <p:ext uri="{BB962C8B-B14F-4D97-AF65-F5344CB8AC3E}">
        <p14:creationId xmlns:p14="http://schemas.microsoft.com/office/powerpoint/2010/main" val="3718250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sign-in with a poor user experience. Default Start menu, OneDrive requires manual sign-in, Edge is noisy, time zone is not correct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767EC-7960-414A-9D29-FE364CC27742}"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2541015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Poor user experience with Windows display language not </a:t>
            </a:r>
            <a:r>
              <a:rPr lang="en-US" err="1"/>
              <a:t>localised</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767EC-7960-414A-9D29-FE364CC27742}"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117086611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rdiocon 26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6A5F44-7F6C-C708-F594-FEA8A21F6DF1}"/>
              </a:ext>
            </a:extLst>
          </p:cNvPr>
          <p:cNvSpPr/>
          <p:nvPr userDrawn="1"/>
        </p:nvSpPr>
        <p:spPr>
          <a:xfrm rot="10800000">
            <a:off x="-2" y="0"/>
            <a:ext cx="12191999" cy="6858000"/>
          </a:xfrm>
          <a:prstGeom prst="rect">
            <a:avLst/>
          </a:prstGeom>
          <a:gradFill>
            <a:gsLst>
              <a:gs pos="8000">
                <a:srgbClr val="D15A0A"/>
              </a:gs>
              <a:gs pos="33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60CC20D0-082B-0289-B723-9F5AB1CCDAD7}"/>
              </a:ext>
            </a:extLst>
          </p:cNvPr>
          <p:cNvGrpSpPr/>
          <p:nvPr userDrawn="1"/>
        </p:nvGrpSpPr>
        <p:grpSpPr>
          <a:xfrm>
            <a:off x="-4" y="4478562"/>
            <a:ext cx="12192001" cy="2548389"/>
            <a:chOff x="-4" y="4478562"/>
            <a:chExt cx="12192001" cy="2548389"/>
          </a:xfrm>
        </p:grpSpPr>
        <p:pic>
          <p:nvPicPr>
            <p:cNvPr id="5" name="Picture 4" descr="A purple and black landscape&#10;&#10;AI-generated content may be incorrect.">
              <a:extLst>
                <a:ext uri="{FF2B5EF4-FFF2-40B4-BE49-F238E27FC236}">
                  <a16:creationId xmlns:a16="http://schemas.microsoft.com/office/drawing/2014/main" id="{2432C6AB-4AB8-4663-697E-AE769E6DF30C}"/>
                </a:ext>
              </a:extLst>
            </p:cNvPr>
            <p:cNvPicPr>
              <a:picLocks noChangeAspect="1"/>
            </p:cNvPicPr>
            <p:nvPr/>
          </p:nvPicPr>
          <p:blipFill>
            <a:blip r:embed="rId2"/>
            <a:srcRect t="70833"/>
            <a:stretch>
              <a:fillRect/>
            </a:stretch>
          </p:blipFill>
          <p:spPr>
            <a:xfrm>
              <a:off x="-4" y="4857718"/>
              <a:ext cx="12192001" cy="2000281"/>
            </a:xfrm>
            <a:prstGeom prst="rect">
              <a:avLst/>
            </a:prstGeom>
          </p:spPr>
        </p:pic>
        <p:pic>
          <p:nvPicPr>
            <p:cNvPr id="6" name="Picture 5" descr="A blue circular object with a power button&#10;&#10;AI-generated content may be incorrect.">
              <a:extLst>
                <a:ext uri="{FF2B5EF4-FFF2-40B4-BE49-F238E27FC236}">
                  <a16:creationId xmlns:a16="http://schemas.microsoft.com/office/drawing/2014/main" id="{984BEF3C-9916-1C92-41F2-C26EB14471AB}"/>
                </a:ext>
              </a:extLst>
            </p:cNvPr>
            <p:cNvPicPr>
              <a:picLocks noChangeAspect="1"/>
            </p:cNvPicPr>
            <p:nvPr/>
          </p:nvPicPr>
          <p:blipFill>
            <a:blip r:embed="rId3"/>
            <a:stretch>
              <a:fillRect/>
            </a:stretch>
          </p:blipFill>
          <p:spPr>
            <a:xfrm>
              <a:off x="7176052" y="4478562"/>
              <a:ext cx="4530469" cy="2548389"/>
            </a:xfrm>
            <a:prstGeom prst="rect">
              <a:avLst/>
            </a:prstGeom>
          </p:spPr>
        </p:pic>
      </p:grpSp>
      <p:pic>
        <p:nvPicPr>
          <p:cNvPr id="7" name="Graphic 6">
            <a:extLst>
              <a:ext uri="{FF2B5EF4-FFF2-40B4-BE49-F238E27FC236}">
                <a16:creationId xmlns:a16="http://schemas.microsoft.com/office/drawing/2014/main" id="{EFA7F60A-3794-BC33-4990-7C4C7FA1EA9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7015" y="6285186"/>
            <a:ext cx="2208681" cy="330200"/>
          </a:xfrm>
          <a:prstGeom prst="rect">
            <a:avLst/>
          </a:prstGeom>
        </p:spPr>
      </p:pic>
      <p:pic>
        <p:nvPicPr>
          <p:cNvPr id="8" name="Picture 7">
            <a:extLst>
              <a:ext uri="{FF2B5EF4-FFF2-40B4-BE49-F238E27FC236}">
                <a16:creationId xmlns:a16="http://schemas.microsoft.com/office/drawing/2014/main" id="{5F07BDC5-098B-E1B6-1D0A-64365C343973}"/>
              </a:ext>
            </a:extLst>
          </p:cNvPr>
          <p:cNvPicPr>
            <a:picLocks noChangeAspect="1"/>
          </p:cNvPicPr>
          <p:nvPr userDrawn="1"/>
        </p:nvPicPr>
        <p:blipFill>
          <a:blip r:embed="rId5"/>
          <a:stretch>
            <a:fillRect/>
          </a:stretch>
        </p:blipFill>
        <p:spPr>
          <a:xfrm>
            <a:off x="0" y="0"/>
            <a:ext cx="2000281" cy="2000281"/>
          </a:xfrm>
          <a:prstGeom prst="rect">
            <a:avLst/>
          </a:prstGeom>
        </p:spPr>
      </p:pic>
      <p:pic>
        <p:nvPicPr>
          <p:cNvPr id="9" name="Picture 8">
            <a:extLst>
              <a:ext uri="{FF2B5EF4-FFF2-40B4-BE49-F238E27FC236}">
                <a16:creationId xmlns:a16="http://schemas.microsoft.com/office/drawing/2014/main" id="{9217D964-023B-F7A5-E243-95EC30DD7D59}"/>
              </a:ext>
            </a:extLst>
          </p:cNvPr>
          <p:cNvPicPr>
            <a:picLocks noChangeAspect="1"/>
          </p:cNvPicPr>
          <p:nvPr userDrawn="1"/>
        </p:nvPicPr>
        <p:blipFill>
          <a:blip r:embed="rId6"/>
          <a:stretch>
            <a:fillRect/>
          </a:stretch>
        </p:blipFill>
        <p:spPr>
          <a:xfrm>
            <a:off x="9821917" y="1105243"/>
            <a:ext cx="1560785" cy="1560785"/>
          </a:xfrm>
          <a:prstGeom prst="rect">
            <a:avLst/>
          </a:prstGeom>
        </p:spPr>
      </p:pic>
      <p:pic>
        <p:nvPicPr>
          <p:cNvPr id="10" name="Picture 9">
            <a:extLst>
              <a:ext uri="{FF2B5EF4-FFF2-40B4-BE49-F238E27FC236}">
                <a16:creationId xmlns:a16="http://schemas.microsoft.com/office/drawing/2014/main" id="{22371A66-8A6B-F814-ADA4-BE93BCE149FA}"/>
              </a:ext>
            </a:extLst>
          </p:cNvPr>
          <p:cNvPicPr>
            <a:picLocks noChangeAspect="1"/>
          </p:cNvPicPr>
          <p:nvPr userDrawn="1"/>
        </p:nvPicPr>
        <p:blipFill>
          <a:blip r:embed="rId7"/>
          <a:stretch>
            <a:fillRect/>
          </a:stretch>
        </p:blipFill>
        <p:spPr>
          <a:xfrm>
            <a:off x="1381355" y="3190891"/>
            <a:ext cx="825500" cy="825500"/>
          </a:xfrm>
          <a:prstGeom prst="rect">
            <a:avLst/>
          </a:prstGeom>
        </p:spPr>
      </p:pic>
      <p:pic>
        <p:nvPicPr>
          <p:cNvPr id="11" name="Picture 10" descr="A black background with white dots&#10;&#10;AI-generated content may be incorrect.">
            <a:extLst>
              <a:ext uri="{FF2B5EF4-FFF2-40B4-BE49-F238E27FC236}">
                <a16:creationId xmlns:a16="http://schemas.microsoft.com/office/drawing/2014/main" id="{5C56397D-4965-B93E-1348-D0340DF09278}"/>
              </a:ext>
            </a:extLst>
          </p:cNvPr>
          <p:cNvPicPr>
            <a:picLocks noChangeAspect="1"/>
          </p:cNvPicPr>
          <p:nvPr userDrawn="1"/>
        </p:nvPicPr>
        <p:blipFill>
          <a:blip r:embed="rId8"/>
          <a:stretch>
            <a:fillRect/>
          </a:stretch>
        </p:blipFill>
        <p:spPr>
          <a:xfrm>
            <a:off x="0" y="0"/>
            <a:ext cx="12192000" cy="6858000"/>
          </a:xfrm>
          <a:prstGeom prst="rect">
            <a:avLst/>
          </a:prstGeom>
        </p:spPr>
      </p:pic>
      <p:pic>
        <p:nvPicPr>
          <p:cNvPr id="12" name="Picture 11" descr="A black background with yellow and green text&#10;&#10;AI-generated content may be incorrect.">
            <a:extLst>
              <a:ext uri="{FF2B5EF4-FFF2-40B4-BE49-F238E27FC236}">
                <a16:creationId xmlns:a16="http://schemas.microsoft.com/office/drawing/2014/main" id="{88727883-7EFF-5B05-C66C-1D35DE314A88}"/>
              </a:ext>
            </a:extLst>
          </p:cNvPr>
          <p:cNvPicPr>
            <a:picLocks noChangeAspect="1"/>
          </p:cNvPicPr>
          <p:nvPr userDrawn="1"/>
        </p:nvPicPr>
        <p:blipFill>
          <a:blip r:embed="rId9" cstate="print">
            <a:extLst>
              <a:ext uri="{28A0092B-C50C-407E-A947-70E740481C1C}">
                <a14:useLocalDpi xmlns:a14="http://schemas.microsoft.com/office/drawing/2010/main"/>
              </a:ext>
            </a:extLst>
          </a:blip>
          <a:srcRect l="7617" t="26173" r="7167" b="28606"/>
          <a:stretch>
            <a:fillRect/>
          </a:stretch>
        </p:blipFill>
        <p:spPr>
          <a:xfrm>
            <a:off x="2611820" y="1452174"/>
            <a:ext cx="6968360" cy="2857438"/>
          </a:xfrm>
          <a:prstGeom prst="rect">
            <a:avLst/>
          </a:prstGeom>
        </p:spPr>
      </p:pic>
    </p:spTree>
    <p:extLst>
      <p:ext uri="{BB962C8B-B14F-4D97-AF65-F5344CB8AC3E}">
        <p14:creationId xmlns:p14="http://schemas.microsoft.com/office/powerpoint/2010/main" val="107486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s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7B7A21-14BF-EE7E-445F-9F2F097B50B0}"/>
              </a:ext>
            </a:extLst>
          </p:cNvPr>
          <p:cNvSpPr/>
          <p:nvPr userDrawn="1"/>
        </p:nvSpPr>
        <p:spPr>
          <a:xfrm>
            <a:off x="-2" y="0"/>
            <a:ext cx="12191999" cy="6858000"/>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53BEA25-A0BE-C716-1FED-C673C3A1149E}"/>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9" name="Rectangle 8">
            <a:extLst>
              <a:ext uri="{FF2B5EF4-FFF2-40B4-BE49-F238E27FC236}">
                <a16:creationId xmlns:a16="http://schemas.microsoft.com/office/drawing/2014/main" id="{CBDC7DBC-94D7-6EE4-E4F8-D2D19FEFCDA6}"/>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 name="Rounded Rectangle 1">
            <a:extLst>
              <a:ext uri="{FF2B5EF4-FFF2-40B4-BE49-F238E27FC236}">
                <a16:creationId xmlns:a16="http://schemas.microsoft.com/office/drawing/2014/main" id="{31F69D4A-65FB-7FA3-024C-AF0343F8AB68}"/>
              </a:ext>
            </a:extLst>
          </p:cNvPr>
          <p:cNvSpPr/>
          <p:nvPr userDrawn="1"/>
        </p:nvSpPr>
        <p:spPr>
          <a:xfrm>
            <a:off x="625784" y="974837"/>
            <a:ext cx="3436418" cy="4908325"/>
          </a:xfrm>
          <a:prstGeom prst="roundRect">
            <a:avLst>
              <a:gd name="adj" fmla="val 6141"/>
            </a:avLst>
          </a:prstGeom>
          <a:solidFill>
            <a:schemeClr val="bg1"/>
          </a:solidFill>
          <a:ln w="12700">
            <a:solidFill>
              <a:schemeClr val="tx2">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Rounded Rectangle 2">
            <a:extLst>
              <a:ext uri="{FF2B5EF4-FFF2-40B4-BE49-F238E27FC236}">
                <a16:creationId xmlns:a16="http://schemas.microsoft.com/office/drawing/2014/main" id="{C2254A52-6594-033C-931F-353D9CBA3C61}"/>
              </a:ext>
            </a:extLst>
          </p:cNvPr>
          <p:cNvSpPr/>
          <p:nvPr userDrawn="1"/>
        </p:nvSpPr>
        <p:spPr>
          <a:xfrm>
            <a:off x="4348120" y="974837"/>
            <a:ext cx="3436418" cy="4908325"/>
          </a:xfrm>
          <a:prstGeom prst="roundRect">
            <a:avLst>
              <a:gd name="adj" fmla="val 6141"/>
            </a:avLst>
          </a:prstGeom>
          <a:solidFill>
            <a:schemeClr val="bg1"/>
          </a:solidFill>
          <a:ln w="12700">
            <a:solidFill>
              <a:schemeClr val="tx2">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Rounded Rectangle 3">
            <a:extLst>
              <a:ext uri="{FF2B5EF4-FFF2-40B4-BE49-F238E27FC236}">
                <a16:creationId xmlns:a16="http://schemas.microsoft.com/office/drawing/2014/main" id="{05C390D0-0513-3631-94B7-36A39E3D8FEC}"/>
              </a:ext>
            </a:extLst>
          </p:cNvPr>
          <p:cNvSpPr/>
          <p:nvPr userDrawn="1"/>
        </p:nvSpPr>
        <p:spPr>
          <a:xfrm>
            <a:off x="8070456" y="974837"/>
            <a:ext cx="3436418" cy="4908325"/>
          </a:xfrm>
          <a:prstGeom prst="roundRect">
            <a:avLst>
              <a:gd name="adj" fmla="val 6141"/>
            </a:avLst>
          </a:prstGeom>
          <a:solidFill>
            <a:schemeClr val="bg1"/>
          </a:solidFill>
          <a:ln w="12700">
            <a:solidFill>
              <a:schemeClr val="tx2">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Oval 27">
            <a:extLst>
              <a:ext uri="{FF2B5EF4-FFF2-40B4-BE49-F238E27FC236}">
                <a16:creationId xmlns:a16="http://schemas.microsoft.com/office/drawing/2014/main" id="{5EB0E78F-A5B4-8929-1B25-57B3CC8BF1F4}"/>
              </a:ext>
            </a:extLst>
          </p:cNvPr>
          <p:cNvSpPr/>
          <p:nvPr userDrawn="1"/>
        </p:nvSpPr>
        <p:spPr>
          <a:xfrm>
            <a:off x="1639661"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2F75CA0A-0A24-DE35-F04F-79B3DE4FB61D}"/>
              </a:ext>
            </a:extLst>
          </p:cNvPr>
          <p:cNvSpPr/>
          <p:nvPr userDrawn="1"/>
        </p:nvSpPr>
        <p:spPr>
          <a:xfrm>
            <a:off x="5464013"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1" name="Oval 30">
            <a:extLst>
              <a:ext uri="{FF2B5EF4-FFF2-40B4-BE49-F238E27FC236}">
                <a16:creationId xmlns:a16="http://schemas.microsoft.com/office/drawing/2014/main" id="{41F2D3BD-65E8-DCE0-0DE2-04EB35DEA8ED}"/>
              </a:ext>
            </a:extLst>
          </p:cNvPr>
          <p:cNvSpPr/>
          <p:nvPr userDrawn="1"/>
        </p:nvSpPr>
        <p:spPr>
          <a:xfrm>
            <a:off x="9139072"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5" name="Picture Placeholder 27">
            <a:extLst>
              <a:ext uri="{FF2B5EF4-FFF2-40B4-BE49-F238E27FC236}">
                <a16:creationId xmlns:a16="http://schemas.microsoft.com/office/drawing/2014/main" id="{3D6FEBA3-FA4C-7F4B-9134-9197AAC1CE98}"/>
              </a:ext>
            </a:extLst>
          </p:cNvPr>
          <p:cNvSpPr>
            <a:spLocks noGrp="1"/>
          </p:cNvSpPr>
          <p:nvPr>
            <p:ph type="pic" sz="quarter" idx="23" hasCustomPrompt="1"/>
          </p:nvPr>
        </p:nvSpPr>
        <p:spPr>
          <a:xfrm>
            <a:off x="1975975"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6" name="Picture Placeholder 27">
            <a:extLst>
              <a:ext uri="{FF2B5EF4-FFF2-40B4-BE49-F238E27FC236}">
                <a16:creationId xmlns:a16="http://schemas.microsoft.com/office/drawing/2014/main" id="{66D1FA94-675D-E8ED-55CA-E0DC2AC8DDE0}"/>
              </a:ext>
            </a:extLst>
          </p:cNvPr>
          <p:cNvSpPr>
            <a:spLocks noGrp="1"/>
          </p:cNvSpPr>
          <p:nvPr>
            <p:ph type="pic" sz="quarter" idx="24" hasCustomPrompt="1"/>
          </p:nvPr>
        </p:nvSpPr>
        <p:spPr>
          <a:xfrm>
            <a:off x="5800327"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7" name="Picture Placeholder 27">
            <a:extLst>
              <a:ext uri="{FF2B5EF4-FFF2-40B4-BE49-F238E27FC236}">
                <a16:creationId xmlns:a16="http://schemas.microsoft.com/office/drawing/2014/main" id="{2285EE54-3C54-F034-F038-6FE74F62482D}"/>
              </a:ext>
            </a:extLst>
          </p:cNvPr>
          <p:cNvSpPr>
            <a:spLocks noGrp="1"/>
          </p:cNvSpPr>
          <p:nvPr>
            <p:ph type="pic" sz="quarter" idx="25" hasCustomPrompt="1"/>
          </p:nvPr>
        </p:nvSpPr>
        <p:spPr>
          <a:xfrm>
            <a:off x="9475386"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7" name="Text Placeholder 3">
            <a:extLst>
              <a:ext uri="{FF2B5EF4-FFF2-40B4-BE49-F238E27FC236}">
                <a16:creationId xmlns:a16="http://schemas.microsoft.com/office/drawing/2014/main" id="{E5973FEF-A711-3DCE-BF85-0FDB20DFC3DB}"/>
              </a:ext>
            </a:extLst>
          </p:cNvPr>
          <p:cNvSpPr>
            <a:spLocks noGrp="1"/>
          </p:cNvSpPr>
          <p:nvPr>
            <p:ph type="body" sz="quarter" idx="17" hasCustomPrompt="1"/>
          </p:nvPr>
        </p:nvSpPr>
        <p:spPr>
          <a:xfrm>
            <a:off x="853439" y="3811850"/>
            <a:ext cx="2964799"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0" name="Text Placeholder 3">
            <a:extLst>
              <a:ext uri="{FF2B5EF4-FFF2-40B4-BE49-F238E27FC236}">
                <a16:creationId xmlns:a16="http://schemas.microsoft.com/office/drawing/2014/main" id="{F02DC8AA-707D-9303-3CD4-6489EAADAA25}"/>
              </a:ext>
            </a:extLst>
          </p:cNvPr>
          <p:cNvSpPr>
            <a:spLocks noGrp="1"/>
          </p:cNvSpPr>
          <p:nvPr>
            <p:ph type="body" sz="quarter" idx="19" hasCustomPrompt="1"/>
          </p:nvPr>
        </p:nvSpPr>
        <p:spPr>
          <a:xfrm>
            <a:off x="4584357" y="3811850"/>
            <a:ext cx="2964523"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2" name="Text Placeholder 3">
            <a:extLst>
              <a:ext uri="{FF2B5EF4-FFF2-40B4-BE49-F238E27FC236}">
                <a16:creationId xmlns:a16="http://schemas.microsoft.com/office/drawing/2014/main" id="{B209E950-42C2-6528-75A3-C95BCB509C63}"/>
              </a:ext>
            </a:extLst>
          </p:cNvPr>
          <p:cNvSpPr>
            <a:spLocks noGrp="1"/>
          </p:cNvSpPr>
          <p:nvPr>
            <p:ph type="body" sz="quarter" idx="21" hasCustomPrompt="1"/>
          </p:nvPr>
        </p:nvSpPr>
        <p:spPr>
          <a:xfrm>
            <a:off x="8275166" y="3811850"/>
            <a:ext cx="3052244"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3" name="Text Placeholder 3">
            <a:extLst>
              <a:ext uri="{FF2B5EF4-FFF2-40B4-BE49-F238E27FC236}">
                <a16:creationId xmlns:a16="http://schemas.microsoft.com/office/drawing/2014/main" id="{4CFEA84C-094A-2957-FEE7-C5502FC20B29}"/>
              </a:ext>
            </a:extLst>
          </p:cNvPr>
          <p:cNvSpPr>
            <a:spLocks noGrp="1"/>
          </p:cNvSpPr>
          <p:nvPr>
            <p:ph type="body" sz="quarter" idx="18" hasCustomPrompt="1"/>
          </p:nvPr>
        </p:nvSpPr>
        <p:spPr>
          <a:xfrm>
            <a:off x="853439" y="3429000"/>
            <a:ext cx="2964799"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4" name="Text Placeholder 3">
            <a:extLst>
              <a:ext uri="{FF2B5EF4-FFF2-40B4-BE49-F238E27FC236}">
                <a16:creationId xmlns:a16="http://schemas.microsoft.com/office/drawing/2014/main" id="{9D601684-624A-5573-C75A-A87628615F4C}"/>
              </a:ext>
            </a:extLst>
          </p:cNvPr>
          <p:cNvSpPr>
            <a:spLocks noGrp="1"/>
          </p:cNvSpPr>
          <p:nvPr>
            <p:ph type="body" sz="quarter" idx="20" hasCustomPrompt="1"/>
          </p:nvPr>
        </p:nvSpPr>
        <p:spPr>
          <a:xfrm>
            <a:off x="4584357" y="3429000"/>
            <a:ext cx="2964523"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5" name="Text Placeholder 3">
            <a:extLst>
              <a:ext uri="{FF2B5EF4-FFF2-40B4-BE49-F238E27FC236}">
                <a16:creationId xmlns:a16="http://schemas.microsoft.com/office/drawing/2014/main" id="{1DA0EE19-7CA6-F9D1-B9BA-A6373E75D3CE}"/>
              </a:ext>
            </a:extLst>
          </p:cNvPr>
          <p:cNvSpPr>
            <a:spLocks noGrp="1"/>
          </p:cNvSpPr>
          <p:nvPr>
            <p:ph type="body" sz="quarter" idx="22" hasCustomPrompt="1"/>
          </p:nvPr>
        </p:nvSpPr>
        <p:spPr>
          <a:xfrm>
            <a:off x="8275166" y="3429000"/>
            <a:ext cx="3052244"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Tree>
    <p:extLst>
      <p:ext uri="{BB962C8B-B14F-4D97-AF65-F5344CB8AC3E}">
        <p14:creationId xmlns:p14="http://schemas.microsoft.com/office/powerpoint/2010/main" val="302969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s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6A1E67-EE46-9295-E702-B5B921C1FB7E}"/>
              </a:ext>
            </a:extLst>
          </p:cNvPr>
          <p:cNvSpPr/>
          <p:nvPr userDrawn="1"/>
        </p:nvSpPr>
        <p:spPr>
          <a:xfrm>
            <a:off x="0" y="12315"/>
            <a:ext cx="12191999" cy="6858000"/>
          </a:xfrm>
          <a:prstGeom prst="rect">
            <a:avLst/>
          </a:prstGeom>
          <a:gradFill flip="none" rotWithShape="1">
            <a:gsLst>
              <a:gs pos="0">
                <a:srgbClr val="120A36"/>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05FD02-0EAA-C928-C257-6A20B6086804}"/>
              </a:ext>
            </a:extLst>
          </p:cNvPr>
          <p:cNvPicPr>
            <a:picLocks noChangeAspect="1"/>
          </p:cNvPicPr>
          <p:nvPr userDrawn="1"/>
        </p:nvPicPr>
        <p:blipFill>
          <a:blip r:embed="rId2"/>
          <a:srcRect/>
          <a:stretch/>
        </p:blipFill>
        <p:spPr>
          <a:xfrm>
            <a:off x="8234287" y="6220821"/>
            <a:ext cx="3622808" cy="385761"/>
          </a:xfrm>
          <a:prstGeom prst="rect">
            <a:avLst/>
          </a:prstGeom>
        </p:spPr>
      </p:pic>
      <p:sp>
        <p:nvSpPr>
          <p:cNvPr id="12" name="Rectangle 11">
            <a:extLst>
              <a:ext uri="{FF2B5EF4-FFF2-40B4-BE49-F238E27FC236}">
                <a16:creationId xmlns:a16="http://schemas.microsoft.com/office/drawing/2014/main" id="{D57B47E6-968E-9BC0-10FE-619526F3BFCB}"/>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31F69D4A-65FB-7FA3-024C-AF0343F8AB68}"/>
              </a:ext>
            </a:extLst>
          </p:cNvPr>
          <p:cNvSpPr/>
          <p:nvPr userDrawn="1"/>
        </p:nvSpPr>
        <p:spPr>
          <a:xfrm>
            <a:off x="625784" y="974837"/>
            <a:ext cx="3436418" cy="4908325"/>
          </a:xfrm>
          <a:prstGeom prst="roundRect">
            <a:avLst>
              <a:gd name="adj" fmla="val 6141"/>
            </a:avLst>
          </a:prstGeom>
          <a:solidFill>
            <a:schemeClr val="bg1"/>
          </a:solidFill>
          <a:ln w="12700">
            <a:solidFill>
              <a:srgbClr val="120A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Rounded Rectangle 2">
            <a:extLst>
              <a:ext uri="{FF2B5EF4-FFF2-40B4-BE49-F238E27FC236}">
                <a16:creationId xmlns:a16="http://schemas.microsoft.com/office/drawing/2014/main" id="{C2254A52-6594-033C-931F-353D9CBA3C61}"/>
              </a:ext>
            </a:extLst>
          </p:cNvPr>
          <p:cNvSpPr/>
          <p:nvPr userDrawn="1"/>
        </p:nvSpPr>
        <p:spPr>
          <a:xfrm>
            <a:off x="4348120" y="974837"/>
            <a:ext cx="3436418" cy="4908325"/>
          </a:xfrm>
          <a:prstGeom prst="roundRect">
            <a:avLst>
              <a:gd name="adj" fmla="val 6141"/>
            </a:avLst>
          </a:prstGeom>
          <a:solidFill>
            <a:schemeClr val="bg1"/>
          </a:solidFill>
          <a:ln w="12700">
            <a:solidFill>
              <a:srgbClr val="120A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Rounded Rectangle 3">
            <a:extLst>
              <a:ext uri="{FF2B5EF4-FFF2-40B4-BE49-F238E27FC236}">
                <a16:creationId xmlns:a16="http://schemas.microsoft.com/office/drawing/2014/main" id="{05C390D0-0513-3631-94B7-36A39E3D8FEC}"/>
              </a:ext>
            </a:extLst>
          </p:cNvPr>
          <p:cNvSpPr/>
          <p:nvPr userDrawn="1"/>
        </p:nvSpPr>
        <p:spPr>
          <a:xfrm>
            <a:off x="8070456" y="974837"/>
            <a:ext cx="3436418" cy="4908325"/>
          </a:xfrm>
          <a:prstGeom prst="roundRect">
            <a:avLst>
              <a:gd name="adj" fmla="val 6141"/>
            </a:avLst>
          </a:prstGeom>
          <a:solidFill>
            <a:schemeClr val="bg1"/>
          </a:solidFill>
          <a:ln w="12700">
            <a:solidFill>
              <a:srgbClr val="120A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Oval 27">
            <a:extLst>
              <a:ext uri="{FF2B5EF4-FFF2-40B4-BE49-F238E27FC236}">
                <a16:creationId xmlns:a16="http://schemas.microsoft.com/office/drawing/2014/main" id="{5EB0E78F-A5B4-8929-1B25-57B3CC8BF1F4}"/>
              </a:ext>
            </a:extLst>
          </p:cNvPr>
          <p:cNvSpPr/>
          <p:nvPr userDrawn="1"/>
        </p:nvSpPr>
        <p:spPr>
          <a:xfrm>
            <a:off x="1639661"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2F75CA0A-0A24-DE35-F04F-79B3DE4FB61D}"/>
              </a:ext>
            </a:extLst>
          </p:cNvPr>
          <p:cNvSpPr/>
          <p:nvPr userDrawn="1"/>
        </p:nvSpPr>
        <p:spPr>
          <a:xfrm>
            <a:off x="5464013"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1" name="Oval 30">
            <a:extLst>
              <a:ext uri="{FF2B5EF4-FFF2-40B4-BE49-F238E27FC236}">
                <a16:creationId xmlns:a16="http://schemas.microsoft.com/office/drawing/2014/main" id="{41F2D3BD-65E8-DCE0-0DE2-04EB35DEA8ED}"/>
              </a:ext>
            </a:extLst>
          </p:cNvPr>
          <p:cNvSpPr/>
          <p:nvPr userDrawn="1"/>
        </p:nvSpPr>
        <p:spPr>
          <a:xfrm>
            <a:off x="9139072"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5" name="Picture Placeholder 27">
            <a:extLst>
              <a:ext uri="{FF2B5EF4-FFF2-40B4-BE49-F238E27FC236}">
                <a16:creationId xmlns:a16="http://schemas.microsoft.com/office/drawing/2014/main" id="{3D6FEBA3-FA4C-7F4B-9134-9197AAC1CE98}"/>
              </a:ext>
            </a:extLst>
          </p:cNvPr>
          <p:cNvSpPr>
            <a:spLocks noGrp="1"/>
          </p:cNvSpPr>
          <p:nvPr>
            <p:ph type="pic" sz="quarter" idx="23" hasCustomPrompt="1"/>
          </p:nvPr>
        </p:nvSpPr>
        <p:spPr>
          <a:xfrm>
            <a:off x="1975975"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6" name="Picture Placeholder 27">
            <a:extLst>
              <a:ext uri="{FF2B5EF4-FFF2-40B4-BE49-F238E27FC236}">
                <a16:creationId xmlns:a16="http://schemas.microsoft.com/office/drawing/2014/main" id="{66D1FA94-675D-E8ED-55CA-E0DC2AC8DDE0}"/>
              </a:ext>
            </a:extLst>
          </p:cNvPr>
          <p:cNvSpPr>
            <a:spLocks noGrp="1"/>
          </p:cNvSpPr>
          <p:nvPr>
            <p:ph type="pic" sz="quarter" idx="24" hasCustomPrompt="1"/>
          </p:nvPr>
        </p:nvSpPr>
        <p:spPr>
          <a:xfrm>
            <a:off x="5800327"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7" name="Picture Placeholder 27">
            <a:extLst>
              <a:ext uri="{FF2B5EF4-FFF2-40B4-BE49-F238E27FC236}">
                <a16:creationId xmlns:a16="http://schemas.microsoft.com/office/drawing/2014/main" id="{2285EE54-3C54-F034-F038-6FE74F62482D}"/>
              </a:ext>
            </a:extLst>
          </p:cNvPr>
          <p:cNvSpPr>
            <a:spLocks noGrp="1"/>
          </p:cNvSpPr>
          <p:nvPr>
            <p:ph type="pic" sz="quarter" idx="25" hasCustomPrompt="1"/>
          </p:nvPr>
        </p:nvSpPr>
        <p:spPr>
          <a:xfrm>
            <a:off x="9475386"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15" name="Rectangle 14">
            <a:extLst>
              <a:ext uri="{FF2B5EF4-FFF2-40B4-BE49-F238E27FC236}">
                <a16:creationId xmlns:a16="http://schemas.microsoft.com/office/drawing/2014/main" id="{8A771B63-41EA-247E-457B-2190C3AF11B1}"/>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1">
            <a:extLst>
              <a:ext uri="{FF2B5EF4-FFF2-40B4-BE49-F238E27FC236}">
                <a16:creationId xmlns:a16="http://schemas.microsoft.com/office/drawing/2014/main" id="{F85AF0DB-E5A7-B49F-8FFA-686E478B84AA}"/>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6" name="Text Placeholder 3">
            <a:extLst>
              <a:ext uri="{FF2B5EF4-FFF2-40B4-BE49-F238E27FC236}">
                <a16:creationId xmlns:a16="http://schemas.microsoft.com/office/drawing/2014/main" id="{5F170FA8-7D6B-F82B-5458-49FC9A448C13}"/>
              </a:ext>
            </a:extLst>
          </p:cNvPr>
          <p:cNvSpPr>
            <a:spLocks noGrp="1"/>
          </p:cNvSpPr>
          <p:nvPr>
            <p:ph type="body" sz="quarter" idx="17" hasCustomPrompt="1"/>
          </p:nvPr>
        </p:nvSpPr>
        <p:spPr>
          <a:xfrm>
            <a:off x="853439" y="3811850"/>
            <a:ext cx="2964799"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8" name="Text Placeholder 3">
            <a:extLst>
              <a:ext uri="{FF2B5EF4-FFF2-40B4-BE49-F238E27FC236}">
                <a16:creationId xmlns:a16="http://schemas.microsoft.com/office/drawing/2014/main" id="{3CF037AA-0C2B-FA96-CC9B-26867FD70F0F}"/>
              </a:ext>
            </a:extLst>
          </p:cNvPr>
          <p:cNvSpPr>
            <a:spLocks noGrp="1"/>
          </p:cNvSpPr>
          <p:nvPr>
            <p:ph type="body" sz="quarter" idx="19" hasCustomPrompt="1"/>
          </p:nvPr>
        </p:nvSpPr>
        <p:spPr>
          <a:xfrm>
            <a:off x="4584357" y="3811850"/>
            <a:ext cx="2964523"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9" name="Text Placeholder 3">
            <a:extLst>
              <a:ext uri="{FF2B5EF4-FFF2-40B4-BE49-F238E27FC236}">
                <a16:creationId xmlns:a16="http://schemas.microsoft.com/office/drawing/2014/main" id="{545A8785-F3EE-4740-59F4-D100F16E9200}"/>
              </a:ext>
            </a:extLst>
          </p:cNvPr>
          <p:cNvSpPr>
            <a:spLocks noGrp="1"/>
          </p:cNvSpPr>
          <p:nvPr>
            <p:ph type="body" sz="quarter" idx="21" hasCustomPrompt="1"/>
          </p:nvPr>
        </p:nvSpPr>
        <p:spPr>
          <a:xfrm>
            <a:off x="8275166" y="3811850"/>
            <a:ext cx="3052244"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1" name="Text Placeholder 3">
            <a:extLst>
              <a:ext uri="{FF2B5EF4-FFF2-40B4-BE49-F238E27FC236}">
                <a16:creationId xmlns:a16="http://schemas.microsoft.com/office/drawing/2014/main" id="{C76300CC-A626-F51D-B957-FF58FEC95297}"/>
              </a:ext>
            </a:extLst>
          </p:cNvPr>
          <p:cNvSpPr>
            <a:spLocks noGrp="1"/>
          </p:cNvSpPr>
          <p:nvPr>
            <p:ph type="body" sz="quarter" idx="18" hasCustomPrompt="1"/>
          </p:nvPr>
        </p:nvSpPr>
        <p:spPr>
          <a:xfrm>
            <a:off x="853439" y="3429000"/>
            <a:ext cx="2964799"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3" name="Text Placeholder 3">
            <a:extLst>
              <a:ext uri="{FF2B5EF4-FFF2-40B4-BE49-F238E27FC236}">
                <a16:creationId xmlns:a16="http://schemas.microsoft.com/office/drawing/2014/main" id="{9FC69175-73A3-63CA-F8B7-50268D8CDBD3}"/>
              </a:ext>
            </a:extLst>
          </p:cNvPr>
          <p:cNvSpPr>
            <a:spLocks noGrp="1"/>
          </p:cNvSpPr>
          <p:nvPr>
            <p:ph type="body" sz="quarter" idx="20" hasCustomPrompt="1"/>
          </p:nvPr>
        </p:nvSpPr>
        <p:spPr>
          <a:xfrm>
            <a:off x="4584357" y="3429000"/>
            <a:ext cx="2964523"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4" name="Text Placeholder 3">
            <a:extLst>
              <a:ext uri="{FF2B5EF4-FFF2-40B4-BE49-F238E27FC236}">
                <a16:creationId xmlns:a16="http://schemas.microsoft.com/office/drawing/2014/main" id="{E28933E2-5B9B-22D5-E742-5AD951E82A0F}"/>
              </a:ext>
            </a:extLst>
          </p:cNvPr>
          <p:cNvSpPr>
            <a:spLocks noGrp="1"/>
          </p:cNvSpPr>
          <p:nvPr>
            <p:ph type="body" sz="quarter" idx="22" hasCustomPrompt="1"/>
          </p:nvPr>
        </p:nvSpPr>
        <p:spPr>
          <a:xfrm>
            <a:off x="8275166" y="3429000"/>
            <a:ext cx="3052244"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Tree>
    <p:extLst>
      <p:ext uri="{BB962C8B-B14F-4D97-AF65-F5344CB8AC3E}">
        <p14:creationId xmlns:p14="http://schemas.microsoft.com/office/powerpoint/2010/main" val="714256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2FE4F60-6594-1349-4C7D-2C72799B7CE3}"/>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08771B2D-5565-5F25-BF3F-7A1676F634D2}"/>
              </a:ext>
            </a:extLst>
          </p:cNvPr>
          <p:cNvSpPr/>
          <p:nvPr userDrawn="1"/>
        </p:nvSpPr>
        <p:spPr>
          <a:xfrm>
            <a:off x="-5" y="0"/>
            <a:ext cx="8546340" cy="6865034"/>
          </a:xfrm>
          <a:custGeom>
            <a:avLst/>
            <a:gdLst>
              <a:gd name="connsiteX0" fmla="*/ 0 w 9177252"/>
              <a:gd name="connsiteY0" fmla="*/ 0 h 6858000"/>
              <a:gd name="connsiteX1" fmla="*/ 7899363 w 9177252"/>
              <a:gd name="connsiteY1" fmla="*/ 0 h 6858000"/>
              <a:gd name="connsiteX2" fmla="*/ 7979473 w 9177252"/>
              <a:gd name="connsiteY2" fmla="*/ 92483 h 6858000"/>
              <a:gd name="connsiteX3" fmla="*/ 9177252 w 9177252"/>
              <a:gd name="connsiteY3" fmla="*/ 3429000 h 6858000"/>
              <a:gd name="connsiteX4" fmla="*/ 7979473 w 9177252"/>
              <a:gd name="connsiteY4" fmla="*/ 6765517 h 6858000"/>
              <a:gd name="connsiteX5" fmla="*/ 7899363 w 9177252"/>
              <a:gd name="connsiteY5" fmla="*/ 6858000 h 6858000"/>
              <a:gd name="connsiteX6" fmla="*/ 0 w 9177252"/>
              <a:gd name="connsiteY6" fmla="*/ 6858000 h 6858000"/>
              <a:gd name="connsiteX7" fmla="*/ 0 w 91772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77252" h="6858000">
                <a:moveTo>
                  <a:pt x="0" y="0"/>
                </a:moveTo>
                <a:lnTo>
                  <a:pt x="7899363" y="0"/>
                </a:lnTo>
                <a:lnTo>
                  <a:pt x="7979473" y="92483"/>
                </a:lnTo>
                <a:cubicBezTo>
                  <a:pt x="8727751" y="999185"/>
                  <a:pt x="9177252" y="2161599"/>
                  <a:pt x="9177252" y="3429000"/>
                </a:cubicBezTo>
                <a:cubicBezTo>
                  <a:pt x="9177252" y="4696401"/>
                  <a:pt x="8727751" y="5858815"/>
                  <a:pt x="7979473" y="6765517"/>
                </a:cubicBezTo>
                <a:lnTo>
                  <a:pt x="7899363" y="6858000"/>
                </a:lnTo>
                <a:lnTo>
                  <a:pt x="0" y="6858000"/>
                </a:lnTo>
                <a:lnTo>
                  <a:pt x="0" y="0"/>
                </a:lnTo>
                <a:close/>
              </a:path>
            </a:pathLst>
          </a:custGeom>
          <a:solidFill>
            <a:srgbClr val="FFFFFF"/>
          </a:solidFill>
          <a:ln>
            <a:noFill/>
          </a:ln>
          <a:effectLst/>
        </p:spPr>
        <p:style>
          <a:lnRef idx="2">
            <a:schemeClr val="accent1"/>
          </a:lnRef>
          <a:fillRef idx="0">
            <a:schemeClr val="accent1"/>
          </a:fillRef>
          <a:effectRef idx="1">
            <a:schemeClr val="accent1"/>
          </a:effectRef>
          <a:fontRef idx="minor">
            <a:schemeClr val="tx1"/>
          </a:fontRef>
        </p:style>
        <p:txBody>
          <a:bodyPr wrap="square" rtlCol="0" anchor="ctr">
            <a:noAutofit/>
          </a:bodyPr>
          <a:lstStyle/>
          <a:p>
            <a:pPr algn="l"/>
            <a:endParaRPr lang="en-US" sz="1600">
              <a:solidFill>
                <a:schemeClr val="bg1"/>
              </a:solidFill>
              <a:latin typeface="Arial" panose="020B0604020202020204" pitchFamily="34" charset="0"/>
            </a:endParaRPr>
          </a:p>
        </p:txBody>
      </p:sp>
      <p:sp>
        <p:nvSpPr>
          <p:cNvPr id="8" name="Rectangle 7">
            <a:extLst>
              <a:ext uri="{FF2B5EF4-FFF2-40B4-BE49-F238E27FC236}">
                <a16:creationId xmlns:a16="http://schemas.microsoft.com/office/drawing/2014/main" id="{50614ACF-2B0B-6D50-9472-C5F2A4287497}"/>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E03E5C8-A8E2-FAB4-D109-29E71A95DD80}"/>
              </a:ext>
            </a:extLst>
          </p:cNvPr>
          <p:cNvCxnSpPr/>
          <p:nvPr userDrawn="1"/>
        </p:nvCxnSpPr>
        <p:spPr>
          <a:xfrm>
            <a:off x="643890" y="3921497"/>
            <a:ext cx="480060" cy="0"/>
          </a:xfrm>
          <a:prstGeom prst="line">
            <a:avLst/>
          </a:prstGeom>
          <a:ln w="76200" cap="rnd">
            <a:solidFill>
              <a:srgbClr val="D15A0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C42338A-816F-277D-5718-2348478053B1}"/>
              </a:ext>
            </a:extLst>
          </p:cNvPr>
          <p:cNvPicPr>
            <a:picLocks noChangeAspect="1"/>
          </p:cNvPicPr>
          <p:nvPr userDrawn="1"/>
        </p:nvPicPr>
        <p:blipFill>
          <a:blip r:embed="rId2"/>
          <a:srcRect/>
          <a:stretch/>
        </p:blipFill>
        <p:spPr>
          <a:xfrm>
            <a:off x="9478725" y="5659806"/>
            <a:ext cx="2403423" cy="801141"/>
          </a:xfrm>
          <a:prstGeom prst="rect">
            <a:avLst/>
          </a:prstGeom>
        </p:spPr>
      </p:pic>
      <p:sp>
        <p:nvSpPr>
          <p:cNvPr id="18" name="Text Placeholder 2">
            <a:extLst>
              <a:ext uri="{FF2B5EF4-FFF2-40B4-BE49-F238E27FC236}">
                <a16:creationId xmlns:a16="http://schemas.microsoft.com/office/drawing/2014/main" id="{15E4F840-71C0-97F9-6D21-4E1D95FA413E}"/>
              </a:ext>
            </a:extLst>
          </p:cNvPr>
          <p:cNvSpPr>
            <a:spLocks noGrp="1"/>
          </p:cNvSpPr>
          <p:nvPr>
            <p:ph type="body" sz="quarter" idx="10" hasCustomPrompt="1"/>
          </p:nvPr>
        </p:nvSpPr>
        <p:spPr>
          <a:xfrm>
            <a:off x="609599" y="1788795"/>
            <a:ext cx="7307485" cy="1737280"/>
          </a:xfrm>
          <a:prstGeom prst="rect">
            <a:avLst/>
          </a:prstGeom>
        </p:spPr>
        <p:txBody>
          <a:bodyPr anchor="b"/>
          <a:lstStyle>
            <a:lvl1pPr marL="11113" indent="-11113">
              <a:buNone/>
              <a:tabLst/>
              <a:defRPr lang="en-US" sz="4400" b="1" i="0"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Section Title Here</a:t>
            </a:r>
          </a:p>
        </p:txBody>
      </p:sp>
      <p:sp>
        <p:nvSpPr>
          <p:cNvPr id="21" name="Text Placeholder 2">
            <a:extLst>
              <a:ext uri="{FF2B5EF4-FFF2-40B4-BE49-F238E27FC236}">
                <a16:creationId xmlns:a16="http://schemas.microsoft.com/office/drawing/2014/main" id="{A75E7B1F-C583-D248-6AEB-5395FD409342}"/>
              </a:ext>
            </a:extLst>
          </p:cNvPr>
          <p:cNvSpPr>
            <a:spLocks noGrp="1"/>
          </p:cNvSpPr>
          <p:nvPr>
            <p:ph type="body" sz="quarter" idx="11" hasCustomPrompt="1"/>
          </p:nvPr>
        </p:nvSpPr>
        <p:spPr>
          <a:xfrm>
            <a:off x="609598" y="4331387"/>
            <a:ext cx="7307485" cy="865639"/>
          </a:xfrm>
          <a:prstGeom prst="rect">
            <a:avLst/>
          </a:prstGeom>
        </p:spPr>
        <p:txBody>
          <a:bodyPr anchor="t"/>
          <a:lstStyle>
            <a:lvl1pPr>
              <a:buNone/>
              <a:defRPr lang="en-US" sz="18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SUBTITLE</a:t>
            </a:r>
          </a:p>
        </p:txBody>
      </p:sp>
    </p:spTree>
    <p:extLst>
      <p:ext uri="{BB962C8B-B14F-4D97-AF65-F5344CB8AC3E}">
        <p14:creationId xmlns:p14="http://schemas.microsoft.com/office/powerpoint/2010/main" val="1176966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3916D0-B5D2-3128-6101-A87E6CFE71D6}"/>
              </a:ext>
            </a:extLst>
          </p:cNvPr>
          <p:cNvSpPr/>
          <p:nvPr userDrawn="1"/>
        </p:nvSpPr>
        <p:spPr>
          <a:xfrm>
            <a:off x="0" y="0"/>
            <a:ext cx="12191999" cy="6858000"/>
          </a:xfrm>
          <a:prstGeom prst="rect">
            <a:avLst/>
          </a:prstGeom>
          <a:gradFill flip="none" rotWithShape="1">
            <a:gsLst>
              <a:gs pos="0">
                <a:srgbClr val="D15A0A"/>
              </a:gs>
              <a:gs pos="30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up of a logo&#10;&#10;AI-generated content may be incorrect.">
            <a:extLst>
              <a:ext uri="{FF2B5EF4-FFF2-40B4-BE49-F238E27FC236}">
                <a16:creationId xmlns:a16="http://schemas.microsoft.com/office/drawing/2014/main" id="{46BDF8C3-CB66-21FD-BD0A-45A3C61B3336}"/>
              </a:ext>
            </a:extLst>
          </p:cNvPr>
          <p:cNvPicPr>
            <a:picLocks noChangeAspect="1"/>
          </p:cNvPicPr>
          <p:nvPr userDrawn="1"/>
        </p:nvPicPr>
        <p:blipFill>
          <a:blip r:embed="rId2"/>
          <a:stretch>
            <a:fillRect/>
          </a:stretch>
        </p:blipFill>
        <p:spPr>
          <a:xfrm>
            <a:off x="8234289" y="6220821"/>
            <a:ext cx="3622808" cy="385762"/>
          </a:xfrm>
          <a:prstGeom prst="rect">
            <a:avLst/>
          </a:prstGeom>
        </p:spPr>
      </p:pic>
      <p:sp>
        <p:nvSpPr>
          <p:cNvPr id="14" name="Rectangle 13">
            <a:extLst>
              <a:ext uri="{FF2B5EF4-FFF2-40B4-BE49-F238E27FC236}">
                <a16:creationId xmlns:a16="http://schemas.microsoft.com/office/drawing/2014/main" id="{CCE4924C-CF88-52DC-B91F-56DAE2C64D84}"/>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B305A7-2186-B821-A6FF-320EB97B1125}"/>
              </a:ext>
            </a:extLst>
          </p:cNvPr>
          <p:cNvSpPr/>
          <p:nvPr userDrawn="1"/>
        </p:nvSpPr>
        <p:spPr>
          <a:xfrm>
            <a:off x="2"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1">
            <a:extLst>
              <a:ext uri="{FF2B5EF4-FFF2-40B4-BE49-F238E27FC236}">
                <a16:creationId xmlns:a16="http://schemas.microsoft.com/office/drawing/2014/main" id="{2C5D6F59-C028-1966-5836-75EC86B51507}"/>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9" name="Text Placeholder 2">
            <a:extLst>
              <a:ext uri="{FF2B5EF4-FFF2-40B4-BE49-F238E27FC236}">
                <a16:creationId xmlns:a16="http://schemas.microsoft.com/office/drawing/2014/main" id="{B438C22D-6D79-FFFE-B6B4-50E62E096524}"/>
              </a:ext>
            </a:extLst>
          </p:cNvPr>
          <p:cNvSpPr>
            <a:spLocks noGrp="1"/>
          </p:cNvSpPr>
          <p:nvPr>
            <p:ph type="body" sz="quarter" idx="11" hasCustomPrompt="1"/>
          </p:nvPr>
        </p:nvSpPr>
        <p:spPr>
          <a:xfrm>
            <a:off x="656630" y="1020763"/>
            <a:ext cx="10317480" cy="423256"/>
          </a:xfrm>
          <a:prstGeom prst="rect">
            <a:avLst/>
          </a:prstGeom>
        </p:spPr>
        <p:txBody>
          <a:bodyPr anchor="ctr"/>
          <a:lstStyle>
            <a:lvl1pPr>
              <a:buNone/>
              <a:defRPr lang="en-US" sz="36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Title</a:t>
            </a:r>
          </a:p>
        </p:txBody>
      </p:sp>
      <p:sp>
        <p:nvSpPr>
          <p:cNvPr id="20" name="Text Placeholder 4">
            <a:extLst>
              <a:ext uri="{FF2B5EF4-FFF2-40B4-BE49-F238E27FC236}">
                <a16:creationId xmlns:a16="http://schemas.microsoft.com/office/drawing/2014/main" id="{A528E320-5623-792A-BAC5-5674F0141A79}"/>
              </a:ext>
            </a:extLst>
          </p:cNvPr>
          <p:cNvSpPr>
            <a:spLocks noGrp="1"/>
          </p:cNvSpPr>
          <p:nvPr>
            <p:ph type="body" sz="quarter" idx="12" hasCustomPrompt="1"/>
          </p:nvPr>
        </p:nvSpPr>
        <p:spPr>
          <a:xfrm>
            <a:off x="656630" y="1685974"/>
            <a:ext cx="6911975" cy="3973513"/>
          </a:xfrm>
          <a:prstGeom prst="rect">
            <a:avLst/>
          </a:prstGeom>
        </p:spPr>
        <p:txBody>
          <a:bodyPr/>
          <a:lstStyle>
            <a:lvl1pPr marL="228600" marR="0" indent="-228600" algn="l" defTabSz="914400" rtl="0" eaLnBrk="1" fontAlgn="auto" latinLnBrk="0" hangingPunct="1">
              <a:lnSpc>
                <a:spcPct val="150000"/>
              </a:lnSpc>
              <a:spcBef>
                <a:spcPts val="0"/>
              </a:spcBef>
              <a:spcAft>
                <a:spcPts val="1000"/>
              </a:spcAft>
              <a:buClr>
                <a:srgbClr val="D15A0A"/>
              </a:buClr>
              <a:buSzTx/>
              <a:buFont typeface="Arial" panose="020B0604020202020204" pitchFamily="34" charset="0"/>
              <a:buChar char="•"/>
              <a:tabLst/>
              <a:defRPr lang="en-US" sz="2400" kern="1200" dirty="0" smtClean="0">
                <a:solidFill>
                  <a:schemeClr val="bg1"/>
                </a:solidFill>
                <a:latin typeface="Arial" panose="020B0604020202020204" pitchFamily="34" charset="0"/>
                <a:ea typeface="+mn-ea"/>
                <a:cs typeface="Arial" panose="020B0604020202020204" pitchFamily="34" charset="0"/>
              </a:defRPr>
            </a:lvl1pPr>
            <a:lvl2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2pPr>
            <a:lvl3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3pPr>
            <a:lvl4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4pPr>
            <a:lvl5pPr>
              <a:lnSpc>
                <a:spcPct val="150000"/>
              </a:lnSpc>
              <a:spcAft>
                <a:spcPts val="1000"/>
              </a:spcAft>
              <a:buClr>
                <a:srgbClr val="D15A0A"/>
              </a:buClr>
              <a:buFont typeface="+mj-lt"/>
              <a:buAutoNum type="arabicPeriod"/>
              <a:defRPr lang="en-US" sz="2400" b="0" i="0" kern="1200" dirty="0">
                <a:solidFill>
                  <a:srgbClr val="120A36"/>
                </a:solidFill>
                <a:latin typeface="Arial" panose="020B0604020202020204" pitchFamily="34" charset="0"/>
                <a:ea typeface="+mn-ea"/>
                <a:cs typeface="+mn-cs"/>
              </a:defRPr>
            </a:lvl5pPr>
          </a:lstStyle>
          <a:p>
            <a:pPr lvl="0"/>
            <a:r>
              <a:rPr lang="en-US"/>
              <a:t>Bullet 1</a:t>
            </a:r>
          </a:p>
          <a:p>
            <a:pPr lvl="0"/>
            <a:r>
              <a:rPr lang="en-US"/>
              <a:t>Bullet 2</a:t>
            </a:r>
          </a:p>
          <a:p>
            <a:pPr lvl="0"/>
            <a:r>
              <a:rPr lang="en-US"/>
              <a:t>Bullet 3</a:t>
            </a:r>
          </a:p>
          <a:p>
            <a:pPr lvl="0"/>
            <a:r>
              <a:rPr lang="en-US"/>
              <a:t>Bullet 4</a:t>
            </a:r>
          </a:p>
          <a:p>
            <a:pPr lvl="0"/>
            <a:r>
              <a:rPr lang="en-US"/>
              <a:t>Bullet 5</a:t>
            </a:r>
          </a:p>
          <a:p>
            <a:pPr lvl="0"/>
            <a:r>
              <a:rPr lang="en-US"/>
              <a:t>Bullet 6</a:t>
            </a:r>
          </a:p>
          <a:p>
            <a:pPr lvl="0"/>
            <a:endParaRPr lang="en-US"/>
          </a:p>
          <a:p>
            <a:pPr lvl="0"/>
            <a:endParaRPr lang="en-US"/>
          </a:p>
        </p:txBody>
      </p:sp>
    </p:spTree>
    <p:extLst>
      <p:ext uri="{BB962C8B-B14F-4D97-AF65-F5344CB8AC3E}">
        <p14:creationId xmlns:p14="http://schemas.microsoft.com/office/powerpoint/2010/main" val="3680181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1BDB2-5388-FCD4-B395-F79C84071C63}"/>
              </a:ext>
            </a:extLst>
          </p:cNvPr>
          <p:cNvSpPr>
            <a:spLocks noGrp="1" noRot="1" noMove="1" noResize="1" noEditPoints="1" noAdjustHandles="1" noChangeArrowheads="1" noChangeShapeType="1"/>
          </p:cNvSpPr>
          <p:nvPr userDrawn="1"/>
        </p:nvSpPr>
        <p:spPr>
          <a:xfrm rot="10800000">
            <a:off x="-2" y="0"/>
            <a:ext cx="12191999" cy="6858000"/>
          </a:xfrm>
          <a:prstGeom prst="rect">
            <a:avLst/>
          </a:prstGeom>
          <a:gradFill flip="none" rotWithShape="1">
            <a:gsLst>
              <a:gs pos="40000">
                <a:schemeClr val="bg1">
                  <a:lumMod val="99000"/>
                  <a:lumOff val="1000"/>
                  <a:alpha val="0"/>
                </a:schemeClr>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B45935-7857-8B96-DBC6-8F4E34ABF073}"/>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8" name="Rectangle 7">
            <a:extLst>
              <a:ext uri="{FF2B5EF4-FFF2-40B4-BE49-F238E27FC236}">
                <a16:creationId xmlns:a16="http://schemas.microsoft.com/office/drawing/2014/main" id="{8187EDE8-A0C5-CD7E-302B-CD4D51AF863D}"/>
              </a:ext>
            </a:extLst>
          </p:cNvPr>
          <p:cNvSpPr/>
          <p:nvPr userDrawn="1"/>
        </p:nvSpPr>
        <p:spPr>
          <a:xfrm>
            <a:off x="0" y="-1"/>
            <a:ext cx="12192000" cy="555762"/>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A6CDD5-81B6-4DCF-0C34-B0E9D81C752C}"/>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1">
            <a:extLst>
              <a:ext uri="{FF2B5EF4-FFF2-40B4-BE49-F238E27FC236}">
                <a16:creationId xmlns:a16="http://schemas.microsoft.com/office/drawing/2014/main" id="{FCE8643F-3398-1023-7CC3-B6D9FAA8DD93}"/>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4" name="Text Placeholder 2">
            <a:extLst>
              <a:ext uri="{FF2B5EF4-FFF2-40B4-BE49-F238E27FC236}">
                <a16:creationId xmlns:a16="http://schemas.microsoft.com/office/drawing/2014/main" id="{21C6B701-606E-72A4-F53F-AD69F2998DC0}"/>
              </a:ext>
            </a:extLst>
          </p:cNvPr>
          <p:cNvSpPr>
            <a:spLocks noGrp="1"/>
          </p:cNvSpPr>
          <p:nvPr>
            <p:ph type="body" sz="quarter" idx="11" hasCustomPrompt="1"/>
          </p:nvPr>
        </p:nvSpPr>
        <p:spPr>
          <a:xfrm>
            <a:off x="547529" y="1020763"/>
            <a:ext cx="10530046" cy="423256"/>
          </a:xfrm>
          <a:prstGeom prst="rect">
            <a:avLst/>
          </a:prstGeom>
        </p:spPr>
        <p:txBody>
          <a:bodyPr anchor="ctr"/>
          <a:lstStyle>
            <a:lvl1pPr>
              <a:buNone/>
              <a:defRPr lang="en-US" sz="3600" b="1" kern="1200" dirty="0" smtClean="0">
                <a:solidFill>
                  <a:srgbClr val="D15A0A"/>
                </a:solidFill>
                <a:latin typeface="Arial" panose="020B0604020202020204" pitchFamily="34" charset="0"/>
                <a:ea typeface="+mn-ea"/>
                <a:cs typeface="Arial" panose="020B0604020202020204" pitchFamily="34" charset="0"/>
              </a:defRPr>
            </a:lvl1pPr>
          </a:lstStyle>
          <a:p>
            <a:pPr lvl="0"/>
            <a:r>
              <a:rPr lang="en-US"/>
              <a:t>Title</a:t>
            </a:r>
          </a:p>
        </p:txBody>
      </p:sp>
      <p:sp>
        <p:nvSpPr>
          <p:cNvPr id="16" name="Text Placeholder 4">
            <a:extLst>
              <a:ext uri="{FF2B5EF4-FFF2-40B4-BE49-F238E27FC236}">
                <a16:creationId xmlns:a16="http://schemas.microsoft.com/office/drawing/2014/main" id="{D7CCB052-26C3-74FB-CE0F-4514B87146E8}"/>
              </a:ext>
            </a:extLst>
          </p:cNvPr>
          <p:cNvSpPr>
            <a:spLocks noGrp="1"/>
          </p:cNvSpPr>
          <p:nvPr>
            <p:ph type="body" sz="quarter" idx="12" hasCustomPrompt="1"/>
          </p:nvPr>
        </p:nvSpPr>
        <p:spPr>
          <a:xfrm>
            <a:off x="547528" y="1845663"/>
            <a:ext cx="10530045" cy="3973513"/>
          </a:xfrm>
          <a:prstGeom prst="rect">
            <a:avLst/>
          </a:prstGeom>
        </p:spPr>
        <p:txBody>
          <a:bodyPr/>
          <a:lstStyle>
            <a:lvl1pPr marL="346075" marR="0" indent="-334963" algn="l" defTabSz="914400" rtl="0" eaLnBrk="1" fontAlgn="auto" latinLnBrk="0" hangingPunct="1">
              <a:lnSpc>
                <a:spcPct val="150000"/>
              </a:lnSpc>
              <a:spcBef>
                <a:spcPts val="0"/>
              </a:spcBef>
              <a:spcAft>
                <a:spcPts val="1000"/>
              </a:spcAft>
              <a:buClr>
                <a:srgbClr val="D15A0A"/>
              </a:buClr>
              <a:buSzTx/>
              <a:buFont typeface="Wingdings" pitchFamily="2" charset="2"/>
              <a:buChar char="ü"/>
              <a:tabLst/>
              <a:defRPr lang="en-US" sz="2400" kern="1200" dirty="0" smtClean="0">
                <a:solidFill>
                  <a:srgbClr val="120A36"/>
                </a:solidFill>
                <a:latin typeface="Arial" panose="020B0604020202020204" pitchFamily="34" charset="0"/>
                <a:ea typeface="+mn-ea"/>
                <a:cs typeface="Arial" panose="020B0604020202020204" pitchFamily="34" charset="0"/>
              </a:defRPr>
            </a:lvl1pPr>
            <a:lvl2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2pPr>
            <a:lvl3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3pPr>
            <a:lvl4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4pPr>
            <a:lvl5pPr>
              <a:lnSpc>
                <a:spcPct val="150000"/>
              </a:lnSpc>
              <a:spcAft>
                <a:spcPts val="1000"/>
              </a:spcAft>
              <a:buClr>
                <a:srgbClr val="D15A0A"/>
              </a:buClr>
              <a:buFont typeface="+mj-lt"/>
              <a:buAutoNum type="arabicPeriod"/>
              <a:defRPr lang="en-US" sz="2400" b="0" i="0" kern="1200" dirty="0">
                <a:solidFill>
                  <a:srgbClr val="120A36"/>
                </a:solidFill>
                <a:latin typeface="Arial" panose="020B0604020202020204" pitchFamily="34" charset="0"/>
                <a:ea typeface="+mn-ea"/>
                <a:cs typeface="+mn-cs"/>
              </a:defRPr>
            </a:lvl5pPr>
          </a:lstStyle>
          <a:p>
            <a:pPr lvl="0"/>
            <a:r>
              <a:rPr lang="en-US"/>
              <a:t>Bullet 1</a:t>
            </a:r>
          </a:p>
          <a:p>
            <a:pPr lvl="0"/>
            <a:r>
              <a:rPr lang="en-US"/>
              <a:t>Bullet 2</a:t>
            </a:r>
          </a:p>
          <a:p>
            <a:pPr lvl="0"/>
            <a:r>
              <a:rPr lang="en-US"/>
              <a:t>Bullet 3</a:t>
            </a:r>
          </a:p>
          <a:p>
            <a:pPr lvl="0"/>
            <a:r>
              <a:rPr lang="en-US"/>
              <a:t>Bullet 4</a:t>
            </a:r>
          </a:p>
          <a:p>
            <a:pPr lvl="0"/>
            <a:r>
              <a:rPr lang="en-US"/>
              <a:t>Bullet 5</a:t>
            </a:r>
          </a:p>
          <a:p>
            <a:pPr lvl="0"/>
            <a:r>
              <a:rPr lang="en-US"/>
              <a:t>Bullet 6</a:t>
            </a:r>
          </a:p>
          <a:p>
            <a:pPr lvl="0"/>
            <a:endParaRPr lang="en-US"/>
          </a:p>
          <a:p>
            <a:pPr lvl="0"/>
            <a:endParaRPr lang="en-US"/>
          </a:p>
        </p:txBody>
      </p:sp>
    </p:spTree>
    <p:extLst>
      <p:ext uri="{BB962C8B-B14F-4D97-AF65-F5344CB8AC3E}">
        <p14:creationId xmlns:p14="http://schemas.microsoft.com/office/powerpoint/2010/main" val="1521208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x 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5F8336-4C06-F482-0697-F890E47A5B91}"/>
              </a:ext>
            </a:extLst>
          </p:cNvPr>
          <p:cNvSpPr/>
          <p:nvPr userDrawn="1"/>
        </p:nvSpPr>
        <p:spPr>
          <a:xfrm>
            <a:off x="6095997" y="12315"/>
            <a:ext cx="6096003" cy="6858000"/>
          </a:xfrm>
          <a:prstGeom prst="rect">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6" name="Rectangle 5">
            <a:extLst>
              <a:ext uri="{FF2B5EF4-FFF2-40B4-BE49-F238E27FC236}">
                <a16:creationId xmlns:a16="http://schemas.microsoft.com/office/drawing/2014/main" id="{B72E34B2-57EF-495E-3E30-4612B1BA909A}"/>
              </a:ext>
            </a:extLst>
          </p:cNvPr>
          <p:cNvSpPr/>
          <p:nvPr userDrawn="1"/>
        </p:nvSpPr>
        <p:spPr>
          <a:xfrm>
            <a:off x="-2" y="0"/>
            <a:ext cx="6095999" cy="6857999"/>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C8AD535-74A6-62ED-C040-9B7AA50C9253}"/>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9" name="Text Placeholder 3">
            <a:extLst>
              <a:ext uri="{FF2B5EF4-FFF2-40B4-BE49-F238E27FC236}">
                <a16:creationId xmlns:a16="http://schemas.microsoft.com/office/drawing/2014/main" id="{AE4928FB-4E4B-1004-0E36-C69E6FE1EAE7}"/>
              </a:ext>
            </a:extLst>
          </p:cNvPr>
          <p:cNvSpPr txBox="1">
            <a:spLocks/>
          </p:cNvSpPr>
          <p:nvPr userDrawn="1"/>
        </p:nvSpPr>
        <p:spPr>
          <a:xfrm>
            <a:off x="604836" y="2080010"/>
            <a:ext cx="3058160" cy="1270136"/>
          </a:xfrm>
          <a:prstGeom prst="rect">
            <a:avLst/>
          </a:prstGeom>
        </p:spPr>
        <p:txBody>
          <a:bodyPr lIns="0" tIns="0" rIns="0" bIns="0" anchor="t"/>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b="0" i="0" kern="120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Header</a:t>
            </a:r>
          </a:p>
        </p:txBody>
      </p:sp>
      <p:sp>
        <p:nvSpPr>
          <p:cNvPr id="11" name="Rectangle 10">
            <a:extLst>
              <a:ext uri="{FF2B5EF4-FFF2-40B4-BE49-F238E27FC236}">
                <a16:creationId xmlns:a16="http://schemas.microsoft.com/office/drawing/2014/main" id="{ADFF82D6-942A-525C-C079-06FB4FC585D0}"/>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4ABB81-4FDD-C619-4552-F4063DC01A8E}"/>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up of a logo&#10;&#10;AI-generated content may be incorrect.">
            <a:extLst>
              <a:ext uri="{FF2B5EF4-FFF2-40B4-BE49-F238E27FC236}">
                <a16:creationId xmlns:a16="http://schemas.microsoft.com/office/drawing/2014/main" id="{A144EF31-DA88-74C0-261F-0E33D000375C}"/>
              </a:ext>
            </a:extLst>
          </p:cNvPr>
          <p:cNvPicPr>
            <a:picLocks noChangeAspect="1"/>
          </p:cNvPicPr>
          <p:nvPr userDrawn="1"/>
        </p:nvPicPr>
        <p:blipFill>
          <a:blip r:embed="rId3"/>
          <a:stretch>
            <a:fillRect/>
          </a:stretch>
        </p:blipFill>
        <p:spPr>
          <a:xfrm>
            <a:off x="8234287" y="6220821"/>
            <a:ext cx="3622808" cy="385762"/>
          </a:xfrm>
          <a:prstGeom prst="rect">
            <a:avLst/>
          </a:prstGeom>
        </p:spPr>
      </p:pic>
      <p:sp>
        <p:nvSpPr>
          <p:cNvPr id="20" name="Text Placeholder 21">
            <a:extLst>
              <a:ext uri="{FF2B5EF4-FFF2-40B4-BE49-F238E27FC236}">
                <a16:creationId xmlns:a16="http://schemas.microsoft.com/office/drawing/2014/main" id="{5026905B-9C33-4FB4-17A1-94AA9EF0E7FB}"/>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2" name="Text Placeholder 2">
            <a:extLst>
              <a:ext uri="{FF2B5EF4-FFF2-40B4-BE49-F238E27FC236}">
                <a16:creationId xmlns:a16="http://schemas.microsoft.com/office/drawing/2014/main" id="{5B0EE276-913E-7439-614D-9F319E239ACA}"/>
              </a:ext>
            </a:extLst>
          </p:cNvPr>
          <p:cNvSpPr>
            <a:spLocks noGrp="1"/>
          </p:cNvSpPr>
          <p:nvPr>
            <p:ph type="body" sz="quarter" idx="11" hasCustomPrompt="1"/>
          </p:nvPr>
        </p:nvSpPr>
        <p:spPr>
          <a:xfrm>
            <a:off x="656630" y="1020763"/>
            <a:ext cx="4734296"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 1</a:t>
            </a:r>
          </a:p>
        </p:txBody>
      </p:sp>
      <p:sp>
        <p:nvSpPr>
          <p:cNvPr id="23" name="Text Placeholder 2">
            <a:extLst>
              <a:ext uri="{FF2B5EF4-FFF2-40B4-BE49-F238E27FC236}">
                <a16:creationId xmlns:a16="http://schemas.microsoft.com/office/drawing/2014/main" id="{A8C6E949-0A57-53C8-9142-6A0A28F03166}"/>
              </a:ext>
            </a:extLst>
          </p:cNvPr>
          <p:cNvSpPr>
            <a:spLocks noGrp="1"/>
          </p:cNvSpPr>
          <p:nvPr>
            <p:ph type="body" sz="quarter" idx="12" hasCustomPrompt="1"/>
          </p:nvPr>
        </p:nvSpPr>
        <p:spPr>
          <a:xfrm>
            <a:off x="6930108" y="1020763"/>
            <a:ext cx="4734296"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Title 2</a:t>
            </a:r>
          </a:p>
        </p:txBody>
      </p:sp>
      <p:sp>
        <p:nvSpPr>
          <p:cNvPr id="26" name="Text Placeholder 24">
            <a:extLst>
              <a:ext uri="{FF2B5EF4-FFF2-40B4-BE49-F238E27FC236}">
                <a16:creationId xmlns:a16="http://schemas.microsoft.com/office/drawing/2014/main" id="{181A17BA-2E70-B7C0-11A1-C311ACD773D3}"/>
              </a:ext>
            </a:extLst>
          </p:cNvPr>
          <p:cNvSpPr>
            <a:spLocks noGrp="1"/>
          </p:cNvSpPr>
          <p:nvPr>
            <p:ph type="body" sz="quarter" idx="13"/>
          </p:nvPr>
        </p:nvSpPr>
        <p:spPr>
          <a:xfrm>
            <a:off x="657001" y="1782763"/>
            <a:ext cx="4733925" cy="4054474"/>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7" name="Text Placeholder 24">
            <a:extLst>
              <a:ext uri="{FF2B5EF4-FFF2-40B4-BE49-F238E27FC236}">
                <a16:creationId xmlns:a16="http://schemas.microsoft.com/office/drawing/2014/main" id="{BCE7E1A8-244D-8375-9F21-9D87991AE1FB}"/>
              </a:ext>
            </a:extLst>
          </p:cNvPr>
          <p:cNvSpPr>
            <a:spLocks noGrp="1"/>
          </p:cNvSpPr>
          <p:nvPr>
            <p:ph type="body" sz="quarter" idx="14"/>
          </p:nvPr>
        </p:nvSpPr>
        <p:spPr>
          <a:xfrm>
            <a:off x="6930480" y="1782763"/>
            <a:ext cx="4733925" cy="4054474"/>
          </a:xfrm>
          <a:prstGeom prst="rect">
            <a:avLst/>
          </a:prstGeom>
        </p:spPr>
        <p:txBody>
          <a:bodyPr/>
          <a:lstStyle>
            <a:lvl1pPr marL="11113" indent="-11113">
              <a:buClr>
                <a:srgbClr val="D15A0A"/>
              </a:buClr>
              <a:buNone/>
              <a:tabLst/>
              <a:defRPr lang="en-US" sz="1800" kern="1200" dirty="0" smtClean="0">
                <a:solidFill>
                  <a:schemeClr val="bg1"/>
                </a:solidFill>
                <a:latin typeface="Arial" panose="020B0604020202020204" pitchFamily="34" charset="0"/>
                <a:ea typeface="+mn-ea"/>
                <a:cs typeface="Arial" panose="020B0604020202020204" pitchFamily="34" charset="0"/>
              </a:defRPr>
            </a:lvl1pPr>
            <a:lvl2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2pPr>
            <a:lvl3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3pPr>
            <a:lvl4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4pPr>
            <a:lvl5pPr>
              <a:buClr>
                <a:srgbClr val="D15A0A"/>
              </a:buClr>
              <a:defRPr lang="en-US" sz="1800" kern="120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50223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Im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CD8DE3-819A-F9AC-6EEE-BC9EB1AAFA6F}"/>
              </a:ext>
            </a:extLst>
          </p:cNvPr>
          <p:cNvSpPr/>
          <p:nvPr userDrawn="1"/>
        </p:nvSpPr>
        <p:spPr>
          <a:xfrm>
            <a:off x="-2" y="11017"/>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261C2AC4-2986-A8B9-943C-3D963DAE344D}"/>
              </a:ext>
            </a:extLst>
          </p:cNvPr>
          <p:cNvSpPr/>
          <p:nvPr userDrawn="1"/>
        </p:nvSpPr>
        <p:spPr>
          <a:xfrm>
            <a:off x="663518" y="1669395"/>
            <a:ext cx="7129801"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D1E0D7E-22F9-6A00-6BDD-CA8155E8174A}"/>
              </a:ext>
            </a:extLst>
          </p:cNvPr>
          <p:cNvSpPr/>
          <p:nvPr userDrawn="1"/>
        </p:nvSpPr>
        <p:spPr>
          <a:xfrm>
            <a:off x="8207317" y="1669395"/>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1478B2-8DFD-2691-48E2-9E0FE111A236}"/>
              </a:ext>
            </a:extLst>
          </p:cNvPr>
          <p:cNvSpPr/>
          <p:nvPr userDrawn="1"/>
        </p:nvSpPr>
        <p:spPr>
          <a:xfrm>
            <a:off x="0" y="6789700"/>
            <a:ext cx="12192000" cy="806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dots&#10;&#10;AI-generated content may be incorrect.">
            <a:extLst>
              <a:ext uri="{FF2B5EF4-FFF2-40B4-BE49-F238E27FC236}">
                <a16:creationId xmlns:a16="http://schemas.microsoft.com/office/drawing/2014/main" id="{A522A458-A243-FBAF-66F9-57FF124F7F2E}"/>
              </a:ext>
            </a:extLst>
          </p:cNvPr>
          <p:cNvPicPr>
            <a:picLocks noChangeAspect="1"/>
          </p:cNvPicPr>
          <p:nvPr userDrawn="1"/>
        </p:nvPicPr>
        <p:blipFill>
          <a:blip r:embed="rId2">
            <a:alphaModFix amt="50000"/>
          </a:blip>
          <a:stretch>
            <a:fillRect/>
          </a:stretch>
        </p:blipFill>
        <p:spPr>
          <a:xfrm>
            <a:off x="0" y="11017"/>
            <a:ext cx="12192000" cy="6858000"/>
          </a:xfrm>
          <a:prstGeom prst="rect">
            <a:avLst/>
          </a:prstGeom>
        </p:spPr>
      </p:pic>
      <p:sp>
        <p:nvSpPr>
          <p:cNvPr id="13" name="Text Placeholder 2">
            <a:extLst>
              <a:ext uri="{FF2B5EF4-FFF2-40B4-BE49-F238E27FC236}">
                <a16:creationId xmlns:a16="http://schemas.microsoft.com/office/drawing/2014/main" id="{BD514DB2-AD1F-8E35-50C6-AA316551E153}"/>
              </a:ext>
            </a:extLst>
          </p:cNvPr>
          <p:cNvSpPr>
            <a:spLocks noGrp="1"/>
          </p:cNvSpPr>
          <p:nvPr>
            <p:ph type="body" sz="quarter" idx="11" hasCustomPrompt="1"/>
          </p:nvPr>
        </p:nvSpPr>
        <p:spPr>
          <a:xfrm>
            <a:off x="656630" y="1020763"/>
            <a:ext cx="10317480"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Title</a:t>
            </a:r>
          </a:p>
        </p:txBody>
      </p:sp>
      <p:sp>
        <p:nvSpPr>
          <p:cNvPr id="14" name="Rectangle 13">
            <a:extLst>
              <a:ext uri="{FF2B5EF4-FFF2-40B4-BE49-F238E27FC236}">
                <a16:creationId xmlns:a16="http://schemas.microsoft.com/office/drawing/2014/main" id="{06325817-DD0F-2559-873C-AF28C6E4212B}"/>
              </a:ext>
            </a:extLst>
          </p:cNvPr>
          <p:cNvSpPr/>
          <p:nvPr userDrawn="1"/>
        </p:nvSpPr>
        <p:spPr>
          <a:xfrm>
            <a:off x="0" y="-1"/>
            <a:ext cx="12192000" cy="5557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15A0A"/>
              </a:solidFill>
            </a:endParaRPr>
          </a:p>
        </p:txBody>
      </p:sp>
      <p:sp>
        <p:nvSpPr>
          <p:cNvPr id="15" name="Text Placeholder 21">
            <a:extLst>
              <a:ext uri="{FF2B5EF4-FFF2-40B4-BE49-F238E27FC236}">
                <a16:creationId xmlns:a16="http://schemas.microsoft.com/office/drawing/2014/main" id="{01DA2858-524B-6A5F-6F1D-A3BD4110A1D3}"/>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6" name="Text Placeholder 25">
            <a:extLst>
              <a:ext uri="{FF2B5EF4-FFF2-40B4-BE49-F238E27FC236}">
                <a16:creationId xmlns:a16="http://schemas.microsoft.com/office/drawing/2014/main" id="{6386B370-CE3D-FD35-F238-739A9BB6EA5C}"/>
              </a:ext>
            </a:extLst>
          </p:cNvPr>
          <p:cNvSpPr>
            <a:spLocks noGrp="1"/>
          </p:cNvSpPr>
          <p:nvPr>
            <p:ph type="body" sz="quarter" idx="12" hasCustomPrompt="1"/>
          </p:nvPr>
        </p:nvSpPr>
        <p:spPr>
          <a:xfrm>
            <a:off x="904733" y="1859859"/>
            <a:ext cx="6585128" cy="659236"/>
          </a:xfrm>
          <a:prstGeom prst="rect">
            <a:avLst/>
          </a:prstGeom>
        </p:spPr>
        <p:txBody>
          <a:bodyPr anchor="b"/>
          <a:lstStyle>
            <a:lvl1pPr marL="0" algn="l">
              <a:lnSpc>
                <a:spcPct val="100000"/>
              </a:lnSpc>
              <a:spcBef>
                <a:spcPts val="0"/>
              </a:spcBef>
              <a:spcAft>
                <a:spcPts val="600"/>
              </a:spcAft>
              <a:buNone/>
              <a:defRPr lang="en-US" sz="20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17" name="Text Placeholder 24">
            <a:extLst>
              <a:ext uri="{FF2B5EF4-FFF2-40B4-BE49-F238E27FC236}">
                <a16:creationId xmlns:a16="http://schemas.microsoft.com/office/drawing/2014/main" id="{65683ABA-A5F4-FFC8-9BEB-8AA24093000F}"/>
              </a:ext>
            </a:extLst>
          </p:cNvPr>
          <p:cNvSpPr>
            <a:spLocks noGrp="1"/>
          </p:cNvSpPr>
          <p:nvPr>
            <p:ph type="body" sz="quarter" idx="13"/>
          </p:nvPr>
        </p:nvSpPr>
        <p:spPr>
          <a:xfrm>
            <a:off x="904732" y="2702214"/>
            <a:ext cx="6585130" cy="2783388"/>
          </a:xfrm>
          <a:prstGeom prst="rect">
            <a:avLst/>
          </a:prstGeom>
        </p:spPr>
        <p:txBody>
          <a:bodyPr/>
          <a:lstStyle>
            <a:lvl1pPr marL="11113" indent="-11113" algn="l">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8" name="Picture Placeholder 28">
            <a:extLst>
              <a:ext uri="{FF2B5EF4-FFF2-40B4-BE49-F238E27FC236}">
                <a16:creationId xmlns:a16="http://schemas.microsoft.com/office/drawing/2014/main" id="{F0A0E445-8F75-A621-2211-69A258D32FD7}"/>
              </a:ext>
            </a:extLst>
          </p:cNvPr>
          <p:cNvSpPr>
            <a:spLocks noGrp="1"/>
          </p:cNvSpPr>
          <p:nvPr>
            <p:ph type="pic" sz="quarter" idx="14"/>
          </p:nvPr>
        </p:nvSpPr>
        <p:spPr>
          <a:xfrm>
            <a:off x="8510600" y="1894008"/>
            <a:ext cx="2830428" cy="3625743"/>
          </a:xfrm>
          <a:prstGeom prst="roundRect">
            <a:avLst/>
          </a:prstGeom>
        </p:spPr>
        <p:txBody>
          <a:bodyPr/>
          <a:lstStyle/>
          <a:p>
            <a:endParaRPr lang="en-US"/>
          </a:p>
        </p:txBody>
      </p:sp>
      <p:pic>
        <p:nvPicPr>
          <p:cNvPr id="5" name="Picture 4" descr="A close-up of a logo&#10;&#10;AI-generated content may be incorrect.">
            <a:extLst>
              <a:ext uri="{FF2B5EF4-FFF2-40B4-BE49-F238E27FC236}">
                <a16:creationId xmlns:a16="http://schemas.microsoft.com/office/drawing/2014/main" id="{BC2E62F7-C4FA-8F78-92AE-CED22203FB79}"/>
              </a:ext>
            </a:extLst>
          </p:cNvPr>
          <p:cNvPicPr>
            <a:picLocks noChangeAspect="1"/>
          </p:cNvPicPr>
          <p:nvPr userDrawn="1"/>
        </p:nvPicPr>
        <p:blipFill>
          <a:blip r:embed="rId3"/>
          <a:stretch>
            <a:fillRect/>
          </a:stretch>
        </p:blipFill>
        <p:spPr>
          <a:xfrm>
            <a:off x="8234287" y="6220821"/>
            <a:ext cx="3622808" cy="385762"/>
          </a:xfrm>
          <a:prstGeom prst="rect">
            <a:avLst/>
          </a:prstGeom>
        </p:spPr>
      </p:pic>
    </p:spTree>
    <p:extLst>
      <p:ext uri="{BB962C8B-B14F-4D97-AF65-F5344CB8AC3E}">
        <p14:creationId xmlns:p14="http://schemas.microsoft.com/office/powerpoint/2010/main" val="72734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Imag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4D18BA-9544-565A-F54D-8EAF9E69CF53}"/>
              </a:ext>
            </a:extLst>
          </p:cNvPr>
          <p:cNvSpPr/>
          <p:nvPr userDrawn="1"/>
        </p:nvSpPr>
        <p:spPr>
          <a:xfrm>
            <a:off x="-2" y="0"/>
            <a:ext cx="12191999" cy="6858000"/>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7E4CCF3-178B-F6D4-ADB1-364467095002}"/>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7" name="Rounded Rectangle 6">
            <a:extLst>
              <a:ext uri="{FF2B5EF4-FFF2-40B4-BE49-F238E27FC236}">
                <a16:creationId xmlns:a16="http://schemas.microsoft.com/office/drawing/2014/main" id="{261C2AC4-2986-A8B9-943C-3D963DAE344D}"/>
              </a:ext>
            </a:extLst>
          </p:cNvPr>
          <p:cNvSpPr/>
          <p:nvPr userDrawn="1"/>
        </p:nvSpPr>
        <p:spPr>
          <a:xfrm>
            <a:off x="663518" y="1669395"/>
            <a:ext cx="7129801"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D1E0D7E-22F9-6A00-6BDD-CA8155E8174A}"/>
              </a:ext>
            </a:extLst>
          </p:cNvPr>
          <p:cNvSpPr/>
          <p:nvPr userDrawn="1"/>
        </p:nvSpPr>
        <p:spPr>
          <a:xfrm>
            <a:off x="8207317" y="1669395"/>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1478B2-8DFD-2691-48E2-9E0FE111A236}"/>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BD514DB2-AD1F-8E35-50C6-AA316551E153}"/>
              </a:ext>
            </a:extLst>
          </p:cNvPr>
          <p:cNvSpPr>
            <a:spLocks noGrp="1"/>
          </p:cNvSpPr>
          <p:nvPr>
            <p:ph type="body" sz="quarter" idx="11" hasCustomPrompt="1"/>
          </p:nvPr>
        </p:nvSpPr>
        <p:spPr>
          <a:xfrm>
            <a:off x="656630" y="1020763"/>
            <a:ext cx="1031748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a:t>
            </a:r>
          </a:p>
        </p:txBody>
      </p:sp>
      <p:sp>
        <p:nvSpPr>
          <p:cNvPr id="14" name="Rectangle 13">
            <a:extLst>
              <a:ext uri="{FF2B5EF4-FFF2-40B4-BE49-F238E27FC236}">
                <a16:creationId xmlns:a16="http://schemas.microsoft.com/office/drawing/2014/main" id="{06325817-DD0F-2559-873C-AF28C6E4212B}"/>
              </a:ext>
            </a:extLst>
          </p:cNvPr>
          <p:cNvSpPr/>
          <p:nvPr userDrawn="1"/>
        </p:nvSpPr>
        <p:spPr>
          <a:xfrm>
            <a:off x="0" y="-1"/>
            <a:ext cx="12192000" cy="555762"/>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1">
            <a:extLst>
              <a:ext uri="{FF2B5EF4-FFF2-40B4-BE49-F238E27FC236}">
                <a16:creationId xmlns:a16="http://schemas.microsoft.com/office/drawing/2014/main" id="{01DA2858-524B-6A5F-6F1D-A3BD4110A1D3}"/>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6" name="Text Placeholder 25">
            <a:extLst>
              <a:ext uri="{FF2B5EF4-FFF2-40B4-BE49-F238E27FC236}">
                <a16:creationId xmlns:a16="http://schemas.microsoft.com/office/drawing/2014/main" id="{6386B370-CE3D-FD35-F238-739A9BB6EA5C}"/>
              </a:ext>
            </a:extLst>
          </p:cNvPr>
          <p:cNvSpPr>
            <a:spLocks noGrp="1"/>
          </p:cNvSpPr>
          <p:nvPr>
            <p:ph type="body" sz="quarter" idx="12" hasCustomPrompt="1"/>
          </p:nvPr>
        </p:nvSpPr>
        <p:spPr>
          <a:xfrm>
            <a:off x="904733" y="1859859"/>
            <a:ext cx="6585128" cy="659236"/>
          </a:xfrm>
          <a:prstGeom prst="rect">
            <a:avLst/>
          </a:prstGeom>
        </p:spPr>
        <p:txBody>
          <a:bodyPr anchor="b"/>
          <a:lstStyle>
            <a:lvl1pPr marL="0" algn="l">
              <a:lnSpc>
                <a:spcPct val="100000"/>
              </a:lnSpc>
              <a:spcBef>
                <a:spcPts val="0"/>
              </a:spcBef>
              <a:spcAft>
                <a:spcPts val="600"/>
              </a:spcAft>
              <a:buNone/>
              <a:defRPr lang="en-US" sz="20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17" name="Text Placeholder 24">
            <a:extLst>
              <a:ext uri="{FF2B5EF4-FFF2-40B4-BE49-F238E27FC236}">
                <a16:creationId xmlns:a16="http://schemas.microsoft.com/office/drawing/2014/main" id="{65683ABA-A5F4-FFC8-9BEB-8AA24093000F}"/>
              </a:ext>
            </a:extLst>
          </p:cNvPr>
          <p:cNvSpPr>
            <a:spLocks noGrp="1"/>
          </p:cNvSpPr>
          <p:nvPr>
            <p:ph type="body" sz="quarter" idx="13"/>
          </p:nvPr>
        </p:nvSpPr>
        <p:spPr>
          <a:xfrm>
            <a:off x="904732" y="2702214"/>
            <a:ext cx="6585130" cy="2783388"/>
          </a:xfrm>
          <a:prstGeom prst="rect">
            <a:avLst/>
          </a:prstGeom>
        </p:spPr>
        <p:txBody>
          <a:bodyPr/>
          <a:lstStyle>
            <a:lvl1pPr marL="11113" indent="-11113" algn="l">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8" name="Picture Placeholder 28">
            <a:extLst>
              <a:ext uri="{FF2B5EF4-FFF2-40B4-BE49-F238E27FC236}">
                <a16:creationId xmlns:a16="http://schemas.microsoft.com/office/drawing/2014/main" id="{F0A0E445-8F75-A621-2211-69A258D32FD7}"/>
              </a:ext>
            </a:extLst>
          </p:cNvPr>
          <p:cNvSpPr>
            <a:spLocks noGrp="1"/>
          </p:cNvSpPr>
          <p:nvPr>
            <p:ph type="pic" sz="quarter" idx="14"/>
          </p:nvPr>
        </p:nvSpPr>
        <p:spPr>
          <a:xfrm>
            <a:off x="8510600" y="1894008"/>
            <a:ext cx="2830428" cy="3625743"/>
          </a:xfrm>
          <a:prstGeom prst="roundRect">
            <a:avLst/>
          </a:prstGeom>
        </p:spPr>
        <p:txBody>
          <a:bodyPr/>
          <a:lstStyle/>
          <a:p>
            <a:endParaRPr lang="en-US"/>
          </a:p>
        </p:txBody>
      </p:sp>
    </p:spTree>
    <p:extLst>
      <p:ext uri="{BB962C8B-B14F-4D97-AF65-F5344CB8AC3E}">
        <p14:creationId xmlns:p14="http://schemas.microsoft.com/office/powerpoint/2010/main" val="3832966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Imag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683A77-02D8-84CC-805D-D455A5832352}"/>
              </a:ext>
            </a:extLst>
          </p:cNvPr>
          <p:cNvSpPr/>
          <p:nvPr userDrawn="1"/>
        </p:nvSpPr>
        <p:spPr>
          <a:xfrm>
            <a:off x="0" y="12315"/>
            <a:ext cx="12191999" cy="6858000"/>
          </a:xfrm>
          <a:prstGeom prst="rect">
            <a:avLst/>
          </a:prstGeom>
          <a:gradFill flip="none" rotWithShape="1">
            <a:gsLst>
              <a:gs pos="0">
                <a:srgbClr val="120A36"/>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61A0FCB-7867-8BF4-782F-BEFC0BD7941F}"/>
              </a:ext>
            </a:extLst>
          </p:cNvPr>
          <p:cNvPicPr>
            <a:picLocks noChangeAspect="1"/>
          </p:cNvPicPr>
          <p:nvPr userDrawn="1"/>
        </p:nvPicPr>
        <p:blipFill>
          <a:blip r:embed="rId2"/>
          <a:srcRect/>
          <a:stretch/>
        </p:blipFill>
        <p:spPr>
          <a:xfrm>
            <a:off x="8234287" y="6220821"/>
            <a:ext cx="3622808" cy="385761"/>
          </a:xfrm>
          <a:prstGeom prst="rect">
            <a:avLst/>
          </a:prstGeom>
        </p:spPr>
      </p:pic>
      <p:sp>
        <p:nvSpPr>
          <p:cNvPr id="7" name="Rounded Rectangle 6">
            <a:extLst>
              <a:ext uri="{FF2B5EF4-FFF2-40B4-BE49-F238E27FC236}">
                <a16:creationId xmlns:a16="http://schemas.microsoft.com/office/drawing/2014/main" id="{261C2AC4-2986-A8B9-943C-3D963DAE344D}"/>
              </a:ext>
            </a:extLst>
          </p:cNvPr>
          <p:cNvSpPr/>
          <p:nvPr userDrawn="1"/>
        </p:nvSpPr>
        <p:spPr>
          <a:xfrm>
            <a:off x="663518" y="1669395"/>
            <a:ext cx="7129801"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D1E0D7E-22F9-6A00-6BDD-CA8155E8174A}"/>
              </a:ext>
            </a:extLst>
          </p:cNvPr>
          <p:cNvSpPr/>
          <p:nvPr userDrawn="1"/>
        </p:nvSpPr>
        <p:spPr>
          <a:xfrm>
            <a:off x="8207317" y="1669395"/>
            <a:ext cx="3436995"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1478B2-8DFD-2691-48E2-9E0FE111A236}"/>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BD514DB2-AD1F-8E35-50C6-AA316551E153}"/>
              </a:ext>
            </a:extLst>
          </p:cNvPr>
          <p:cNvSpPr>
            <a:spLocks noGrp="1"/>
          </p:cNvSpPr>
          <p:nvPr>
            <p:ph type="body" sz="quarter" idx="11" hasCustomPrompt="1"/>
          </p:nvPr>
        </p:nvSpPr>
        <p:spPr>
          <a:xfrm>
            <a:off x="656630" y="1020763"/>
            <a:ext cx="1031748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a:t>
            </a:r>
          </a:p>
        </p:txBody>
      </p:sp>
      <p:sp>
        <p:nvSpPr>
          <p:cNvPr id="14" name="Rectangle 13">
            <a:extLst>
              <a:ext uri="{FF2B5EF4-FFF2-40B4-BE49-F238E27FC236}">
                <a16:creationId xmlns:a16="http://schemas.microsoft.com/office/drawing/2014/main" id="{06325817-DD0F-2559-873C-AF28C6E4212B}"/>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1">
            <a:extLst>
              <a:ext uri="{FF2B5EF4-FFF2-40B4-BE49-F238E27FC236}">
                <a16:creationId xmlns:a16="http://schemas.microsoft.com/office/drawing/2014/main" id="{01DA2858-524B-6A5F-6F1D-A3BD4110A1D3}"/>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6" name="Text Placeholder 25">
            <a:extLst>
              <a:ext uri="{FF2B5EF4-FFF2-40B4-BE49-F238E27FC236}">
                <a16:creationId xmlns:a16="http://schemas.microsoft.com/office/drawing/2014/main" id="{6386B370-CE3D-FD35-F238-739A9BB6EA5C}"/>
              </a:ext>
            </a:extLst>
          </p:cNvPr>
          <p:cNvSpPr>
            <a:spLocks noGrp="1"/>
          </p:cNvSpPr>
          <p:nvPr>
            <p:ph type="body" sz="quarter" idx="12" hasCustomPrompt="1"/>
          </p:nvPr>
        </p:nvSpPr>
        <p:spPr>
          <a:xfrm>
            <a:off x="904733" y="1859859"/>
            <a:ext cx="6585128" cy="659236"/>
          </a:xfrm>
          <a:prstGeom prst="rect">
            <a:avLst/>
          </a:prstGeom>
        </p:spPr>
        <p:txBody>
          <a:bodyPr anchor="b"/>
          <a:lstStyle>
            <a:lvl1pPr marL="0" algn="l">
              <a:lnSpc>
                <a:spcPct val="100000"/>
              </a:lnSpc>
              <a:spcBef>
                <a:spcPts val="0"/>
              </a:spcBef>
              <a:spcAft>
                <a:spcPts val="600"/>
              </a:spcAft>
              <a:buNone/>
              <a:defRPr lang="en-US" sz="20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17" name="Text Placeholder 24">
            <a:extLst>
              <a:ext uri="{FF2B5EF4-FFF2-40B4-BE49-F238E27FC236}">
                <a16:creationId xmlns:a16="http://schemas.microsoft.com/office/drawing/2014/main" id="{65683ABA-A5F4-FFC8-9BEB-8AA24093000F}"/>
              </a:ext>
            </a:extLst>
          </p:cNvPr>
          <p:cNvSpPr>
            <a:spLocks noGrp="1"/>
          </p:cNvSpPr>
          <p:nvPr>
            <p:ph type="body" sz="quarter" idx="13"/>
          </p:nvPr>
        </p:nvSpPr>
        <p:spPr>
          <a:xfrm>
            <a:off x="904732" y="2702214"/>
            <a:ext cx="6585130" cy="2783388"/>
          </a:xfrm>
          <a:prstGeom prst="rect">
            <a:avLst/>
          </a:prstGeom>
        </p:spPr>
        <p:txBody>
          <a:bodyPr/>
          <a:lstStyle>
            <a:lvl1pPr marL="11113" indent="-11113" algn="l">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8" name="Picture Placeholder 28">
            <a:extLst>
              <a:ext uri="{FF2B5EF4-FFF2-40B4-BE49-F238E27FC236}">
                <a16:creationId xmlns:a16="http://schemas.microsoft.com/office/drawing/2014/main" id="{F0A0E445-8F75-A621-2211-69A258D32FD7}"/>
              </a:ext>
            </a:extLst>
          </p:cNvPr>
          <p:cNvSpPr>
            <a:spLocks noGrp="1"/>
          </p:cNvSpPr>
          <p:nvPr>
            <p:ph type="pic" sz="quarter" idx="14"/>
          </p:nvPr>
        </p:nvSpPr>
        <p:spPr>
          <a:xfrm>
            <a:off x="8510600" y="1894008"/>
            <a:ext cx="2830428" cy="3625743"/>
          </a:xfrm>
          <a:prstGeom prst="roundRect">
            <a:avLst/>
          </a:prstGeom>
        </p:spPr>
        <p:txBody>
          <a:bodyPr/>
          <a:lstStyle/>
          <a:p>
            <a:endParaRPr lang="en-US"/>
          </a:p>
        </p:txBody>
      </p:sp>
    </p:spTree>
    <p:extLst>
      <p:ext uri="{BB962C8B-B14F-4D97-AF65-F5344CB8AC3E}">
        <p14:creationId xmlns:p14="http://schemas.microsoft.com/office/powerpoint/2010/main" val="639046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x Content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25BBED-6603-6B87-85B6-3387440E5E19}"/>
              </a:ext>
            </a:extLst>
          </p:cNvPr>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logo&#10;&#10;AI-generated content may be incorrect.">
            <a:extLst>
              <a:ext uri="{FF2B5EF4-FFF2-40B4-BE49-F238E27FC236}">
                <a16:creationId xmlns:a16="http://schemas.microsoft.com/office/drawing/2014/main" id="{8981C0BD-C77C-76EF-FD9A-2919D37FEC2A}"/>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9" name="Rounded Rectangle 8">
            <a:extLst>
              <a:ext uri="{FF2B5EF4-FFF2-40B4-BE49-F238E27FC236}">
                <a16:creationId xmlns:a16="http://schemas.microsoft.com/office/drawing/2014/main" id="{2FAA0EA3-3D92-7444-4F1B-66BBE4A06338}"/>
              </a:ext>
            </a:extLst>
          </p:cNvPr>
          <p:cNvSpPr/>
          <p:nvPr userDrawn="1"/>
        </p:nvSpPr>
        <p:spPr>
          <a:xfrm>
            <a:off x="663518"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background with white dots&#10;&#10;AI-generated content may be incorrect.">
            <a:extLst>
              <a:ext uri="{FF2B5EF4-FFF2-40B4-BE49-F238E27FC236}">
                <a16:creationId xmlns:a16="http://schemas.microsoft.com/office/drawing/2014/main" id="{1F83C906-5AD0-C5AC-38F2-2669F090A345}"/>
              </a:ext>
            </a:extLst>
          </p:cNvPr>
          <p:cNvPicPr>
            <a:picLocks noChangeAspect="1"/>
          </p:cNvPicPr>
          <p:nvPr userDrawn="1"/>
        </p:nvPicPr>
        <p:blipFill>
          <a:blip r:embed="rId3">
            <a:alphaModFix amt="50000"/>
          </a:blip>
          <a:stretch>
            <a:fillRect/>
          </a:stretch>
        </p:blipFill>
        <p:spPr>
          <a:xfrm>
            <a:off x="0" y="0"/>
            <a:ext cx="12192000" cy="6858000"/>
          </a:xfrm>
          <a:prstGeom prst="rect">
            <a:avLst/>
          </a:prstGeom>
        </p:spPr>
      </p:pic>
      <p:sp>
        <p:nvSpPr>
          <p:cNvPr id="10" name="Rounded Rectangle 9">
            <a:extLst>
              <a:ext uri="{FF2B5EF4-FFF2-40B4-BE49-F238E27FC236}">
                <a16:creationId xmlns:a16="http://schemas.microsoft.com/office/drawing/2014/main" id="{17ADEC71-C5FD-3E2A-95BB-0D4F1D1668E8}"/>
              </a:ext>
            </a:extLst>
          </p:cNvPr>
          <p:cNvSpPr/>
          <p:nvPr userDrawn="1"/>
        </p:nvSpPr>
        <p:spPr>
          <a:xfrm>
            <a:off x="4449705"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786D776-81F7-E3C0-ACBD-B2DF88204D08}"/>
              </a:ext>
            </a:extLst>
          </p:cNvPr>
          <p:cNvSpPr/>
          <p:nvPr userDrawn="1"/>
        </p:nvSpPr>
        <p:spPr>
          <a:xfrm>
            <a:off x="8207318"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C585DE-A2D2-06AF-BFE9-B64D81CB445D}"/>
              </a:ext>
            </a:extLst>
          </p:cNvPr>
          <p:cNvSpPr/>
          <p:nvPr userDrawn="1"/>
        </p:nvSpPr>
        <p:spPr>
          <a:xfrm>
            <a:off x="0" y="0"/>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03BF28-B0BE-F030-79C5-5433DAE126C7}"/>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5">
            <a:extLst>
              <a:ext uri="{FF2B5EF4-FFF2-40B4-BE49-F238E27FC236}">
                <a16:creationId xmlns:a16="http://schemas.microsoft.com/office/drawing/2014/main" id="{7C6CB837-4237-17D2-9089-EA14BFDB26E3}"/>
              </a:ext>
            </a:extLst>
          </p:cNvPr>
          <p:cNvSpPr>
            <a:spLocks noGrp="1"/>
          </p:cNvSpPr>
          <p:nvPr>
            <p:ph type="body" sz="quarter" idx="12" hasCustomPrompt="1"/>
          </p:nvPr>
        </p:nvSpPr>
        <p:spPr>
          <a:xfrm>
            <a:off x="904733"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0" name="Text Placeholder 24">
            <a:extLst>
              <a:ext uri="{FF2B5EF4-FFF2-40B4-BE49-F238E27FC236}">
                <a16:creationId xmlns:a16="http://schemas.microsoft.com/office/drawing/2014/main" id="{B6779BD9-8B4D-1DD4-B138-18FF696F0130}"/>
              </a:ext>
            </a:extLst>
          </p:cNvPr>
          <p:cNvSpPr>
            <a:spLocks noGrp="1"/>
          </p:cNvSpPr>
          <p:nvPr>
            <p:ph type="body" sz="quarter" idx="13"/>
          </p:nvPr>
        </p:nvSpPr>
        <p:spPr>
          <a:xfrm>
            <a:off x="904732"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1" name="Text Placeholder 21">
            <a:extLst>
              <a:ext uri="{FF2B5EF4-FFF2-40B4-BE49-F238E27FC236}">
                <a16:creationId xmlns:a16="http://schemas.microsoft.com/office/drawing/2014/main" id="{EF2CD634-70F5-BBCB-1F0D-4608A9CB8221}"/>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2" name="Text Placeholder 25">
            <a:extLst>
              <a:ext uri="{FF2B5EF4-FFF2-40B4-BE49-F238E27FC236}">
                <a16:creationId xmlns:a16="http://schemas.microsoft.com/office/drawing/2014/main" id="{9B57937A-BF86-ABB5-5829-E26782E07C20}"/>
              </a:ext>
            </a:extLst>
          </p:cNvPr>
          <p:cNvSpPr>
            <a:spLocks noGrp="1"/>
          </p:cNvSpPr>
          <p:nvPr>
            <p:ph type="body" sz="quarter" idx="14" hasCustomPrompt="1"/>
          </p:nvPr>
        </p:nvSpPr>
        <p:spPr>
          <a:xfrm>
            <a:off x="4689654"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3" name="Text Placeholder 24">
            <a:extLst>
              <a:ext uri="{FF2B5EF4-FFF2-40B4-BE49-F238E27FC236}">
                <a16:creationId xmlns:a16="http://schemas.microsoft.com/office/drawing/2014/main" id="{0BEA2E85-7935-7235-285C-5B7C233151DC}"/>
              </a:ext>
            </a:extLst>
          </p:cNvPr>
          <p:cNvSpPr>
            <a:spLocks noGrp="1"/>
          </p:cNvSpPr>
          <p:nvPr>
            <p:ph type="body" sz="quarter" idx="15"/>
          </p:nvPr>
        </p:nvSpPr>
        <p:spPr>
          <a:xfrm>
            <a:off x="4689653"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4" name="Text Placeholder 25">
            <a:extLst>
              <a:ext uri="{FF2B5EF4-FFF2-40B4-BE49-F238E27FC236}">
                <a16:creationId xmlns:a16="http://schemas.microsoft.com/office/drawing/2014/main" id="{556C0067-F048-2D31-7905-22F525E4CD8F}"/>
              </a:ext>
            </a:extLst>
          </p:cNvPr>
          <p:cNvSpPr>
            <a:spLocks noGrp="1"/>
          </p:cNvSpPr>
          <p:nvPr>
            <p:ph type="body" sz="quarter" idx="16" hasCustomPrompt="1"/>
          </p:nvPr>
        </p:nvSpPr>
        <p:spPr>
          <a:xfrm>
            <a:off x="8451426"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5" name="Text Placeholder 24">
            <a:extLst>
              <a:ext uri="{FF2B5EF4-FFF2-40B4-BE49-F238E27FC236}">
                <a16:creationId xmlns:a16="http://schemas.microsoft.com/office/drawing/2014/main" id="{1DBFF83C-BB14-1AD4-92D6-91BF2B959727}"/>
              </a:ext>
            </a:extLst>
          </p:cNvPr>
          <p:cNvSpPr>
            <a:spLocks noGrp="1"/>
          </p:cNvSpPr>
          <p:nvPr>
            <p:ph type="body" sz="quarter" idx="17"/>
          </p:nvPr>
        </p:nvSpPr>
        <p:spPr>
          <a:xfrm>
            <a:off x="8451425"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6" name="Text Placeholder 2">
            <a:extLst>
              <a:ext uri="{FF2B5EF4-FFF2-40B4-BE49-F238E27FC236}">
                <a16:creationId xmlns:a16="http://schemas.microsoft.com/office/drawing/2014/main" id="{E21F404E-7F2A-6DB8-1722-A6CA467F69B3}"/>
              </a:ext>
            </a:extLst>
          </p:cNvPr>
          <p:cNvSpPr>
            <a:spLocks noGrp="1"/>
          </p:cNvSpPr>
          <p:nvPr>
            <p:ph type="body" sz="quarter" idx="11" hasCustomPrompt="1"/>
          </p:nvPr>
        </p:nvSpPr>
        <p:spPr>
          <a:xfrm>
            <a:off x="656630" y="919501"/>
            <a:ext cx="10317480"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883061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7A4438-9B08-0909-C8D2-75F903F7CE90}"/>
              </a:ext>
            </a:extLst>
          </p:cNvPr>
          <p:cNvSpPr/>
          <p:nvPr userDrawn="1"/>
        </p:nvSpPr>
        <p:spPr>
          <a:xfrm rot="10800000">
            <a:off x="-4" y="0"/>
            <a:ext cx="12191999" cy="6858000"/>
          </a:xfrm>
          <a:prstGeom prst="rect">
            <a:avLst/>
          </a:prstGeom>
          <a:gradFill>
            <a:gsLst>
              <a:gs pos="0">
                <a:srgbClr val="D15A0A"/>
              </a:gs>
              <a:gs pos="45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urple and black landscape&#10;&#10;AI-generated content may be incorrect.">
            <a:extLst>
              <a:ext uri="{FF2B5EF4-FFF2-40B4-BE49-F238E27FC236}">
                <a16:creationId xmlns:a16="http://schemas.microsoft.com/office/drawing/2014/main" id="{8A13546C-CA3E-FCEE-B4E4-DDE0FAFF1403}"/>
              </a:ext>
            </a:extLst>
          </p:cNvPr>
          <p:cNvPicPr/>
          <p:nvPr userDrawn="1"/>
        </p:nvPicPr>
        <p:blipFill>
          <a:blip r:embed="rId2"/>
          <a:srcRect t="71640" b="3028"/>
          <a:stretch>
            <a:fillRect/>
          </a:stretch>
        </p:blipFill>
        <p:spPr>
          <a:xfrm>
            <a:off x="-2" y="5120720"/>
            <a:ext cx="12191997" cy="1737280"/>
          </a:xfrm>
          <a:prstGeom prst="rect">
            <a:avLst/>
          </a:prstGeom>
        </p:spPr>
      </p:pic>
      <p:cxnSp>
        <p:nvCxnSpPr>
          <p:cNvPr id="13" name="Straight Connector 12">
            <a:extLst>
              <a:ext uri="{FF2B5EF4-FFF2-40B4-BE49-F238E27FC236}">
                <a16:creationId xmlns:a16="http://schemas.microsoft.com/office/drawing/2014/main" id="{9A5735BF-81C3-2FA1-ADD2-22DF61ECDFD8}"/>
              </a:ext>
            </a:extLst>
          </p:cNvPr>
          <p:cNvCxnSpPr/>
          <p:nvPr userDrawn="1"/>
        </p:nvCxnSpPr>
        <p:spPr>
          <a:xfrm>
            <a:off x="643890" y="3508394"/>
            <a:ext cx="48006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77EA2312-1DBF-EC96-15E4-F7774513E04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030513" y="6290631"/>
            <a:ext cx="1744202" cy="260760"/>
          </a:xfrm>
          <a:prstGeom prst="rect">
            <a:avLst/>
          </a:prstGeom>
        </p:spPr>
      </p:pic>
      <p:pic>
        <p:nvPicPr>
          <p:cNvPr id="15" name="Picture 14" descr="A close-up of a logo&#10;&#10;AI-generated content may be incorrect.">
            <a:extLst>
              <a:ext uri="{FF2B5EF4-FFF2-40B4-BE49-F238E27FC236}">
                <a16:creationId xmlns:a16="http://schemas.microsoft.com/office/drawing/2014/main" id="{135E2257-A784-35EE-28A8-7F87EC94DD76}"/>
              </a:ext>
            </a:extLst>
          </p:cNvPr>
          <p:cNvPicPr>
            <a:picLocks noChangeAspect="1"/>
          </p:cNvPicPr>
          <p:nvPr userDrawn="1"/>
        </p:nvPicPr>
        <p:blipFill>
          <a:blip r:embed="rId4"/>
          <a:stretch>
            <a:fillRect/>
          </a:stretch>
        </p:blipFill>
        <p:spPr>
          <a:xfrm>
            <a:off x="609600" y="353307"/>
            <a:ext cx="3125118" cy="332767"/>
          </a:xfrm>
          <a:prstGeom prst="rect">
            <a:avLst/>
          </a:prstGeom>
        </p:spPr>
      </p:pic>
      <p:sp>
        <p:nvSpPr>
          <p:cNvPr id="23" name="Text Placeholder 2">
            <a:extLst>
              <a:ext uri="{FF2B5EF4-FFF2-40B4-BE49-F238E27FC236}">
                <a16:creationId xmlns:a16="http://schemas.microsoft.com/office/drawing/2014/main" id="{4C727FF8-9E58-E78A-484D-7735CFADD18B}"/>
              </a:ext>
            </a:extLst>
          </p:cNvPr>
          <p:cNvSpPr>
            <a:spLocks noGrp="1"/>
          </p:cNvSpPr>
          <p:nvPr>
            <p:ph type="body" sz="quarter" idx="10" hasCustomPrompt="1"/>
          </p:nvPr>
        </p:nvSpPr>
        <p:spPr>
          <a:xfrm>
            <a:off x="609599" y="1403017"/>
            <a:ext cx="10878590" cy="1737280"/>
          </a:xfrm>
          <a:prstGeom prst="rect">
            <a:avLst/>
          </a:prstGeom>
        </p:spPr>
        <p:txBody>
          <a:bodyPr anchor="b"/>
          <a:lstStyle>
            <a:lvl1pPr marL="11113" indent="-11113">
              <a:buNone/>
              <a:tabLst/>
              <a:defRPr lang="en-US" sz="4000" b="1" i="0" kern="1200" dirty="0" smtClean="0">
                <a:solidFill>
                  <a:schemeClr val="bg1"/>
                </a:solidFill>
                <a:latin typeface="Arial" panose="020B0604020202020204" pitchFamily="34" charset="0"/>
                <a:ea typeface="+mn-ea"/>
                <a:cs typeface="Arial" panose="020B0604020202020204" pitchFamily="34" charset="0"/>
              </a:defRPr>
            </a:lvl1pPr>
          </a:lstStyle>
          <a:p>
            <a:pPr lvl="0"/>
            <a:r>
              <a:rPr lang="en-US"/>
              <a:t>Click to Insert Title</a:t>
            </a:r>
          </a:p>
        </p:txBody>
      </p:sp>
      <p:sp>
        <p:nvSpPr>
          <p:cNvPr id="24" name="Text Placeholder 2">
            <a:extLst>
              <a:ext uri="{FF2B5EF4-FFF2-40B4-BE49-F238E27FC236}">
                <a16:creationId xmlns:a16="http://schemas.microsoft.com/office/drawing/2014/main" id="{028C379F-9AD6-9461-5372-15E26F541B36}"/>
              </a:ext>
            </a:extLst>
          </p:cNvPr>
          <p:cNvSpPr>
            <a:spLocks noGrp="1"/>
          </p:cNvSpPr>
          <p:nvPr>
            <p:ph type="body" sz="quarter" idx="11" hasCustomPrompt="1"/>
          </p:nvPr>
        </p:nvSpPr>
        <p:spPr>
          <a:xfrm>
            <a:off x="609597" y="3886952"/>
            <a:ext cx="10878591" cy="423256"/>
          </a:xfrm>
          <a:prstGeom prst="rect">
            <a:avLst/>
          </a:prstGeom>
        </p:spPr>
        <p:txBody>
          <a:bodyPr anchor="ctr"/>
          <a:lstStyle>
            <a:lvl1pPr algn="l">
              <a:buNone/>
              <a:defRPr lang="en-US" sz="1800" b="1" i="0" kern="1200" spc="300" dirty="0" smtClean="0">
                <a:solidFill>
                  <a:srgbClr val="CDFF4E"/>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PRESENTERS NAMES</a:t>
            </a:r>
          </a:p>
        </p:txBody>
      </p:sp>
    </p:spTree>
    <p:extLst>
      <p:ext uri="{BB962C8B-B14F-4D97-AF65-F5344CB8AC3E}">
        <p14:creationId xmlns:p14="http://schemas.microsoft.com/office/powerpoint/2010/main" val="2155759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x Content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1FE4F-6CD1-CAA7-CB5F-A0A3071D39AE}"/>
              </a:ext>
            </a:extLst>
          </p:cNvPr>
          <p:cNvSpPr/>
          <p:nvPr userDrawn="1"/>
        </p:nvSpPr>
        <p:spPr>
          <a:xfrm>
            <a:off x="0" y="12315"/>
            <a:ext cx="12191999" cy="6858000"/>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FAA0EA3-3D92-7444-4F1B-66BBE4A06338}"/>
              </a:ext>
            </a:extLst>
          </p:cNvPr>
          <p:cNvSpPr/>
          <p:nvPr userDrawn="1"/>
        </p:nvSpPr>
        <p:spPr>
          <a:xfrm>
            <a:off x="663518"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7ADEC71-C5FD-3E2A-95BB-0D4F1D1668E8}"/>
              </a:ext>
            </a:extLst>
          </p:cNvPr>
          <p:cNvSpPr/>
          <p:nvPr userDrawn="1"/>
        </p:nvSpPr>
        <p:spPr>
          <a:xfrm>
            <a:off x="4449705"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786D776-81F7-E3C0-ACBD-B2DF88204D08}"/>
              </a:ext>
            </a:extLst>
          </p:cNvPr>
          <p:cNvSpPr/>
          <p:nvPr userDrawn="1"/>
        </p:nvSpPr>
        <p:spPr>
          <a:xfrm>
            <a:off x="8207318"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C585DE-A2D2-06AF-BFE9-B64D81CB445D}"/>
              </a:ext>
            </a:extLst>
          </p:cNvPr>
          <p:cNvSpPr/>
          <p:nvPr userDrawn="1"/>
        </p:nvSpPr>
        <p:spPr>
          <a:xfrm>
            <a:off x="0" y="-1"/>
            <a:ext cx="12192000" cy="555762"/>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03BF28-B0BE-F030-79C5-5433DAE126C7}"/>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5">
            <a:extLst>
              <a:ext uri="{FF2B5EF4-FFF2-40B4-BE49-F238E27FC236}">
                <a16:creationId xmlns:a16="http://schemas.microsoft.com/office/drawing/2014/main" id="{7C6CB837-4237-17D2-9089-EA14BFDB26E3}"/>
              </a:ext>
            </a:extLst>
          </p:cNvPr>
          <p:cNvSpPr>
            <a:spLocks noGrp="1"/>
          </p:cNvSpPr>
          <p:nvPr>
            <p:ph type="body" sz="quarter" idx="12" hasCustomPrompt="1"/>
          </p:nvPr>
        </p:nvSpPr>
        <p:spPr>
          <a:xfrm>
            <a:off x="904733"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0" name="Text Placeholder 24">
            <a:extLst>
              <a:ext uri="{FF2B5EF4-FFF2-40B4-BE49-F238E27FC236}">
                <a16:creationId xmlns:a16="http://schemas.microsoft.com/office/drawing/2014/main" id="{B6779BD9-8B4D-1DD4-B138-18FF696F0130}"/>
              </a:ext>
            </a:extLst>
          </p:cNvPr>
          <p:cNvSpPr>
            <a:spLocks noGrp="1"/>
          </p:cNvSpPr>
          <p:nvPr>
            <p:ph type="body" sz="quarter" idx="13"/>
          </p:nvPr>
        </p:nvSpPr>
        <p:spPr>
          <a:xfrm>
            <a:off x="904732"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1" name="Text Placeholder 21">
            <a:extLst>
              <a:ext uri="{FF2B5EF4-FFF2-40B4-BE49-F238E27FC236}">
                <a16:creationId xmlns:a16="http://schemas.microsoft.com/office/drawing/2014/main" id="{EF2CD634-70F5-BBCB-1F0D-4608A9CB8221}"/>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2" name="Text Placeholder 25">
            <a:extLst>
              <a:ext uri="{FF2B5EF4-FFF2-40B4-BE49-F238E27FC236}">
                <a16:creationId xmlns:a16="http://schemas.microsoft.com/office/drawing/2014/main" id="{9B57937A-BF86-ABB5-5829-E26782E07C20}"/>
              </a:ext>
            </a:extLst>
          </p:cNvPr>
          <p:cNvSpPr>
            <a:spLocks noGrp="1"/>
          </p:cNvSpPr>
          <p:nvPr>
            <p:ph type="body" sz="quarter" idx="14" hasCustomPrompt="1"/>
          </p:nvPr>
        </p:nvSpPr>
        <p:spPr>
          <a:xfrm>
            <a:off x="4689654"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3" name="Text Placeholder 24">
            <a:extLst>
              <a:ext uri="{FF2B5EF4-FFF2-40B4-BE49-F238E27FC236}">
                <a16:creationId xmlns:a16="http://schemas.microsoft.com/office/drawing/2014/main" id="{0BEA2E85-7935-7235-285C-5B7C233151DC}"/>
              </a:ext>
            </a:extLst>
          </p:cNvPr>
          <p:cNvSpPr>
            <a:spLocks noGrp="1"/>
          </p:cNvSpPr>
          <p:nvPr>
            <p:ph type="body" sz="quarter" idx="15"/>
          </p:nvPr>
        </p:nvSpPr>
        <p:spPr>
          <a:xfrm>
            <a:off x="4689653"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4" name="Text Placeholder 25">
            <a:extLst>
              <a:ext uri="{FF2B5EF4-FFF2-40B4-BE49-F238E27FC236}">
                <a16:creationId xmlns:a16="http://schemas.microsoft.com/office/drawing/2014/main" id="{556C0067-F048-2D31-7905-22F525E4CD8F}"/>
              </a:ext>
            </a:extLst>
          </p:cNvPr>
          <p:cNvSpPr>
            <a:spLocks noGrp="1"/>
          </p:cNvSpPr>
          <p:nvPr>
            <p:ph type="body" sz="quarter" idx="16" hasCustomPrompt="1"/>
          </p:nvPr>
        </p:nvSpPr>
        <p:spPr>
          <a:xfrm>
            <a:off x="8451426"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5" name="Text Placeholder 24">
            <a:extLst>
              <a:ext uri="{FF2B5EF4-FFF2-40B4-BE49-F238E27FC236}">
                <a16:creationId xmlns:a16="http://schemas.microsoft.com/office/drawing/2014/main" id="{1DBFF83C-BB14-1AD4-92D6-91BF2B959727}"/>
              </a:ext>
            </a:extLst>
          </p:cNvPr>
          <p:cNvSpPr>
            <a:spLocks noGrp="1"/>
          </p:cNvSpPr>
          <p:nvPr>
            <p:ph type="body" sz="quarter" idx="17"/>
          </p:nvPr>
        </p:nvSpPr>
        <p:spPr>
          <a:xfrm>
            <a:off x="8451425"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6" name="Text Placeholder 2">
            <a:extLst>
              <a:ext uri="{FF2B5EF4-FFF2-40B4-BE49-F238E27FC236}">
                <a16:creationId xmlns:a16="http://schemas.microsoft.com/office/drawing/2014/main" id="{E21F404E-7F2A-6DB8-1722-A6CA467F69B3}"/>
              </a:ext>
            </a:extLst>
          </p:cNvPr>
          <p:cNvSpPr>
            <a:spLocks noGrp="1"/>
          </p:cNvSpPr>
          <p:nvPr>
            <p:ph type="body" sz="quarter" idx="11" hasCustomPrompt="1"/>
          </p:nvPr>
        </p:nvSpPr>
        <p:spPr>
          <a:xfrm>
            <a:off x="656630" y="919501"/>
            <a:ext cx="1031748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a:t>
            </a:r>
          </a:p>
        </p:txBody>
      </p:sp>
      <p:pic>
        <p:nvPicPr>
          <p:cNvPr id="3" name="Picture 2">
            <a:extLst>
              <a:ext uri="{FF2B5EF4-FFF2-40B4-BE49-F238E27FC236}">
                <a16:creationId xmlns:a16="http://schemas.microsoft.com/office/drawing/2014/main" id="{5D5428D8-A47C-D120-3CAE-10B5336FCF2A}"/>
              </a:ext>
            </a:extLst>
          </p:cNvPr>
          <p:cNvPicPr>
            <a:picLocks noChangeAspect="1"/>
          </p:cNvPicPr>
          <p:nvPr userDrawn="1"/>
        </p:nvPicPr>
        <p:blipFill>
          <a:blip r:embed="rId2"/>
          <a:srcRect/>
          <a:stretch/>
        </p:blipFill>
        <p:spPr>
          <a:xfrm>
            <a:off x="8234292" y="6220821"/>
            <a:ext cx="3622798" cy="385761"/>
          </a:xfrm>
          <a:prstGeom prst="rect">
            <a:avLst/>
          </a:prstGeom>
        </p:spPr>
      </p:pic>
    </p:spTree>
    <p:extLst>
      <p:ext uri="{BB962C8B-B14F-4D97-AF65-F5344CB8AC3E}">
        <p14:creationId xmlns:p14="http://schemas.microsoft.com/office/powerpoint/2010/main" val="1343829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ntent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FBB1BB-0499-C57E-D0D2-37CE88269D74}"/>
              </a:ext>
            </a:extLst>
          </p:cNvPr>
          <p:cNvSpPr/>
          <p:nvPr userDrawn="1"/>
        </p:nvSpPr>
        <p:spPr>
          <a:xfrm>
            <a:off x="0" y="12315"/>
            <a:ext cx="12191999" cy="6858000"/>
          </a:xfrm>
          <a:prstGeom prst="rect">
            <a:avLst/>
          </a:prstGeom>
          <a:gradFill flip="none" rotWithShape="1">
            <a:gsLst>
              <a:gs pos="0">
                <a:srgbClr val="120A36"/>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C28ABE6-0789-50C9-1849-9FDE9BA84EC1}"/>
              </a:ext>
            </a:extLst>
          </p:cNvPr>
          <p:cNvPicPr>
            <a:picLocks noChangeAspect="1"/>
          </p:cNvPicPr>
          <p:nvPr userDrawn="1"/>
        </p:nvPicPr>
        <p:blipFill>
          <a:blip r:embed="rId2"/>
          <a:srcRect/>
          <a:stretch/>
        </p:blipFill>
        <p:spPr>
          <a:xfrm>
            <a:off x="8234287" y="6220821"/>
            <a:ext cx="3622808" cy="385761"/>
          </a:xfrm>
          <a:prstGeom prst="rect">
            <a:avLst/>
          </a:prstGeom>
        </p:spPr>
      </p:pic>
      <p:sp>
        <p:nvSpPr>
          <p:cNvPr id="9" name="Rounded Rectangle 8">
            <a:extLst>
              <a:ext uri="{FF2B5EF4-FFF2-40B4-BE49-F238E27FC236}">
                <a16:creationId xmlns:a16="http://schemas.microsoft.com/office/drawing/2014/main" id="{2FAA0EA3-3D92-7444-4F1B-66BBE4A06338}"/>
              </a:ext>
            </a:extLst>
          </p:cNvPr>
          <p:cNvSpPr/>
          <p:nvPr userDrawn="1"/>
        </p:nvSpPr>
        <p:spPr>
          <a:xfrm>
            <a:off x="663518" y="1734529"/>
            <a:ext cx="3436995"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7ADEC71-C5FD-3E2A-95BB-0D4F1D1668E8}"/>
              </a:ext>
            </a:extLst>
          </p:cNvPr>
          <p:cNvSpPr/>
          <p:nvPr userDrawn="1"/>
        </p:nvSpPr>
        <p:spPr>
          <a:xfrm>
            <a:off x="4449705" y="1734529"/>
            <a:ext cx="3436995"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786D776-81F7-E3C0-ACBD-B2DF88204D08}"/>
              </a:ext>
            </a:extLst>
          </p:cNvPr>
          <p:cNvSpPr/>
          <p:nvPr userDrawn="1"/>
        </p:nvSpPr>
        <p:spPr>
          <a:xfrm>
            <a:off x="8207318" y="1734529"/>
            <a:ext cx="3436995"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C585DE-A2D2-06AF-BFE9-B64D81CB445D}"/>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03BF28-B0BE-F030-79C5-5433DAE126C7}"/>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5">
            <a:extLst>
              <a:ext uri="{FF2B5EF4-FFF2-40B4-BE49-F238E27FC236}">
                <a16:creationId xmlns:a16="http://schemas.microsoft.com/office/drawing/2014/main" id="{7C6CB837-4237-17D2-9089-EA14BFDB26E3}"/>
              </a:ext>
            </a:extLst>
          </p:cNvPr>
          <p:cNvSpPr>
            <a:spLocks noGrp="1"/>
          </p:cNvSpPr>
          <p:nvPr>
            <p:ph type="body" sz="quarter" idx="12" hasCustomPrompt="1"/>
          </p:nvPr>
        </p:nvSpPr>
        <p:spPr>
          <a:xfrm>
            <a:off x="904733"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0" name="Text Placeholder 24">
            <a:extLst>
              <a:ext uri="{FF2B5EF4-FFF2-40B4-BE49-F238E27FC236}">
                <a16:creationId xmlns:a16="http://schemas.microsoft.com/office/drawing/2014/main" id="{B6779BD9-8B4D-1DD4-B138-18FF696F0130}"/>
              </a:ext>
            </a:extLst>
          </p:cNvPr>
          <p:cNvSpPr>
            <a:spLocks noGrp="1"/>
          </p:cNvSpPr>
          <p:nvPr>
            <p:ph type="body" sz="quarter" idx="13"/>
          </p:nvPr>
        </p:nvSpPr>
        <p:spPr>
          <a:xfrm>
            <a:off x="904732"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1" name="Text Placeholder 21">
            <a:extLst>
              <a:ext uri="{FF2B5EF4-FFF2-40B4-BE49-F238E27FC236}">
                <a16:creationId xmlns:a16="http://schemas.microsoft.com/office/drawing/2014/main" id="{EF2CD634-70F5-BBCB-1F0D-4608A9CB8221}"/>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2" name="Text Placeholder 25">
            <a:extLst>
              <a:ext uri="{FF2B5EF4-FFF2-40B4-BE49-F238E27FC236}">
                <a16:creationId xmlns:a16="http://schemas.microsoft.com/office/drawing/2014/main" id="{9B57937A-BF86-ABB5-5829-E26782E07C20}"/>
              </a:ext>
            </a:extLst>
          </p:cNvPr>
          <p:cNvSpPr>
            <a:spLocks noGrp="1"/>
          </p:cNvSpPr>
          <p:nvPr>
            <p:ph type="body" sz="quarter" idx="14" hasCustomPrompt="1"/>
          </p:nvPr>
        </p:nvSpPr>
        <p:spPr>
          <a:xfrm>
            <a:off x="4689654"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3" name="Text Placeholder 24">
            <a:extLst>
              <a:ext uri="{FF2B5EF4-FFF2-40B4-BE49-F238E27FC236}">
                <a16:creationId xmlns:a16="http://schemas.microsoft.com/office/drawing/2014/main" id="{0BEA2E85-7935-7235-285C-5B7C233151DC}"/>
              </a:ext>
            </a:extLst>
          </p:cNvPr>
          <p:cNvSpPr>
            <a:spLocks noGrp="1"/>
          </p:cNvSpPr>
          <p:nvPr>
            <p:ph type="body" sz="quarter" idx="15"/>
          </p:nvPr>
        </p:nvSpPr>
        <p:spPr>
          <a:xfrm>
            <a:off x="4689653"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4" name="Text Placeholder 25">
            <a:extLst>
              <a:ext uri="{FF2B5EF4-FFF2-40B4-BE49-F238E27FC236}">
                <a16:creationId xmlns:a16="http://schemas.microsoft.com/office/drawing/2014/main" id="{556C0067-F048-2D31-7905-22F525E4CD8F}"/>
              </a:ext>
            </a:extLst>
          </p:cNvPr>
          <p:cNvSpPr>
            <a:spLocks noGrp="1"/>
          </p:cNvSpPr>
          <p:nvPr>
            <p:ph type="body" sz="quarter" idx="16" hasCustomPrompt="1"/>
          </p:nvPr>
        </p:nvSpPr>
        <p:spPr>
          <a:xfrm>
            <a:off x="8451426"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5" name="Text Placeholder 24">
            <a:extLst>
              <a:ext uri="{FF2B5EF4-FFF2-40B4-BE49-F238E27FC236}">
                <a16:creationId xmlns:a16="http://schemas.microsoft.com/office/drawing/2014/main" id="{1DBFF83C-BB14-1AD4-92D6-91BF2B959727}"/>
              </a:ext>
            </a:extLst>
          </p:cNvPr>
          <p:cNvSpPr>
            <a:spLocks noGrp="1"/>
          </p:cNvSpPr>
          <p:nvPr>
            <p:ph type="body" sz="quarter" idx="17"/>
          </p:nvPr>
        </p:nvSpPr>
        <p:spPr>
          <a:xfrm>
            <a:off x="8451425"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6" name="Text Placeholder 2">
            <a:extLst>
              <a:ext uri="{FF2B5EF4-FFF2-40B4-BE49-F238E27FC236}">
                <a16:creationId xmlns:a16="http://schemas.microsoft.com/office/drawing/2014/main" id="{E21F404E-7F2A-6DB8-1722-A6CA467F69B3}"/>
              </a:ext>
            </a:extLst>
          </p:cNvPr>
          <p:cNvSpPr>
            <a:spLocks noGrp="1"/>
          </p:cNvSpPr>
          <p:nvPr>
            <p:ph type="body" sz="quarter" idx="11" hasCustomPrompt="1"/>
          </p:nvPr>
        </p:nvSpPr>
        <p:spPr>
          <a:xfrm>
            <a:off x="656630" y="919501"/>
            <a:ext cx="1031748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237974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Half Page 1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9EBE9D-03D5-83D2-0EA1-DCA3A339B101}"/>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20198C-171A-AC7C-8FF4-CFB2F6B1992A}"/>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line Image Placeholder 5">
            <a:extLst>
              <a:ext uri="{FF2B5EF4-FFF2-40B4-BE49-F238E27FC236}">
                <a16:creationId xmlns:a16="http://schemas.microsoft.com/office/drawing/2014/main" id="{E7B35DD4-72B4-982A-B88A-E0A72D077DC6}"/>
              </a:ext>
            </a:extLst>
          </p:cNvPr>
          <p:cNvSpPr>
            <a:spLocks noGrp="1"/>
          </p:cNvSpPr>
          <p:nvPr>
            <p:ph type="clipArt" sz="quarter" idx="10"/>
          </p:nvPr>
        </p:nvSpPr>
        <p:spPr>
          <a:xfrm>
            <a:off x="0" y="0"/>
            <a:ext cx="6096000" cy="6789738"/>
          </a:xfrm>
          <a:prstGeom prst="rect">
            <a:avLst/>
          </a:prstGeom>
        </p:spPr>
        <p:txBody>
          <a:bodyPr/>
          <a:lstStyle/>
          <a:p>
            <a:endParaRPr lang="en-US"/>
          </a:p>
        </p:txBody>
      </p:sp>
      <p:pic>
        <p:nvPicPr>
          <p:cNvPr id="7" name="Picture 6" descr="A close-up of a logo&#10;&#10;AI-generated content may be incorrect.">
            <a:extLst>
              <a:ext uri="{FF2B5EF4-FFF2-40B4-BE49-F238E27FC236}">
                <a16:creationId xmlns:a16="http://schemas.microsoft.com/office/drawing/2014/main" id="{0ADE86CF-196A-05A0-95B3-B505F1232C51}"/>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5" name="Text Placeholder 11">
            <a:extLst>
              <a:ext uri="{FF2B5EF4-FFF2-40B4-BE49-F238E27FC236}">
                <a16:creationId xmlns:a16="http://schemas.microsoft.com/office/drawing/2014/main" id="{ED78692C-491B-3ED5-4604-82BD5F97B9AE}"/>
              </a:ext>
            </a:extLst>
          </p:cNvPr>
          <p:cNvSpPr txBox="1">
            <a:spLocks/>
          </p:cNvSpPr>
          <p:nvPr userDrawn="1"/>
        </p:nvSpPr>
        <p:spPr>
          <a:xfrm>
            <a:off x="6529865" y="1328546"/>
            <a:ext cx="5042256" cy="445551"/>
          </a:xfrm>
          <a:prstGeom prst="rect">
            <a:avLst/>
          </a:prstGeom>
          <a:noFill/>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0" i="0" u="none" strike="noStrike"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00"/>
              </a:lnSpc>
              <a:spcAft>
                <a:spcPts val="1125"/>
              </a:spcAft>
            </a:pPr>
            <a:r>
              <a:rPr lang="en-US" sz="1600" err="1">
                <a:solidFill>
                  <a:srgbClr val="D15A0A"/>
                </a:solidFill>
              </a:rPr>
              <a:t>Subheader</a:t>
            </a:r>
            <a:endParaRPr lang="en-US" sz="1600">
              <a:solidFill>
                <a:srgbClr val="D15A0A"/>
              </a:solidFill>
            </a:endParaRPr>
          </a:p>
        </p:txBody>
      </p:sp>
      <p:sp>
        <p:nvSpPr>
          <p:cNvPr id="11" name="Text Placeholder 2">
            <a:extLst>
              <a:ext uri="{FF2B5EF4-FFF2-40B4-BE49-F238E27FC236}">
                <a16:creationId xmlns:a16="http://schemas.microsoft.com/office/drawing/2014/main" id="{AEE2E6AA-DA94-2276-97DA-735243E94FA0}"/>
              </a:ext>
            </a:extLst>
          </p:cNvPr>
          <p:cNvSpPr>
            <a:spLocks noGrp="1"/>
          </p:cNvSpPr>
          <p:nvPr>
            <p:ph type="body" sz="quarter" idx="12" hasCustomPrompt="1"/>
          </p:nvPr>
        </p:nvSpPr>
        <p:spPr>
          <a:xfrm>
            <a:off x="6529861" y="830300"/>
            <a:ext cx="5042260"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Header</a:t>
            </a:r>
          </a:p>
        </p:txBody>
      </p:sp>
      <p:sp>
        <p:nvSpPr>
          <p:cNvPr id="12" name="Text Placeholder 3">
            <a:extLst>
              <a:ext uri="{FF2B5EF4-FFF2-40B4-BE49-F238E27FC236}">
                <a16:creationId xmlns:a16="http://schemas.microsoft.com/office/drawing/2014/main" id="{EF46C423-2985-BA80-86F8-519BE8C9A654}"/>
              </a:ext>
            </a:extLst>
          </p:cNvPr>
          <p:cNvSpPr>
            <a:spLocks noGrp="1"/>
          </p:cNvSpPr>
          <p:nvPr>
            <p:ph type="body" sz="quarter" idx="14"/>
          </p:nvPr>
        </p:nvSpPr>
        <p:spPr>
          <a:xfrm>
            <a:off x="6529865" y="1774097"/>
            <a:ext cx="5042261" cy="4219034"/>
          </a:xfrm>
          <a:prstGeom prst="rect">
            <a:avLst/>
          </a:prstGeom>
        </p:spPr>
        <p:txBody>
          <a:bodyPr lIns="0" tIns="0" rIns="0" bIns="0"/>
          <a:lstStyle>
            <a:lvl1pPr>
              <a:buClr>
                <a:srgbClr val="CDFF4E"/>
              </a:buClr>
              <a:defRPr sz="1800" b="0" i="0">
                <a:solidFill>
                  <a:schemeClr val="bg1"/>
                </a:solidFill>
                <a:latin typeface="Arial" panose="020B0604020202020204" pitchFamily="34" charset="0"/>
              </a:defRPr>
            </a:lvl1pPr>
            <a:lvl2pPr>
              <a:buClr>
                <a:srgbClr val="CDFF4E"/>
              </a:buClr>
              <a:defRPr sz="1800" b="0" i="0">
                <a:solidFill>
                  <a:schemeClr val="bg1"/>
                </a:solidFill>
                <a:latin typeface="Arial" panose="020B0604020202020204" pitchFamily="34" charset="0"/>
              </a:defRPr>
            </a:lvl2pPr>
            <a:lvl3pPr>
              <a:buClr>
                <a:srgbClr val="CDFF4E"/>
              </a:buClr>
              <a:defRPr sz="1800" b="0" i="0">
                <a:solidFill>
                  <a:schemeClr val="bg1"/>
                </a:solidFill>
                <a:latin typeface="Arial" panose="020B0604020202020204" pitchFamily="34" charset="0"/>
              </a:defRPr>
            </a:lvl3pPr>
            <a:lvl4pPr>
              <a:buClr>
                <a:srgbClr val="CDFF4E"/>
              </a:buClr>
              <a:defRPr sz="1800" b="0" i="0">
                <a:solidFill>
                  <a:schemeClr val="bg1"/>
                </a:solidFill>
                <a:latin typeface="Arial" panose="020B0604020202020204" pitchFamily="34" charset="0"/>
              </a:defRPr>
            </a:lvl4pPr>
            <a:lvl5pPr>
              <a:buClr>
                <a:srgbClr val="CDFF4E"/>
              </a:buClr>
              <a:defRPr sz="1800"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019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Half Page 2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120A36"/>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line Image Placeholder 5">
            <a:extLst>
              <a:ext uri="{FF2B5EF4-FFF2-40B4-BE49-F238E27FC236}">
                <a16:creationId xmlns:a16="http://schemas.microsoft.com/office/drawing/2014/main" id="{63B510DA-C871-6245-F578-C172BA3FAD6B}"/>
              </a:ext>
            </a:extLst>
          </p:cNvPr>
          <p:cNvSpPr>
            <a:spLocks noGrp="1"/>
          </p:cNvSpPr>
          <p:nvPr>
            <p:ph type="clipArt" sz="quarter" idx="10"/>
          </p:nvPr>
        </p:nvSpPr>
        <p:spPr>
          <a:xfrm>
            <a:off x="0" y="0"/>
            <a:ext cx="6096000" cy="6789738"/>
          </a:xfrm>
          <a:prstGeom prst="rect">
            <a:avLst/>
          </a:prstGeom>
        </p:spPr>
        <p:txBody>
          <a:bodyPr/>
          <a:lstStyle/>
          <a:p>
            <a:endParaRPr lang="en-US"/>
          </a:p>
        </p:txBody>
      </p:sp>
      <p:pic>
        <p:nvPicPr>
          <p:cNvPr id="6" name="Picture 5" descr="A close-up of a logo&#10;&#10;AI-generated content may be incorrect.">
            <a:extLst>
              <a:ext uri="{FF2B5EF4-FFF2-40B4-BE49-F238E27FC236}">
                <a16:creationId xmlns:a16="http://schemas.microsoft.com/office/drawing/2014/main" id="{05E6A61D-4ED7-0237-4E16-90C84F3DA0FF}"/>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7" name="Text Placeholder 11">
            <a:extLst>
              <a:ext uri="{FF2B5EF4-FFF2-40B4-BE49-F238E27FC236}">
                <a16:creationId xmlns:a16="http://schemas.microsoft.com/office/drawing/2014/main" id="{BA0A0ADE-3F94-8771-7C4F-C544F75DA830}"/>
              </a:ext>
            </a:extLst>
          </p:cNvPr>
          <p:cNvSpPr txBox="1">
            <a:spLocks/>
          </p:cNvSpPr>
          <p:nvPr userDrawn="1"/>
        </p:nvSpPr>
        <p:spPr>
          <a:xfrm>
            <a:off x="6529865" y="1328546"/>
            <a:ext cx="5042256" cy="445551"/>
          </a:xfrm>
          <a:prstGeom prst="rect">
            <a:avLst/>
          </a:prstGeom>
          <a:noFill/>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0" i="0" u="none" strike="noStrike"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00"/>
              </a:lnSpc>
              <a:spcAft>
                <a:spcPts val="1125"/>
              </a:spcAft>
            </a:pPr>
            <a:r>
              <a:rPr lang="en-US" sz="1600" err="1">
                <a:solidFill>
                  <a:srgbClr val="D15A0A"/>
                </a:solidFill>
              </a:rPr>
              <a:t>Subheader</a:t>
            </a:r>
            <a:endParaRPr lang="en-US" sz="1600">
              <a:solidFill>
                <a:srgbClr val="D15A0A"/>
              </a:solidFill>
            </a:endParaRPr>
          </a:p>
        </p:txBody>
      </p:sp>
      <p:sp>
        <p:nvSpPr>
          <p:cNvPr id="8" name="Text Placeholder 2">
            <a:extLst>
              <a:ext uri="{FF2B5EF4-FFF2-40B4-BE49-F238E27FC236}">
                <a16:creationId xmlns:a16="http://schemas.microsoft.com/office/drawing/2014/main" id="{306FEBA9-506C-7BEB-58A2-8C315069AD04}"/>
              </a:ext>
            </a:extLst>
          </p:cNvPr>
          <p:cNvSpPr>
            <a:spLocks noGrp="1"/>
          </p:cNvSpPr>
          <p:nvPr>
            <p:ph type="body" sz="quarter" idx="12" hasCustomPrompt="1"/>
          </p:nvPr>
        </p:nvSpPr>
        <p:spPr>
          <a:xfrm>
            <a:off x="6529860" y="830300"/>
            <a:ext cx="5042261"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Header</a:t>
            </a:r>
          </a:p>
        </p:txBody>
      </p:sp>
      <p:sp>
        <p:nvSpPr>
          <p:cNvPr id="9" name="Text Placeholder 3">
            <a:extLst>
              <a:ext uri="{FF2B5EF4-FFF2-40B4-BE49-F238E27FC236}">
                <a16:creationId xmlns:a16="http://schemas.microsoft.com/office/drawing/2014/main" id="{D069551C-7D03-ACC2-00ED-4F701A0C638E}"/>
              </a:ext>
            </a:extLst>
          </p:cNvPr>
          <p:cNvSpPr>
            <a:spLocks noGrp="1"/>
          </p:cNvSpPr>
          <p:nvPr>
            <p:ph type="body" sz="quarter" idx="14"/>
          </p:nvPr>
        </p:nvSpPr>
        <p:spPr>
          <a:xfrm>
            <a:off x="6529865" y="1774097"/>
            <a:ext cx="5042261" cy="4219034"/>
          </a:xfrm>
          <a:prstGeom prst="rect">
            <a:avLst/>
          </a:prstGeom>
        </p:spPr>
        <p:txBody>
          <a:bodyPr lIns="0" tIns="0" rIns="0" bIns="0"/>
          <a:lstStyle>
            <a:lvl1pPr>
              <a:buClr>
                <a:srgbClr val="CDFF4E"/>
              </a:buClr>
              <a:defRPr sz="1800" b="0" i="0">
                <a:solidFill>
                  <a:schemeClr val="bg1"/>
                </a:solidFill>
                <a:latin typeface="Arial" panose="020B0604020202020204" pitchFamily="34" charset="0"/>
              </a:defRPr>
            </a:lvl1pPr>
            <a:lvl2pPr>
              <a:buClr>
                <a:srgbClr val="CDFF4E"/>
              </a:buClr>
              <a:defRPr sz="1800" b="0" i="0">
                <a:solidFill>
                  <a:schemeClr val="bg1"/>
                </a:solidFill>
                <a:latin typeface="Arial" panose="020B0604020202020204" pitchFamily="34" charset="0"/>
              </a:defRPr>
            </a:lvl2pPr>
            <a:lvl3pPr>
              <a:buClr>
                <a:srgbClr val="CDFF4E"/>
              </a:buClr>
              <a:defRPr sz="1800" b="0" i="0">
                <a:solidFill>
                  <a:schemeClr val="bg1"/>
                </a:solidFill>
                <a:latin typeface="Arial" panose="020B0604020202020204" pitchFamily="34" charset="0"/>
              </a:defRPr>
            </a:lvl3pPr>
            <a:lvl4pPr>
              <a:buClr>
                <a:srgbClr val="CDFF4E"/>
              </a:buClr>
              <a:defRPr sz="1800" b="0" i="0">
                <a:solidFill>
                  <a:schemeClr val="bg1"/>
                </a:solidFill>
                <a:latin typeface="Arial" panose="020B0604020202020204" pitchFamily="34" charset="0"/>
              </a:defRPr>
            </a:lvl4pPr>
            <a:lvl5pPr>
              <a:buClr>
                <a:srgbClr val="CDFF4E"/>
              </a:buClr>
              <a:defRPr sz="1800"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531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Half Page 2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FFFFFF"/>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line Image Placeholder 5">
            <a:extLst>
              <a:ext uri="{FF2B5EF4-FFF2-40B4-BE49-F238E27FC236}">
                <a16:creationId xmlns:a16="http://schemas.microsoft.com/office/drawing/2014/main" id="{63B510DA-C871-6245-F578-C172BA3FAD6B}"/>
              </a:ext>
            </a:extLst>
          </p:cNvPr>
          <p:cNvSpPr>
            <a:spLocks noGrp="1"/>
          </p:cNvSpPr>
          <p:nvPr>
            <p:ph type="clipArt" sz="quarter" idx="10"/>
          </p:nvPr>
        </p:nvSpPr>
        <p:spPr>
          <a:xfrm>
            <a:off x="0" y="0"/>
            <a:ext cx="6096000" cy="6789738"/>
          </a:xfrm>
          <a:prstGeom prst="rect">
            <a:avLst/>
          </a:prstGeom>
        </p:spPr>
        <p:txBody>
          <a:bodyPr/>
          <a:lstStyle/>
          <a:p>
            <a:endParaRPr lang="en-US"/>
          </a:p>
        </p:txBody>
      </p:sp>
      <p:sp>
        <p:nvSpPr>
          <p:cNvPr id="7" name="Text Placeholder 11">
            <a:extLst>
              <a:ext uri="{FF2B5EF4-FFF2-40B4-BE49-F238E27FC236}">
                <a16:creationId xmlns:a16="http://schemas.microsoft.com/office/drawing/2014/main" id="{BA0A0ADE-3F94-8771-7C4F-C544F75DA830}"/>
              </a:ext>
            </a:extLst>
          </p:cNvPr>
          <p:cNvSpPr txBox="1">
            <a:spLocks/>
          </p:cNvSpPr>
          <p:nvPr userDrawn="1"/>
        </p:nvSpPr>
        <p:spPr>
          <a:xfrm>
            <a:off x="6529865" y="1328546"/>
            <a:ext cx="5042256" cy="445551"/>
          </a:xfrm>
          <a:prstGeom prst="rect">
            <a:avLst/>
          </a:prstGeom>
          <a:noFill/>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0" i="0" u="none" strike="noStrike"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00"/>
              </a:lnSpc>
              <a:spcAft>
                <a:spcPts val="1125"/>
              </a:spcAft>
            </a:pPr>
            <a:r>
              <a:rPr lang="en-US" sz="1600" err="1">
                <a:solidFill>
                  <a:srgbClr val="D15A0A"/>
                </a:solidFill>
              </a:rPr>
              <a:t>Subheader</a:t>
            </a:r>
            <a:endParaRPr lang="en-US" sz="1600">
              <a:solidFill>
                <a:srgbClr val="D15A0A"/>
              </a:solidFill>
            </a:endParaRPr>
          </a:p>
        </p:txBody>
      </p:sp>
      <p:sp>
        <p:nvSpPr>
          <p:cNvPr id="8" name="Text Placeholder 2">
            <a:extLst>
              <a:ext uri="{FF2B5EF4-FFF2-40B4-BE49-F238E27FC236}">
                <a16:creationId xmlns:a16="http://schemas.microsoft.com/office/drawing/2014/main" id="{306FEBA9-506C-7BEB-58A2-8C315069AD04}"/>
              </a:ext>
            </a:extLst>
          </p:cNvPr>
          <p:cNvSpPr>
            <a:spLocks noGrp="1"/>
          </p:cNvSpPr>
          <p:nvPr>
            <p:ph type="body" sz="quarter" idx="12" hasCustomPrompt="1"/>
          </p:nvPr>
        </p:nvSpPr>
        <p:spPr>
          <a:xfrm>
            <a:off x="6529860" y="830300"/>
            <a:ext cx="5042261"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Header</a:t>
            </a:r>
          </a:p>
        </p:txBody>
      </p:sp>
      <p:sp>
        <p:nvSpPr>
          <p:cNvPr id="9" name="Text Placeholder 3">
            <a:extLst>
              <a:ext uri="{FF2B5EF4-FFF2-40B4-BE49-F238E27FC236}">
                <a16:creationId xmlns:a16="http://schemas.microsoft.com/office/drawing/2014/main" id="{D069551C-7D03-ACC2-00ED-4F701A0C638E}"/>
              </a:ext>
            </a:extLst>
          </p:cNvPr>
          <p:cNvSpPr>
            <a:spLocks noGrp="1"/>
          </p:cNvSpPr>
          <p:nvPr>
            <p:ph type="body" sz="quarter" idx="14"/>
          </p:nvPr>
        </p:nvSpPr>
        <p:spPr>
          <a:xfrm>
            <a:off x="6529865" y="1774097"/>
            <a:ext cx="5042261" cy="4219034"/>
          </a:xfrm>
          <a:prstGeom prst="rect">
            <a:avLst/>
          </a:prstGeom>
        </p:spPr>
        <p:txBody>
          <a:bodyPr lIns="0" tIns="0" rIns="0" bIns="0"/>
          <a:lstStyle>
            <a:lvl1pPr>
              <a:buClr>
                <a:srgbClr val="CDFF4E"/>
              </a:buClr>
              <a:defRPr sz="1800" b="0" i="0">
                <a:solidFill>
                  <a:srgbClr val="120A36"/>
                </a:solidFill>
                <a:latin typeface="Arial" panose="020B0604020202020204" pitchFamily="34" charset="0"/>
              </a:defRPr>
            </a:lvl1pPr>
            <a:lvl2pPr>
              <a:buClr>
                <a:srgbClr val="CDFF4E"/>
              </a:buClr>
              <a:defRPr sz="1800" b="0" i="0">
                <a:solidFill>
                  <a:srgbClr val="120A36"/>
                </a:solidFill>
                <a:latin typeface="Arial" panose="020B0604020202020204" pitchFamily="34" charset="0"/>
              </a:defRPr>
            </a:lvl2pPr>
            <a:lvl3pPr>
              <a:buClr>
                <a:srgbClr val="CDFF4E"/>
              </a:buClr>
              <a:defRPr sz="1800" b="0" i="0">
                <a:solidFill>
                  <a:srgbClr val="120A36"/>
                </a:solidFill>
                <a:latin typeface="Arial" panose="020B0604020202020204" pitchFamily="34" charset="0"/>
              </a:defRPr>
            </a:lvl3pPr>
            <a:lvl4pPr>
              <a:buClr>
                <a:srgbClr val="CDFF4E"/>
              </a:buClr>
              <a:defRPr sz="1800" b="0" i="0">
                <a:solidFill>
                  <a:srgbClr val="120A36"/>
                </a:solidFill>
                <a:latin typeface="Arial" panose="020B0604020202020204" pitchFamily="34" charset="0"/>
              </a:defRPr>
            </a:lvl4pPr>
            <a:lvl5pPr>
              <a:buClr>
                <a:srgbClr val="CDFF4E"/>
              </a:buClr>
              <a:defRPr sz="1800" b="0" i="0">
                <a:solidFill>
                  <a:srgbClr val="120A3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534470FB-863A-AC97-E8E3-863D16FCB0BF}"/>
              </a:ext>
            </a:extLst>
          </p:cNvPr>
          <p:cNvPicPr>
            <a:picLocks noChangeAspect="1"/>
          </p:cNvPicPr>
          <p:nvPr userDrawn="1"/>
        </p:nvPicPr>
        <p:blipFill>
          <a:blip r:embed="rId2"/>
          <a:srcRect/>
          <a:stretch/>
        </p:blipFill>
        <p:spPr>
          <a:xfrm>
            <a:off x="8234292" y="6220821"/>
            <a:ext cx="3622798" cy="385761"/>
          </a:xfrm>
          <a:prstGeom prst="rect">
            <a:avLst/>
          </a:prstGeom>
        </p:spPr>
      </p:pic>
    </p:spTree>
    <p:extLst>
      <p:ext uri="{BB962C8B-B14F-4D97-AF65-F5344CB8AC3E}">
        <p14:creationId xmlns:p14="http://schemas.microsoft.com/office/powerpoint/2010/main" val="2743878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Half Page 2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FFFFFF"/>
              </a:gs>
              <a:gs pos="0">
                <a:srgbClr val="120A36">
                  <a:alpha val="49633"/>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line Image Placeholder 5">
            <a:extLst>
              <a:ext uri="{FF2B5EF4-FFF2-40B4-BE49-F238E27FC236}">
                <a16:creationId xmlns:a16="http://schemas.microsoft.com/office/drawing/2014/main" id="{63B510DA-C871-6245-F578-C172BA3FAD6B}"/>
              </a:ext>
            </a:extLst>
          </p:cNvPr>
          <p:cNvSpPr>
            <a:spLocks noGrp="1"/>
          </p:cNvSpPr>
          <p:nvPr>
            <p:ph type="clipArt" sz="quarter" idx="10"/>
          </p:nvPr>
        </p:nvSpPr>
        <p:spPr>
          <a:xfrm>
            <a:off x="0" y="0"/>
            <a:ext cx="6096000" cy="6789738"/>
          </a:xfrm>
          <a:prstGeom prst="rect">
            <a:avLst/>
          </a:prstGeom>
        </p:spPr>
        <p:txBody>
          <a:bodyPr/>
          <a:lstStyle/>
          <a:p>
            <a:endParaRPr lang="en-US"/>
          </a:p>
        </p:txBody>
      </p:sp>
      <p:sp>
        <p:nvSpPr>
          <p:cNvPr id="7" name="Text Placeholder 11">
            <a:extLst>
              <a:ext uri="{FF2B5EF4-FFF2-40B4-BE49-F238E27FC236}">
                <a16:creationId xmlns:a16="http://schemas.microsoft.com/office/drawing/2014/main" id="{BA0A0ADE-3F94-8771-7C4F-C544F75DA830}"/>
              </a:ext>
            </a:extLst>
          </p:cNvPr>
          <p:cNvSpPr txBox="1">
            <a:spLocks/>
          </p:cNvSpPr>
          <p:nvPr userDrawn="1"/>
        </p:nvSpPr>
        <p:spPr>
          <a:xfrm>
            <a:off x="6529865" y="1328546"/>
            <a:ext cx="5042261" cy="445551"/>
          </a:xfrm>
          <a:prstGeom prst="rect">
            <a:avLst/>
          </a:prstGeom>
          <a:noFill/>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0" i="0" u="none" strike="noStrike"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00"/>
              </a:lnSpc>
              <a:spcAft>
                <a:spcPts val="1125"/>
              </a:spcAft>
            </a:pPr>
            <a:r>
              <a:rPr lang="en-US" sz="1600" err="1">
                <a:solidFill>
                  <a:srgbClr val="D15A0A"/>
                </a:solidFill>
              </a:rPr>
              <a:t>Subheader</a:t>
            </a:r>
            <a:endParaRPr lang="en-US" sz="1600">
              <a:solidFill>
                <a:srgbClr val="D15A0A"/>
              </a:solidFill>
            </a:endParaRPr>
          </a:p>
        </p:txBody>
      </p:sp>
      <p:sp>
        <p:nvSpPr>
          <p:cNvPr id="8" name="Text Placeholder 2">
            <a:extLst>
              <a:ext uri="{FF2B5EF4-FFF2-40B4-BE49-F238E27FC236}">
                <a16:creationId xmlns:a16="http://schemas.microsoft.com/office/drawing/2014/main" id="{306FEBA9-506C-7BEB-58A2-8C315069AD04}"/>
              </a:ext>
            </a:extLst>
          </p:cNvPr>
          <p:cNvSpPr>
            <a:spLocks noGrp="1"/>
          </p:cNvSpPr>
          <p:nvPr>
            <p:ph type="body" sz="quarter" idx="12" hasCustomPrompt="1"/>
          </p:nvPr>
        </p:nvSpPr>
        <p:spPr>
          <a:xfrm>
            <a:off x="6529861" y="830300"/>
            <a:ext cx="504226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Header</a:t>
            </a:r>
          </a:p>
        </p:txBody>
      </p:sp>
      <p:sp>
        <p:nvSpPr>
          <p:cNvPr id="9" name="Text Placeholder 3">
            <a:extLst>
              <a:ext uri="{FF2B5EF4-FFF2-40B4-BE49-F238E27FC236}">
                <a16:creationId xmlns:a16="http://schemas.microsoft.com/office/drawing/2014/main" id="{D069551C-7D03-ACC2-00ED-4F701A0C638E}"/>
              </a:ext>
            </a:extLst>
          </p:cNvPr>
          <p:cNvSpPr>
            <a:spLocks noGrp="1"/>
          </p:cNvSpPr>
          <p:nvPr>
            <p:ph type="body" sz="quarter" idx="14"/>
          </p:nvPr>
        </p:nvSpPr>
        <p:spPr>
          <a:xfrm>
            <a:off x="6529865" y="1774097"/>
            <a:ext cx="5042261" cy="4219034"/>
          </a:xfrm>
          <a:prstGeom prst="rect">
            <a:avLst/>
          </a:prstGeom>
        </p:spPr>
        <p:txBody>
          <a:bodyPr lIns="0" tIns="0" rIns="0" bIns="0"/>
          <a:lstStyle>
            <a:lvl1pPr>
              <a:buClr>
                <a:srgbClr val="CDFF4E"/>
              </a:buClr>
              <a:defRPr sz="1800" b="0" i="0">
                <a:solidFill>
                  <a:srgbClr val="120A36"/>
                </a:solidFill>
                <a:latin typeface="Arial" panose="020B0604020202020204" pitchFamily="34" charset="0"/>
              </a:defRPr>
            </a:lvl1pPr>
            <a:lvl2pPr>
              <a:buClr>
                <a:srgbClr val="CDFF4E"/>
              </a:buClr>
              <a:defRPr sz="1800" b="0" i="0">
                <a:solidFill>
                  <a:srgbClr val="120A36"/>
                </a:solidFill>
                <a:latin typeface="Arial" panose="020B0604020202020204" pitchFamily="34" charset="0"/>
              </a:defRPr>
            </a:lvl2pPr>
            <a:lvl3pPr>
              <a:buClr>
                <a:srgbClr val="CDFF4E"/>
              </a:buClr>
              <a:defRPr sz="1800" b="0" i="0">
                <a:solidFill>
                  <a:srgbClr val="120A36"/>
                </a:solidFill>
                <a:latin typeface="Arial" panose="020B0604020202020204" pitchFamily="34" charset="0"/>
              </a:defRPr>
            </a:lvl3pPr>
            <a:lvl4pPr>
              <a:buClr>
                <a:srgbClr val="CDFF4E"/>
              </a:buClr>
              <a:defRPr sz="1800" b="0" i="0">
                <a:solidFill>
                  <a:srgbClr val="120A36"/>
                </a:solidFill>
                <a:latin typeface="Arial" panose="020B0604020202020204" pitchFamily="34" charset="0"/>
              </a:defRPr>
            </a:lvl4pPr>
            <a:lvl5pPr>
              <a:buClr>
                <a:srgbClr val="CDFF4E"/>
              </a:buClr>
              <a:defRPr sz="1800" b="0" i="0">
                <a:solidFill>
                  <a:srgbClr val="120A3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534470FB-863A-AC97-E8E3-863D16FCB0BF}"/>
              </a:ext>
            </a:extLst>
          </p:cNvPr>
          <p:cNvPicPr>
            <a:picLocks noChangeAspect="1"/>
          </p:cNvPicPr>
          <p:nvPr userDrawn="1"/>
        </p:nvPicPr>
        <p:blipFill>
          <a:blip r:embed="rId2"/>
          <a:srcRect/>
          <a:stretch/>
        </p:blipFill>
        <p:spPr>
          <a:xfrm>
            <a:off x="8234292" y="6220821"/>
            <a:ext cx="3622798" cy="385761"/>
          </a:xfrm>
          <a:prstGeom prst="rect">
            <a:avLst/>
          </a:prstGeom>
        </p:spPr>
      </p:pic>
    </p:spTree>
    <p:extLst>
      <p:ext uri="{BB962C8B-B14F-4D97-AF65-F5344CB8AC3E}">
        <p14:creationId xmlns:p14="http://schemas.microsoft.com/office/powerpoint/2010/main" val="4030083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tegor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4A33B2-2AF1-B0C3-B68B-4D895E0E198A}"/>
              </a:ext>
            </a:extLst>
          </p:cNvPr>
          <p:cNvSpPr/>
          <p:nvPr userDrawn="1"/>
        </p:nvSpPr>
        <p:spPr>
          <a:xfrm>
            <a:off x="-2" y="0"/>
            <a:ext cx="12191999" cy="6858000"/>
          </a:xfrm>
          <a:prstGeom prst="rect">
            <a:avLst/>
          </a:prstGeom>
          <a:gradFill flip="none" rotWithShape="1">
            <a:gsLst>
              <a:gs pos="0">
                <a:srgbClr val="CDFF4E"/>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logo&#10;&#10;AI-generated content may be incorrect.">
            <a:extLst>
              <a:ext uri="{FF2B5EF4-FFF2-40B4-BE49-F238E27FC236}">
                <a16:creationId xmlns:a16="http://schemas.microsoft.com/office/drawing/2014/main" id="{86D6DB15-E700-1E72-B54F-27D2149D83D9}"/>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0" name="Rectangle 9">
            <a:extLst>
              <a:ext uri="{FF2B5EF4-FFF2-40B4-BE49-F238E27FC236}">
                <a16:creationId xmlns:a16="http://schemas.microsoft.com/office/drawing/2014/main" id="{2486CCBB-E78C-8840-9D8F-A5610DAEBA75}"/>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1E08FE-32D9-01D8-5613-99726990FBC5}"/>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E6273C4-74D3-A436-BD16-B7265D481D05}"/>
              </a:ext>
            </a:extLst>
          </p:cNvPr>
          <p:cNvSpPr/>
          <p:nvPr userDrawn="1"/>
        </p:nvSpPr>
        <p:spPr>
          <a:xfrm>
            <a:off x="663517" y="2854668"/>
            <a:ext cx="2444405" cy="1636124"/>
          </a:xfrm>
          <a:prstGeom prst="roundRect">
            <a:avLst/>
          </a:prstGeom>
          <a:solidFill>
            <a:srgbClr val="FFFFFF"/>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ounded Rectangle 14">
            <a:extLst>
              <a:ext uri="{FF2B5EF4-FFF2-40B4-BE49-F238E27FC236}">
                <a16:creationId xmlns:a16="http://schemas.microsoft.com/office/drawing/2014/main" id="{223E2782-81EC-7E15-5806-19D700E63693}"/>
              </a:ext>
            </a:extLst>
          </p:cNvPr>
          <p:cNvSpPr/>
          <p:nvPr userDrawn="1"/>
        </p:nvSpPr>
        <p:spPr>
          <a:xfrm>
            <a:off x="3542863" y="2854668"/>
            <a:ext cx="2444405" cy="1636124"/>
          </a:xfrm>
          <a:prstGeom prst="roundRect">
            <a:avLst/>
          </a:prstGeom>
          <a:solidFill>
            <a:srgbClr val="FFFFFF"/>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ounded Rectangle 15">
            <a:extLst>
              <a:ext uri="{FF2B5EF4-FFF2-40B4-BE49-F238E27FC236}">
                <a16:creationId xmlns:a16="http://schemas.microsoft.com/office/drawing/2014/main" id="{CCF131AE-04D7-16B4-6398-BC897BE5B6C0}"/>
              </a:ext>
            </a:extLst>
          </p:cNvPr>
          <p:cNvSpPr/>
          <p:nvPr userDrawn="1"/>
        </p:nvSpPr>
        <p:spPr>
          <a:xfrm>
            <a:off x="6422209" y="2854668"/>
            <a:ext cx="2444405" cy="1636124"/>
          </a:xfrm>
          <a:prstGeom prst="roundRect">
            <a:avLst/>
          </a:prstGeom>
          <a:solidFill>
            <a:srgbClr val="FFFFFF"/>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ounded Rectangle 18">
            <a:extLst>
              <a:ext uri="{FF2B5EF4-FFF2-40B4-BE49-F238E27FC236}">
                <a16:creationId xmlns:a16="http://schemas.microsoft.com/office/drawing/2014/main" id="{8A5E075E-9241-8E8F-A68A-DDD554D39867}"/>
              </a:ext>
            </a:extLst>
          </p:cNvPr>
          <p:cNvSpPr/>
          <p:nvPr userDrawn="1"/>
        </p:nvSpPr>
        <p:spPr>
          <a:xfrm>
            <a:off x="9301556" y="2854668"/>
            <a:ext cx="2444405" cy="1636124"/>
          </a:xfrm>
          <a:prstGeom prst="roundRect">
            <a:avLst/>
          </a:prstGeom>
          <a:solidFill>
            <a:srgbClr val="FFFFFF"/>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 Placeholder 2">
            <a:extLst>
              <a:ext uri="{FF2B5EF4-FFF2-40B4-BE49-F238E27FC236}">
                <a16:creationId xmlns:a16="http://schemas.microsoft.com/office/drawing/2014/main" id="{4943BFAE-AB36-873B-BE56-478D38A975D3}"/>
              </a:ext>
            </a:extLst>
          </p:cNvPr>
          <p:cNvSpPr>
            <a:spLocks noGrp="1"/>
          </p:cNvSpPr>
          <p:nvPr>
            <p:ph type="body" sz="quarter" idx="11" hasCustomPrompt="1"/>
          </p:nvPr>
        </p:nvSpPr>
        <p:spPr>
          <a:xfrm>
            <a:off x="656630" y="1209147"/>
            <a:ext cx="10317480" cy="423256"/>
          </a:xfrm>
          <a:prstGeom prst="rect">
            <a:avLst/>
          </a:prstGeom>
        </p:spPr>
        <p:txBody>
          <a:bodyPr anchor="ctr"/>
          <a:lstStyle>
            <a:lvl1pPr>
              <a:buNone/>
              <a:defRPr lang="en-US" sz="3600" b="1" kern="1200" dirty="0" smtClean="0">
                <a:solidFill>
                  <a:schemeClr val="bg1"/>
                </a:solidFill>
                <a:latin typeface="Arial" panose="020B0604020202020204" pitchFamily="34" charset="0"/>
                <a:ea typeface="+mn-ea"/>
                <a:cs typeface="Arial" panose="020B0604020202020204" pitchFamily="34" charset="0"/>
              </a:defRPr>
            </a:lvl1pPr>
          </a:lstStyle>
          <a:p>
            <a:pPr lvl="0"/>
            <a:r>
              <a:rPr lang="en-US"/>
              <a:t>Title</a:t>
            </a:r>
          </a:p>
        </p:txBody>
      </p:sp>
      <p:sp>
        <p:nvSpPr>
          <p:cNvPr id="23" name="Text Placeholder 21">
            <a:extLst>
              <a:ext uri="{FF2B5EF4-FFF2-40B4-BE49-F238E27FC236}">
                <a16:creationId xmlns:a16="http://schemas.microsoft.com/office/drawing/2014/main" id="{0DF7DFED-E21A-25FA-A8F6-017388991B3F}"/>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6" name="Text Placeholder 25">
            <a:extLst>
              <a:ext uri="{FF2B5EF4-FFF2-40B4-BE49-F238E27FC236}">
                <a16:creationId xmlns:a16="http://schemas.microsoft.com/office/drawing/2014/main" id="{7416512D-0EA6-3A11-E39A-EE7F0BA2612D}"/>
              </a:ext>
            </a:extLst>
          </p:cNvPr>
          <p:cNvSpPr>
            <a:spLocks noGrp="1"/>
          </p:cNvSpPr>
          <p:nvPr>
            <p:ph type="body" sz="quarter" idx="12" hasCustomPrompt="1"/>
          </p:nvPr>
        </p:nvSpPr>
        <p:spPr>
          <a:xfrm>
            <a:off x="755987" y="3165278"/>
            <a:ext cx="2259464" cy="1045773"/>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information or category here</a:t>
            </a:r>
          </a:p>
        </p:txBody>
      </p:sp>
      <p:sp>
        <p:nvSpPr>
          <p:cNvPr id="27" name="Text Placeholder 25">
            <a:extLst>
              <a:ext uri="{FF2B5EF4-FFF2-40B4-BE49-F238E27FC236}">
                <a16:creationId xmlns:a16="http://schemas.microsoft.com/office/drawing/2014/main" id="{2A622693-FD71-44B7-43A9-C399C9D166AE}"/>
              </a:ext>
            </a:extLst>
          </p:cNvPr>
          <p:cNvSpPr>
            <a:spLocks noGrp="1"/>
          </p:cNvSpPr>
          <p:nvPr>
            <p:ph type="body" sz="quarter" idx="13" hasCustomPrompt="1"/>
          </p:nvPr>
        </p:nvSpPr>
        <p:spPr>
          <a:xfrm>
            <a:off x="3638084" y="3165278"/>
            <a:ext cx="2259464" cy="1045773"/>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information or category here</a:t>
            </a:r>
          </a:p>
        </p:txBody>
      </p:sp>
      <p:sp>
        <p:nvSpPr>
          <p:cNvPr id="28" name="Text Placeholder 25">
            <a:extLst>
              <a:ext uri="{FF2B5EF4-FFF2-40B4-BE49-F238E27FC236}">
                <a16:creationId xmlns:a16="http://schemas.microsoft.com/office/drawing/2014/main" id="{753CD383-9D50-0F6F-A96A-3F955E1E3D14}"/>
              </a:ext>
            </a:extLst>
          </p:cNvPr>
          <p:cNvSpPr>
            <a:spLocks noGrp="1"/>
          </p:cNvSpPr>
          <p:nvPr>
            <p:ph type="body" sz="quarter" idx="14" hasCustomPrompt="1"/>
          </p:nvPr>
        </p:nvSpPr>
        <p:spPr>
          <a:xfrm>
            <a:off x="6508606" y="3165278"/>
            <a:ext cx="2259464" cy="1045773"/>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information or category here</a:t>
            </a:r>
          </a:p>
        </p:txBody>
      </p:sp>
      <p:sp>
        <p:nvSpPr>
          <p:cNvPr id="29" name="Text Placeholder 25">
            <a:extLst>
              <a:ext uri="{FF2B5EF4-FFF2-40B4-BE49-F238E27FC236}">
                <a16:creationId xmlns:a16="http://schemas.microsoft.com/office/drawing/2014/main" id="{1BB1FDCF-282A-5133-E43B-8071F645E5C2}"/>
              </a:ext>
            </a:extLst>
          </p:cNvPr>
          <p:cNvSpPr>
            <a:spLocks noGrp="1"/>
          </p:cNvSpPr>
          <p:nvPr>
            <p:ph type="body" sz="quarter" idx="15" hasCustomPrompt="1"/>
          </p:nvPr>
        </p:nvSpPr>
        <p:spPr>
          <a:xfrm>
            <a:off x="9390703" y="3165278"/>
            <a:ext cx="2259464" cy="1045773"/>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information or category here</a:t>
            </a:r>
          </a:p>
        </p:txBody>
      </p:sp>
    </p:spTree>
    <p:extLst>
      <p:ext uri="{BB962C8B-B14F-4D97-AF65-F5344CB8AC3E}">
        <p14:creationId xmlns:p14="http://schemas.microsoft.com/office/powerpoint/2010/main" val="2421594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5CA8FC-361C-3297-29DE-978D25B5304D}"/>
              </a:ext>
            </a:extLst>
          </p:cNvPr>
          <p:cNvSpPr/>
          <p:nvPr userDrawn="1"/>
        </p:nvSpPr>
        <p:spPr>
          <a:xfrm>
            <a:off x="-2" y="0"/>
            <a:ext cx="12191999" cy="6858000"/>
          </a:xfrm>
          <a:prstGeom prst="rect">
            <a:avLst/>
          </a:prstGeom>
          <a:gradFill flip="none" rotWithShape="1">
            <a:gsLst>
              <a:gs pos="0">
                <a:srgbClr val="CDFF4E"/>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F2556F-4603-FFB2-FD5D-8B8EE4101C63}"/>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1A9291-F3A4-AF03-E4CE-B7E872C99FA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AI-generated content may be incorrect.">
            <a:extLst>
              <a:ext uri="{FF2B5EF4-FFF2-40B4-BE49-F238E27FC236}">
                <a16:creationId xmlns:a16="http://schemas.microsoft.com/office/drawing/2014/main" id="{CED9C486-59BF-284D-AC0E-24102EBC24E1}"/>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8" name="TextBox 7">
            <a:extLst>
              <a:ext uri="{FF2B5EF4-FFF2-40B4-BE49-F238E27FC236}">
                <a16:creationId xmlns:a16="http://schemas.microsoft.com/office/drawing/2014/main" id="{99603209-6482-E880-8E72-3C96AF667455}"/>
              </a:ext>
            </a:extLst>
          </p:cNvPr>
          <p:cNvSpPr txBox="1"/>
          <p:nvPr userDrawn="1"/>
        </p:nvSpPr>
        <p:spPr>
          <a:xfrm>
            <a:off x="1067270" y="1275159"/>
            <a:ext cx="1122420" cy="2215991"/>
          </a:xfrm>
          <a:prstGeom prst="rect">
            <a:avLst/>
          </a:prstGeom>
          <a:noFill/>
        </p:spPr>
        <p:txBody>
          <a:bodyPr wrap="square">
            <a:spAutoFit/>
          </a:bodyPr>
          <a:lstStyle/>
          <a:p>
            <a:pPr>
              <a:buNone/>
            </a:pPr>
            <a:r>
              <a:rPr lang="en-US" sz="13800" b="1">
                <a:solidFill>
                  <a:srgbClr val="CEFC4C"/>
                </a:solidFill>
                <a:latin typeface="Arial" panose="020B0604020202020204" pitchFamily="34" charset="0"/>
                <a:cs typeface="Arial" panose="020B0604020202020204" pitchFamily="34" charset="0"/>
              </a:rPr>
              <a:t>“</a:t>
            </a:r>
            <a:endParaRPr lang="en-US" sz="13800" b="1">
              <a:solidFill>
                <a:srgbClr val="CEFC4C"/>
              </a:solidFill>
              <a:latin typeface="Poppins SemiBold" pitchFamily="2" charset="77"/>
              <a:cs typeface="Poppins SemiBold" pitchFamily="2" charset="77"/>
            </a:endParaRPr>
          </a:p>
        </p:txBody>
      </p:sp>
      <p:sp>
        <p:nvSpPr>
          <p:cNvPr id="12" name="Text Placeholder 25">
            <a:extLst>
              <a:ext uri="{FF2B5EF4-FFF2-40B4-BE49-F238E27FC236}">
                <a16:creationId xmlns:a16="http://schemas.microsoft.com/office/drawing/2014/main" id="{74E6AC14-D8F3-7243-C401-0F697837EA7F}"/>
              </a:ext>
            </a:extLst>
          </p:cNvPr>
          <p:cNvSpPr>
            <a:spLocks noGrp="1"/>
          </p:cNvSpPr>
          <p:nvPr>
            <p:ph type="body" sz="quarter" idx="11" hasCustomPrompt="1"/>
          </p:nvPr>
        </p:nvSpPr>
        <p:spPr>
          <a:xfrm>
            <a:off x="2401359" y="4372550"/>
            <a:ext cx="3168168"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13" name="Text Placeholder 25">
            <a:extLst>
              <a:ext uri="{FF2B5EF4-FFF2-40B4-BE49-F238E27FC236}">
                <a16:creationId xmlns:a16="http://schemas.microsoft.com/office/drawing/2014/main" id="{3662DFD6-261E-51B8-7A08-4B28F2861BDF}"/>
              </a:ext>
            </a:extLst>
          </p:cNvPr>
          <p:cNvSpPr>
            <a:spLocks noGrp="1"/>
          </p:cNvSpPr>
          <p:nvPr>
            <p:ph type="body" sz="quarter" idx="12" hasCustomPrompt="1"/>
          </p:nvPr>
        </p:nvSpPr>
        <p:spPr>
          <a:xfrm>
            <a:off x="2401359" y="4784048"/>
            <a:ext cx="3168168"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16" name="Text Placeholder 24">
            <a:extLst>
              <a:ext uri="{FF2B5EF4-FFF2-40B4-BE49-F238E27FC236}">
                <a16:creationId xmlns:a16="http://schemas.microsoft.com/office/drawing/2014/main" id="{C4990023-2CB1-2B2F-48CC-81DB6FCC0E4B}"/>
              </a:ext>
            </a:extLst>
          </p:cNvPr>
          <p:cNvSpPr>
            <a:spLocks noGrp="1"/>
          </p:cNvSpPr>
          <p:nvPr>
            <p:ph type="body" sz="quarter" idx="14" hasCustomPrompt="1"/>
          </p:nvPr>
        </p:nvSpPr>
        <p:spPr>
          <a:xfrm>
            <a:off x="2401356" y="2165277"/>
            <a:ext cx="7184433" cy="1938992"/>
          </a:xfrm>
          <a:prstGeom prst="rect">
            <a:avLst/>
          </a:prstGeom>
        </p:spPr>
        <p:txBody>
          <a:bodyPr/>
          <a:lstStyle>
            <a:lvl1pPr marL="11113" indent="-11113">
              <a:buClr>
                <a:srgbClr val="D15A0A"/>
              </a:buClr>
              <a:buNone/>
              <a:tabLst/>
              <a:defRPr lang="en-US" sz="2400" kern="1200" dirty="0" smtClean="0">
                <a:solidFill>
                  <a:schemeClr val="bg1"/>
                </a:solidFill>
                <a:latin typeface="Arial" panose="020B0604020202020204" pitchFamily="34" charset="0"/>
                <a:ea typeface="+mn-ea"/>
                <a:cs typeface="Arial" panose="020B0604020202020204" pitchFamily="34" charset="0"/>
              </a:defRPr>
            </a:lvl1pPr>
            <a:lvl2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2pPr>
            <a:lvl3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3pPr>
            <a:lvl4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4pPr>
            <a:lvl5pPr>
              <a:buClr>
                <a:srgbClr val="D15A0A"/>
              </a:buClr>
              <a:defRPr lang="en-US" sz="1800" kern="1200" dirty="0">
                <a:solidFill>
                  <a:schemeClr val="bg1"/>
                </a:solidFill>
                <a:latin typeface="Arial" panose="020B0604020202020204" pitchFamily="34" charset="0"/>
                <a:ea typeface="+mn-ea"/>
                <a:cs typeface="Arial" panose="020B0604020202020204" pitchFamily="34" charset="0"/>
              </a:defRPr>
            </a:lvl5pPr>
          </a:lstStyle>
          <a:p>
            <a:pPr lvl="0"/>
            <a:r>
              <a:rPr lang="en-US"/>
              <a:t>Insert quote copy here</a:t>
            </a:r>
          </a:p>
        </p:txBody>
      </p:sp>
      <p:sp>
        <p:nvSpPr>
          <p:cNvPr id="17" name="Text Placeholder 21">
            <a:extLst>
              <a:ext uri="{FF2B5EF4-FFF2-40B4-BE49-F238E27FC236}">
                <a16:creationId xmlns:a16="http://schemas.microsoft.com/office/drawing/2014/main" id="{FC6072DA-644E-B630-ED49-D95D87303C37}"/>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783170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llow Me on L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5CA8FC-361C-3297-29DE-978D25B5304D}"/>
              </a:ext>
            </a:extLst>
          </p:cNvPr>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2337BED-DB84-277A-F969-9ED1B40720E3}"/>
              </a:ext>
            </a:extLst>
          </p:cNvPr>
          <p:cNvSpPr/>
          <p:nvPr userDrawn="1"/>
        </p:nvSpPr>
        <p:spPr>
          <a:xfrm>
            <a:off x="1912267" y="1404428"/>
            <a:ext cx="8367465" cy="4049145"/>
          </a:xfrm>
          <a:prstGeom prst="roundRect">
            <a:avLst>
              <a:gd name="adj" fmla="val 11121"/>
            </a:avLst>
          </a:prstGeom>
          <a:solidFill>
            <a:schemeClr val="bg1"/>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F2556F-4603-FFB2-FD5D-8B8EE4101C63}"/>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5" name="Rectangle 4">
            <a:extLst>
              <a:ext uri="{FF2B5EF4-FFF2-40B4-BE49-F238E27FC236}">
                <a16:creationId xmlns:a16="http://schemas.microsoft.com/office/drawing/2014/main" id="{351A9291-F3A4-AF03-E4CE-B7E872C99FA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AI-generated content may be incorrect.">
            <a:extLst>
              <a:ext uri="{FF2B5EF4-FFF2-40B4-BE49-F238E27FC236}">
                <a16:creationId xmlns:a16="http://schemas.microsoft.com/office/drawing/2014/main" id="{CED9C486-59BF-284D-AC0E-24102EBC24E1}"/>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17" name="Text Placeholder 21">
            <a:extLst>
              <a:ext uri="{FF2B5EF4-FFF2-40B4-BE49-F238E27FC236}">
                <a16:creationId xmlns:a16="http://schemas.microsoft.com/office/drawing/2014/main" id="{FC6072DA-644E-B630-ED49-D95D87303C37}"/>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0" name="TextBox 9">
            <a:extLst>
              <a:ext uri="{FF2B5EF4-FFF2-40B4-BE49-F238E27FC236}">
                <a16:creationId xmlns:a16="http://schemas.microsoft.com/office/drawing/2014/main" id="{3BCDB293-78D1-1622-B627-D94DBD0812FE}"/>
              </a:ext>
            </a:extLst>
          </p:cNvPr>
          <p:cNvSpPr txBox="1"/>
          <p:nvPr userDrawn="1"/>
        </p:nvSpPr>
        <p:spPr>
          <a:xfrm>
            <a:off x="5571314" y="1741464"/>
            <a:ext cx="3708701" cy="1477328"/>
          </a:xfrm>
          <a:prstGeom prst="rect">
            <a:avLst/>
          </a:prstGeom>
          <a:noFill/>
        </p:spPr>
        <p:txBody>
          <a:bodyPr wrap="square" lIns="0" tIns="0" rIns="0" bIns="0" rtlCol="0">
            <a:spAutoFit/>
          </a:bodyPr>
          <a:lstStyle/>
          <a:p>
            <a:pPr algn="l"/>
            <a:r>
              <a:rPr lang="en-US" sz="4800" b="1">
                <a:solidFill>
                  <a:srgbClr val="120A36"/>
                </a:solidFill>
                <a:latin typeface="Arial" panose="020B0604020202020204" pitchFamily="34" charset="0"/>
                <a:cs typeface="Arial" panose="020B0604020202020204" pitchFamily="34" charset="0"/>
              </a:rPr>
              <a:t>Follow me</a:t>
            </a:r>
            <a:br>
              <a:rPr lang="en-US" sz="4800" b="1">
                <a:solidFill>
                  <a:srgbClr val="120A36"/>
                </a:solidFill>
                <a:latin typeface="Arial" panose="020B0604020202020204" pitchFamily="34" charset="0"/>
                <a:cs typeface="Arial" panose="020B0604020202020204" pitchFamily="34" charset="0"/>
              </a:rPr>
            </a:br>
            <a:r>
              <a:rPr lang="en-US" sz="4800" b="1">
                <a:solidFill>
                  <a:srgbClr val="120A36"/>
                </a:solidFill>
                <a:latin typeface="Arial" panose="020B0604020202020204" pitchFamily="34" charset="0"/>
                <a:cs typeface="Arial" panose="020B0604020202020204" pitchFamily="34" charset="0"/>
              </a:rPr>
              <a:t>on LinkedIn</a:t>
            </a:r>
            <a:endParaRPr lang="en-US" sz="4800">
              <a:solidFill>
                <a:srgbClr val="120A36"/>
              </a:solidFill>
              <a:latin typeface="Arial" panose="020B0604020202020204" pitchFamily="34" charset="0"/>
              <a:cs typeface="Arial" panose="020B0604020202020204" pitchFamily="34" charset="0"/>
            </a:endParaRPr>
          </a:p>
        </p:txBody>
      </p:sp>
      <p:sp>
        <p:nvSpPr>
          <p:cNvPr id="19" name="Picture Placeholder 28">
            <a:extLst>
              <a:ext uri="{FF2B5EF4-FFF2-40B4-BE49-F238E27FC236}">
                <a16:creationId xmlns:a16="http://schemas.microsoft.com/office/drawing/2014/main" id="{813A7DC3-4047-4DE9-A453-B6209A5A6789}"/>
              </a:ext>
            </a:extLst>
          </p:cNvPr>
          <p:cNvSpPr>
            <a:spLocks noGrp="1"/>
          </p:cNvSpPr>
          <p:nvPr>
            <p:ph type="pic" sz="quarter" idx="13"/>
          </p:nvPr>
        </p:nvSpPr>
        <p:spPr>
          <a:xfrm>
            <a:off x="2362449" y="1814882"/>
            <a:ext cx="2638478" cy="3228236"/>
          </a:xfrm>
          <a:prstGeom prst="roundRect">
            <a:avLst>
              <a:gd name="adj" fmla="val 10963"/>
            </a:avLst>
          </a:prstGeom>
        </p:spPr>
        <p:txBody>
          <a:bodyPr/>
          <a:lstStyle/>
          <a:p>
            <a:endParaRPr lang="en-US"/>
          </a:p>
        </p:txBody>
      </p:sp>
      <p:sp>
        <p:nvSpPr>
          <p:cNvPr id="11" name="Picture Placeholder 2">
            <a:extLst>
              <a:ext uri="{FF2B5EF4-FFF2-40B4-BE49-F238E27FC236}">
                <a16:creationId xmlns:a16="http://schemas.microsoft.com/office/drawing/2014/main" id="{943B8D2E-B4AF-C972-CABC-5E6ACD13FDDC}"/>
              </a:ext>
            </a:extLst>
          </p:cNvPr>
          <p:cNvSpPr>
            <a:spLocks noGrp="1"/>
          </p:cNvSpPr>
          <p:nvPr>
            <p:ph type="pic" sz="quarter" idx="20" hasCustomPrompt="1"/>
          </p:nvPr>
        </p:nvSpPr>
        <p:spPr>
          <a:xfrm>
            <a:off x="6713290" y="3555827"/>
            <a:ext cx="1424748" cy="1424377"/>
          </a:xfrm>
          <a:prstGeom prst="roundRect">
            <a:avLst>
              <a:gd name="adj" fmla="val 6016"/>
            </a:avLst>
          </a:prstGeom>
          <a:solidFill>
            <a:schemeClr val="bg1"/>
          </a:solidFill>
          <a:effectLst>
            <a:outerShdw blurRad="287710" dist="38100" dir="8100000" algn="tr" rotWithShape="0">
              <a:prstClr val="black">
                <a:alpha val="15000"/>
              </a:prstClr>
            </a:outerShdw>
          </a:effectLst>
        </p:spPr>
        <p:txBody>
          <a:bodyPr lIns="0" tIns="0" rIns="0" bIns="0" anchor="ctr"/>
          <a:lstStyle>
            <a:lvl1pPr marL="0" indent="0" algn="ctr">
              <a:buNone/>
              <a:defRPr sz="1600" b="0" i="0">
                <a:solidFill>
                  <a:schemeClr val="tx1"/>
                </a:solidFill>
                <a:latin typeface="Arial" panose="020B0604020202020204" pitchFamily="34" charset="0"/>
              </a:defRPr>
            </a:lvl1pPr>
          </a:lstStyle>
          <a:p>
            <a:r>
              <a:rPr lang="en-US"/>
              <a:t>Place QR Code</a:t>
            </a:r>
          </a:p>
        </p:txBody>
      </p:sp>
    </p:spTree>
    <p:extLst>
      <p:ext uri="{BB962C8B-B14F-4D97-AF65-F5344CB8AC3E}">
        <p14:creationId xmlns:p14="http://schemas.microsoft.com/office/powerpoint/2010/main" val="1790459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5CA8FC-361C-3297-29DE-978D25B5304D}"/>
              </a:ext>
            </a:extLst>
          </p:cNvPr>
          <p:cNvSpPr/>
          <p:nvPr userDrawn="1"/>
        </p:nvSpPr>
        <p:spPr>
          <a:xfrm>
            <a:off x="-2" y="0"/>
            <a:ext cx="12191999" cy="6858000"/>
          </a:xfrm>
          <a:prstGeom prst="rect">
            <a:avLst/>
          </a:prstGeom>
          <a:gradFill flip="none" rotWithShape="1">
            <a:gsLst>
              <a:gs pos="0">
                <a:srgbClr val="CDFF4E"/>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F2556F-4603-FFB2-FD5D-8B8EE4101C63}"/>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1A9291-F3A4-AF03-E4CE-B7E872C99FA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AI-generated content may be incorrect.">
            <a:extLst>
              <a:ext uri="{FF2B5EF4-FFF2-40B4-BE49-F238E27FC236}">
                <a16:creationId xmlns:a16="http://schemas.microsoft.com/office/drawing/2014/main" id="{CED9C486-59BF-284D-AC0E-24102EBC24E1}"/>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17" name="Text Placeholder 21">
            <a:extLst>
              <a:ext uri="{FF2B5EF4-FFF2-40B4-BE49-F238E27FC236}">
                <a16:creationId xmlns:a16="http://schemas.microsoft.com/office/drawing/2014/main" id="{FC6072DA-644E-B630-ED49-D95D87303C37}"/>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7" name="Text Placeholder 15">
            <a:extLst>
              <a:ext uri="{FF2B5EF4-FFF2-40B4-BE49-F238E27FC236}">
                <a16:creationId xmlns:a16="http://schemas.microsoft.com/office/drawing/2014/main" id="{D44644BA-730C-4CC0-FF8B-087D5F24CBE2}"/>
              </a:ext>
            </a:extLst>
          </p:cNvPr>
          <p:cNvSpPr>
            <a:spLocks noGrp="1"/>
          </p:cNvSpPr>
          <p:nvPr>
            <p:ph type="body" sz="quarter" idx="13" hasCustomPrompt="1"/>
          </p:nvPr>
        </p:nvSpPr>
        <p:spPr>
          <a:xfrm>
            <a:off x="2685649" y="2885630"/>
            <a:ext cx="4701269" cy="585787"/>
          </a:xfrm>
          <a:prstGeom prst="rect">
            <a:avLst/>
          </a:prstGeom>
        </p:spPr>
        <p:txBody>
          <a:bodyPr vert="horz" lIns="0" tIns="0" rIns="0" bIns="0"/>
          <a:lstStyle>
            <a:lvl1pPr marL="0" indent="0">
              <a:buNone/>
              <a:defRPr sz="2400" b="1" i="0" baseline="0">
                <a:solidFill>
                  <a:schemeClr val="bg1"/>
                </a:solidFill>
                <a:latin typeface="Arial" panose="020B0604020202020204" pitchFamily="34" charset="0"/>
              </a:defRPr>
            </a:lvl1pPr>
            <a:lvl2pPr>
              <a:defRPr sz="3200" b="1">
                <a:solidFill>
                  <a:schemeClr val="bg1"/>
                </a:solidFill>
              </a:defRPr>
            </a:lvl2pPr>
            <a:lvl3pPr>
              <a:defRPr sz="2800" b="1">
                <a:solidFill>
                  <a:schemeClr val="bg1"/>
                </a:solidFill>
              </a:defRPr>
            </a:lvl3pPr>
            <a:lvl4pPr>
              <a:defRPr sz="2400" b="1">
                <a:solidFill>
                  <a:schemeClr val="bg1"/>
                </a:solidFill>
              </a:defRPr>
            </a:lvl4pPr>
            <a:lvl5pPr>
              <a:defRPr sz="2400" b="1">
                <a:solidFill>
                  <a:schemeClr val="bg1"/>
                </a:solidFill>
              </a:defRPr>
            </a:lvl5pPr>
          </a:lstStyle>
          <a:p>
            <a:pPr lvl="0"/>
            <a:r>
              <a:rPr lang="en-US"/>
              <a:t>Contact us</a:t>
            </a:r>
          </a:p>
        </p:txBody>
      </p:sp>
      <p:sp>
        <p:nvSpPr>
          <p:cNvPr id="9" name="Text Placeholder 15">
            <a:extLst>
              <a:ext uri="{FF2B5EF4-FFF2-40B4-BE49-F238E27FC236}">
                <a16:creationId xmlns:a16="http://schemas.microsoft.com/office/drawing/2014/main" id="{54127AE9-3438-8A45-57A3-2D3E6A0F7BBC}"/>
              </a:ext>
            </a:extLst>
          </p:cNvPr>
          <p:cNvSpPr>
            <a:spLocks noGrp="1"/>
          </p:cNvSpPr>
          <p:nvPr>
            <p:ph type="body" sz="quarter" idx="15"/>
          </p:nvPr>
        </p:nvSpPr>
        <p:spPr>
          <a:xfrm>
            <a:off x="2685649" y="3488259"/>
            <a:ext cx="4701269" cy="1244765"/>
          </a:xfrm>
          <a:prstGeom prst="rect">
            <a:avLst/>
          </a:prstGeom>
        </p:spPr>
        <p:txBody>
          <a:bodyPr vert="horz" lIns="0" tIns="0" rIns="0" bIns="0"/>
          <a:lstStyle>
            <a:lvl1pPr marL="0" indent="0">
              <a:buNone/>
              <a:defRPr sz="1800" b="0" i="0" baseline="0">
                <a:solidFill>
                  <a:schemeClr val="bg1"/>
                </a:solidFill>
                <a:latin typeface="Arial" panose="020B0604020202020204" pitchFamily="34" charset="0"/>
              </a:defRPr>
            </a:lvl1pPr>
            <a:lvl2pPr>
              <a:defRPr sz="3200" b="1">
                <a:solidFill>
                  <a:schemeClr val="bg1"/>
                </a:solidFill>
              </a:defRPr>
            </a:lvl2pPr>
            <a:lvl3pPr>
              <a:defRPr sz="2800" b="1">
                <a:solidFill>
                  <a:schemeClr val="bg1"/>
                </a:solidFill>
              </a:defRPr>
            </a:lvl3pPr>
            <a:lvl4pPr>
              <a:defRPr sz="2400" b="1">
                <a:solidFill>
                  <a:schemeClr val="bg1"/>
                </a:solidFill>
              </a:defRPr>
            </a:lvl4pPr>
            <a:lvl5pPr>
              <a:defRPr sz="2400" b="1">
                <a:solidFill>
                  <a:schemeClr val="bg1"/>
                </a:solidFill>
              </a:defRPr>
            </a:lvl5pPr>
          </a:lstStyle>
          <a:p>
            <a:pPr lvl="0"/>
            <a:endParaRPr lang="en-US"/>
          </a:p>
        </p:txBody>
      </p:sp>
      <p:sp>
        <p:nvSpPr>
          <p:cNvPr id="10" name="TextBox 9">
            <a:extLst>
              <a:ext uri="{FF2B5EF4-FFF2-40B4-BE49-F238E27FC236}">
                <a16:creationId xmlns:a16="http://schemas.microsoft.com/office/drawing/2014/main" id="{3BCDB293-78D1-1622-B627-D94DBD0812FE}"/>
              </a:ext>
            </a:extLst>
          </p:cNvPr>
          <p:cNvSpPr txBox="1"/>
          <p:nvPr userDrawn="1"/>
        </p:nvSpPr>
        <p:spPr>
          <a:xfrm>
            <a:off x="2685648" y="1623903"/>
            <a:ext cx="6821675" cy="923330"/>
          </a:xfrm>
          <a:prstGeom prst="rect">
            <a:avLst/>
          </a:prstGeom>
          <a:noFill/>
        </p:spPr>
        <p:txBody>
          <a:bodyPr wrap="square" lIns="0" tIns="0" rIns="0" bIns="0" rtlCol="0">
            <a:spAutoFit/>
          </a:bodyPr>
          <a:lstStyle/>
          <a:p>
            <a:r>
              <a:rPr lang="en-US" sz="6000" b="1" i="0" spc="0">
                <a:solidFill>
                  <a:srgbClr val="CDFF4E"/>
                </a:solidFill>
                <a:latin typeface="Arial" panose="020B0604020202020204" pitchFamily="34" charset="0"/>
                <a:ea typeface="Helvetica" charset="0"/>
                <a:cs typeface="Arial" panose="020B0604020202020204" pitchFamily="34" charset="0"/>
              </a:rPr>
              <a:t>Thank you</a:t>
            </a:r>
          </a:p>
        </p:txBody>
      </p:sp>
      <p:sp>
        <p:nvSpPr>
          <p:cNvPr id="11" name="Picture Placeholder 2">
            <a:extLst>
              <a:ext uri="{FF2B5EF4-FFF2-40B4-BE49-F238E27FC236}">
                <a16:creationId xmlns:a16="http://schemas.microsoft.com/office/drawing/2014/main" id="{943B8D2E-B4AF-C972-CABC-5E6ACD13FDDC}"/>
              </a:ext>
            </a:extLst>
          </p:cNvPr>
          <p:cNvSpPr>
            <a:spLocks noGrp="1"/>
          </p:cNvSpPr>
          <p:nvPr>
            <p:ph type="pic" sz="quarter" idx="20" hasCustomPrompt="1"/>
          </p:nvPr>
        </p:nvSpPr>
        <p:spPr>
          <a:xfrm>
            <a:off x="8319978" y="2242937"/>
            <a:ext cx="2372744" cy="2372126"/>
          </a:xfrm>
          <a:prstGeom prst="roundRect">
            <a:avLst>
              <a:gd name="adj" fmla="val 6016"/>
            </a:avLst>
          </a:prstGeom>
          <a:solidFill>
            <a:schemeClr val="bg1"/>
          </a:solidFill>
          <a:effectLst>
            <a:outerShdw blurRad="287710" dist="38100" dir="8100000" algn="tr" rotWithShape="0">
              <a:prstClr val="black">
                <a:alpha val="15000"/>
              </a:prstClr>
            </a:outerShdw>
          </a:effectLst>
        </p:spPr>
        <p:txBody>
          <a:bodyPr lIns="0" tIns="0" rIns="0" bIns="0" anchor="ctr"/>
          <a:lstStyle>
            <a:lvl1pPr marL="0" indent="0" algn="ctr">
              <a:buNone/>
              <a:defRPr sz="1600" b="0" i="0">
                <a:solidFill>
                  <a:schemeClr val="tx1"/>
                </a:solidFill>
                <a:latin typeface="Arial" panose="020B0604020202020204" pitchFamily="34" charset="0"/>
              </a:defRPr>
            </a:lvl1pPr>
          </a:lstStyle>
          <a:p>
            <a:r>
              <a:rPr lang="en-US"/>
              <a:t>Place QR Code</a:t>
            </a:r>
          </a:p>
        </p:txBody>
      </p:sp>
    </p:spTree>
    <p:extLst>
      <p:ext uri="{BB962C8B-B14F-4D97-AF65-F5344CB8AC3E}">
        <p14:creationId xmlns:p14="http://schemas.microsoft.com/office/powerpoint/2010/main" val="172876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76DB88-2637-B1F8-9C48-4092BCA19F32}"/>
              </a:ext>
            </a:extLst>
          </p:cNvPr>
          <p:cNvSpPr/>
          <p:nvPr userDrawn="1"/>
        </p:nvSpPr>
        <p:spPr>
          <a:xfrm>
            <a:off x="-11" y="0"/>
            <a:ext cx="12191999" cy="6858000"/>
          </a:xfrm>
          <a:prstGeom prst="rect">
            <a:avLst/>
          </a:prstGeom>
          <a:gradFill flip="none" rotWithShape="1">
            <a:gsLst>
              <a:gs pos="40000">
                <a:srgbClr val="120A36"/>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background with white dots&#10;&#10;AI-generated content may be incorrect.">
            <a:extLst>
              <a:ext uri="{FF2B5EF4-FFF2-40B4-BE49-F238E27FC236}">
                <a16:creationId xmlns:a16="http://schemas.microsoft.com/office/drawing/2014/main" id="{49966758-FC11-7185-8343-10B8A1EF23A6}"/>
              </a:ext>
            </a:extLst>
          </p:cNvPr>
          <p:cNvPicPr>
            <a:picLocks noChangeAspect="1"/>
          </p:cNvPicPr>
          <p:nvPr userDrawn="1"/>
        </p:nvPicPr>
        <p:blipFill>
          <a:blip r:embed="rId2"/>
          <a:srcRect b="35492"/>
          <a:stretch>
            <a:fillRect/>
          </a:stretch>
        </p:blipFill>
        <p:spPr>
          <a:xfrm>
            <a:off x="0" y="0"/>
            <a:ext cx="12192000" cy="4423971"/>
          </a:xfrm>
          <a:prstGeom prst="rect">
            <a:avLst/>
          </a:prstGeom>
        </p:spPr>
      </p:pic>
      <p:sp>
        <p:nvSpPr>
          <p:cNvPr id="7" name="Rectangle 6">
            <a:extLst>
              <a:ext uri="{FF2B5EF4-FFF2-40B4-BE49-F238E27FC236}">
                <a16:creationId xmlns:a16="http://schemas.microsoft.com/office/drawing/2014/main" id="{B7486EF7-E3A3-71AA-604C-2159DE7519A2}"/>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logo&#10;&#10;AI-generated content may be incorrect.">
            <a:extLst>
              <a:ext uri="{FF2B5EF4-FFF2-40B4-BE49-F238E27FC236}">
                <a16:creationId xmlns:a16="http://schemas.microsoft.com/office/drawing/2014/main" id="{4F4C2C0E-092A-1613-5CC0-0043477DCB8F}"/>
              </a:ext>
            </a:extLst>
          </p:cNvPr>
          <p:cNvPicPr>
            <a:picLocks noChangeAspect="1"/>
          </p:cNvPicPr>
          <p:nvPr userDrawn="1"/>
        </p:nvPicPr>
        <p:blipFill>
          <a:blip r:embed="rId3"/>
          <a:stretch>
            <a:fillRect/>
          </a:stretch>
        </p:blipFill>
        <p:spPr>
          <a:xfrm>
            <a:off x="8234287" y="6165259"/>
            <a:ext cx="3622808" cy="385762"/>
          </a:xfrm>
          <a:prstGeom prst="rect">
            <a:avLst/>
          </a:prstGeom>
        </p:spPr>
      </p:pic>
      <p:sp>
        <p:nvSpPr>
          <p:cNvPr id="9" name="Rounded Rectangle 8">
            <a:extLst>
              <a:ext uri="{FF2B5EF4-FFF2-40B4-BE49-F238E27FC236}">
                <a16:creationId xmlns:a16="http://schemas.microsoft.com/office/drawing/2014/main" id="{4E7E1853-53AB-E796-5B63-D8B072C8178D}"/>
              </a:ext>
            </a:extLst>
          </p:cNvPr>
          <p:cNvSpPr/>
          <p:nvPr userDrawn="1"/>
        </p:nvSpPr>
        <p:spPr>
          <a:xfrm>
            <a:off x="3464952" y="449707"/>
            <a:ext cx="8392138" cy="538352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F0AB47A-7E87-9C02-504F-7AF068554371}"/>
              </a:ext>
            </a:extLst>
          </p:cNvPr>
          <p:cNvSpPr txBox="1"/>
          <p:nvPr userDrawn="1"/>
        </p:nvSpPr>
        <p:spPr>
          <a:xfrm>
            <a:off x="602354" y="798811"/>
            <a:ext cx="2260234" cy="738664"/>
          </a:xfrm>
          <a:prstGeom prst="rect">
            <a:avLst/>
          </a:prstGeom>
          <a:noFill/>
        </p:spPr>
        <p:txBody>
          <a:bodyPr wrap="none" lIns="0" tIns="0" rIns="0" bIns="0" rtlCol="0">
            <a:spAutoFit/>
          </a:bodyPr>
          <a:lstStyle/>
          <a:p>
            <a:r>
              <a:rPr lang="en-US" altLang="en-US" sz="4800" b="1" i="0">
                <a:solidFill>
                  <a:srgbClr val="CDFF4E"/>
                </a:solidFill>
                <a:latin typeface="Arial" panose="020B0604020202020204" pitchFamily="34" charset="0"/>
                <a:ea typeface="Verdana" panose="020B0604030504040204" pitchFamily="34" charset="0"/>
                <a:cs typeface="Arial" panose="020B0604020202020204" pitchFamily="34" charset="0"/>
              </a:rPr>
              <a:t>Agenda</a:t>
            </a:r>
            <a:endParaRPr lang="en-US" sz="4800" b="1" i="0">
              <a:solidFill>
                <a:srgbClr val="CDFF4E"/>
              </a:solidFill>
              <a:latin typeface="Arial" panose="020B0604020202020204" pitchFamily="34" charset="0"/>
              <a:ea typeface="Verdana" panose="020B0604030504040204" pitchFamily="34" charset="0"/>
              <a:cs typeface="Arial" panose="020B0604020202020204" pitchFamily="34" charset="0"/>
            </a:endParaRPr>
          </a:p>
        </p:txBody>
      </p:sp>
      <p:sp>
        <p:nvSpPr>
          <p:cNvPr id="14" name="Text Placeholder 4">
            <a:extLst>
              <a:ext uri="{FF2B5EF4-FFF2-40B4-BE49-F238E27FC236}">
                <a16:creationId xmlns:a16="http://schemas.microsoft.com/office/drawing/2014/main" id="{3A9ED7AB-519C-1E9F-42B9-6B3D8EB3E4F1}"/>
              </a:ext>
            </a:extLst>
          </p:cNvPr>
          <p:cNvSpPr>
            <a:spLocks noGrp="1"/>
          </p:cNvSpPr>
          <p:nvPr>
            <p:ph type="body" sz="quarter" idx="10" hasCustomPrompt="1"/>
          </p:nvPr>
        </p:nvSpPr>
        <p:spPr>
          <a:xfrm>
            <a:off x="4156075" y="1168400"/>
            <a:ext cx="6911975" cy="3973513"/>
          </a:xfrm>
          <a:prstGeom prst="rect">
            <a:avLst/>
          </a:prstGeom>
        </p:spPr>
        <p:txBody>
          <a:bodyPr/>
          <a:lstStyle>
            <a:lvl1pPr marL="228600" marR="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lang="en-US" sz="2400" b="0" i="0" kern="1200" dirty="0" smtClean="0">
                <a:solidFill>
                  <a:srgbClr val="120A36"/>
                </a:solidFill>
                <a:latin typeface="Arial" panose="020B0604020202020204" pitchFamily="34" charset="0"/>
                <a:ea typeface="+mn-ea"/>
                <a:cs typeface="+mn-cs"/>
              </a:defRPr>
            </a:lvl1pPr>
            <a:lvl2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2pPr>
            <a:lvl3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3pPr>
            <a:lvl4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4pPr>
            <a:lvl5pPr>
              <a:lnSpc>
                <a:spcPct val="150000"/>
              </a:lnSpc>
              <a:spcAft>
                <a:spcPts val="1000"/>
              </a:spcAft>
              <a:buClr>
                <a:srgbClr val="D15A0A"/>
              </a:buClr>
              <a:buFont typeface="+mj-lt"/>
              <a:buAutoNum type="arabicPeriod"/>
              <a:defRPr lang="en-US" sz="2400" b="0" i="0" kern="1200" dirty="0">
                <a:solidFill>
                  <a:srgbClr val="120A36"/>
                </a:solidFill>
                <a:latin typeface="Arial" panose="020B0604020202020204" pitchFamily="34" charset="0"/>
                <a:ea typeface="+mn-ea"/>
                <a:cs typeface="+mn-cs"/>
              </a:defRPr>
            </a:lvl5pPr>
          </a:lstStyle>
          <a:p>
            <a:pPr lvl="0"/>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lvl="0"/>
            <a:endParaRPr lang="en-US"/>
          </a:p>
          <a:p>
            <a:pPr lvl="0"/>
            <a:endParaRPr lang="en-US"/>
          </a:p>
        </p:txBody>
      </p:sp>
    </p:spTree>
    <p:extLst>
      <p:ext uri="{BB962C8B-B14F-4D97-AF65-F5344CB8AC3E}">
        <p14:creationId xmlns:p14="http://schemas.microsoft.com/office/powerpoint/2010/main" val="3561429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748FFA-3BB0-E085-EF6E-8C9432D8B168}"/>
              </a:ext>
            </a:extLst>
          </p:cNvPr>
          <p:cNvSpPr/>
          <p:nvPr userDrawn="1"/>
        </p:nvSpPr>
        <p:spPr>
          <a:xfrm rot="10800000">
            <a:off x="-2" y="0"/>
            <a:ext cx="12191999" cy="6858000"/>
          </a:xfrm>
          <a:prstGeom prst="rect">
            <a:avLst/>
          </a:prstGeom>
          <a:gradFill>
            <a:gsLst>
              <a:gs pos="0">
                <a:srgbClr val="D15A0A"/>
              </a:gs>
              <a:gs pos="45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and black landscape&#10;&#10;AI-generated content may be incorrect.">
            <a:extLst>
              <a:ext uri="{FF2B5EF4-FFF2-40B4-BE49-F238E27FC236}">
                <a16:creationId xmlns:a16="http://schemas.microsoft.com/office/drawing/2014/main" id="{0543D6B8-1569-1C03-1682-2F39A5FDBAA0}"/>
              </a:ext>
            </a:extLst>
          </p:cNvPr>
          <p:cNvPicPr>
            <a:picLocks noChangeAspect="1"/>
          </p:cNvPicPr>
          <p:nvPr userDrawn="1"/>
        </p:nvPicPr>
        <p:blipFill>
          <a:blip r:embed="rId2"/>
          <a:srcRect t="71640" b="3028"/>
          <a:stretch>
            <a:fillRect/>
          </a:stretch>
        </p:blipFill>
        <p:spPr>
          <a:xfrm>
            <a:off x="-5" y="5120720"/>
            <a:ext cx="12191997" cy="1737280"/>
          </a:xfrm>
          <a:prstGeom prst="rect">
            <a:avLst/>
          </a:prstGeom>
        </p:spPr>
      </p:pic>
      <p:pic>
        <p:nvPicPr>
          <p:cNvPr id="10" name="Picture 9" descr="A black background with white dots&#10;&#10;AI-generated content may be incorrect.">
            <a:extLst>
              <a:ext uri="{FF2B5EF4-FFF2-40B4-BE49-F238E27FC236}">
                <a16:creationId xmlns:a16="http://schemas.microsoft.com/office/drawing/2014/main" id="{A63211DD-2520-86C7-208F-C079867A0D9B}"/>
              </a:ext>
            </a:extLst>
          </p:cNvPr>
          <p:cNvPicPr>
            <a:picLocks noChangeAspect="1"/>
          </p:cNvPicPr>
          <p:nvPr userDrawn="1"/>
        </p:nvPicPr>
        <p:blipFill>
          <a:blip r:embed="rId3"/>
          <a:srcRect b="35492"/>
          <a:stretch>
            <a:fillRect/>
          </a:stretch>
        </p:blipFill>
        <p:spPr>
          <a:xfrm>
            <a:off x="0" y="0"/>
            <a:ext cx="12192000" cy="4423971"/>
          </a:xfrm>
          <a:prstGeom prst="rect">
            <a:avLst/>
          </a:prstGeom>
        </p:spPr>
      </p:pic>
      <p:sp>
        <p:nvSpPr>
          <p:cNvPr id="11" name="Text Placeholder 7">
            <a:extLst>
              <a:ext uri="{FF2B5EF4-FFF2-40B4-BE49-F238E27FC236}">
                <a16:creationId xmlns:a16="http://schemas.microsoft.com/office/drawing/2014/main" id="{AEF3708F-899A-B541-159A-C8521E183C8E}"/>
              </a:ext>
            </a:extLst>
          </p:cNvPr>
          <p:cNvSpPr txBox="1">
            <a:spLocks/>
          </p:cNvSpPr>
          <p:nvPr userDrawn="1"/>
        </p:nvSpPr>
        <p:spPr>
          <a:xfrm>
            <a:off x="1457324" y="2586149"/>
            <a:ext cx="9469765" cy="1685702"/>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sz="4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Poppins SemiBold" pitchFamily="2" charset="77"/>
                <a:ea typeface="+mn-ea"/>
                <a:cs typeface="Poppins SemiBold"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Poppins SemiBold" pitchFamily="2" charset="77"/>
                <a:ea typeface="+mn-ea"/>
                <a:cs typeface="Poppins SemiBold"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800"/>
              <a:t>Q</a:t>
            </a:r>
            <a:r>
              <a:rPr lang="en-US" sz="13800">
                <a:solidFill>
                  <a:srgbClr val="CDFF4E"/>
                </a:solidFill>
              </a:rPr>
              <a:t>&amp;</a:t>
            </a:r>
            <a:r>
              <a:rPr lang="en-US" sz="13800"/>
              <a:t>A</a:t>
            </a:r>
          </a:p>
        </p:txBody>
      </p:sp>
      <p:pic>
        <p:nvPicPr>
          <p:cNvPr id="12" name="Picture 11" descr="A close-up of a logo&#10;&#10;AI-generated content may be incorrect.">
            <a:extLst>
              <a:ext uri="{FF2B5EF4-FFF2-40B4-BE49-F238E27FC236}">
                <a16:creationId xmlns:a16="http://schemas.microsoft.com/office/drawing/2014/main" id="{8D737F61-481A-522F-672E-D65AD0E1582C}"/>
              </a:ext>
            </a:extLst>
          </p:cNvPr>
          <p:cNvPicPr>
            <a:picLocks noChangeAspect="1"/>
          </p:cNvPicPr>
          <p:nvPr userDrawn="1"/>
        </p:nvPicPr>
        <p:blipFill>
          <a:blip r:embed="rId4"/>
          <a:stretch>
            <a:fillRect/>
          </a:stretch>
        </p:blipFill>
        <p:spPr>
          <a:xfrm>
            <a:off x="4629647" y="353307"/>
            <a:ext cx="3125118" cy="332767"/>
          </a:xfrm>
          <a:prstGeom prst="rect">
            <a:avLst/>
          </a:prstGeom>
        </p:spPr>
      </p:pic>
    </p:spTree>
    <p:extLst>
      <p:ext uri="{BB962C8B-B14F-4D97-AF65-F5344CB8AC3E}">
        <p14:creationId xmlns:p14="http://schemas.microsoft.com/office/powerpoint/2010/main" val="2330420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8200F9-42C1-9524-CDCB-D5FB3C3C46DC}"/>
              </a:ext>
            </a:extLst>
          </p:cNvPr>
          <p:cNvSpPr/>
          <p:nvPr userDrawn="1"/>
        </p:nvSpPr>
        <p:spPr>
          <a:xfrm rot="10800000">
            <a:off x="-2" y="0"/>
            <a:ext cx="12191999" cy="6858000"/>
          </a:xfrm>
          <a:prstGeom prst="rect">
            <a:avLst/>
          </a:prstGeom>
          <a:gradFill>
            <a:gsLst>
              <a:gs pos="0">
                <a:srgbClr val="D15A0A"/>
              </a:gs>
              <a:gs pos="45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urple and black landscape&#10;&#10;AI-generated content may be incorrect.">
            <a:extLst>
              <a:ext uri="{FF2B5EF4-FFF2-40B4-BE49-F238E27FC236}">
                <a16:creationId xmlns:a16="http://schemas.microsoft.com/office/drawing/2014/main" id="{E96E938A-1D1A-C627-7A7C-28C348616192}"/>
              </a:ext>
            </a:extLst>
          </p:cNvPr>
          <p:cNvPicPr>
            <a:picLocks noChangeAspect="1"/>
          </p:cNvPicPr>
          <p:nvPr userDrawn="1"/>
        </p:nvPicPr>
        <p:blipFill>
          <a:blip r:embed="rId2"/>
          <a:srcRect t="71640" b="3028"/>
          <a:stretch>
            <a:fillRect/>
          </a:stretch>
        </p:blipFill>
        <p:spPr>
          <a:xfrm>
            <a:off x="-2" y="5120720"/>
            <a:ext cx="12191997" cy="1737280"/>
          </a:xfrm>
          <a:prstGeom prst="rect">
            <a:avLst/>
          </a:prstGeom>
        </p:spPr>
      </p:pic>
      <p:pic>
        <p:nvPicPr>
          <p:cNvPr id="9" name="Picture 8" descr="A black background with white dots&#10;&#10;AI-generated content may be incorrect.">
            <a:extLst>
              <a:ext uri="{FF2B5EF4-FFF2-40B4-BE49-F238E27FC236}">
                <a16:creationId xmlns:a16="http://schemas.microsoft.com/office/drawing/2014/main" id="{6D2CCFF6-609D-C590-0006-CD9F36CD1C0D}"/>
              </a:ext>
            </a:extLst>
          </p:cNvPr>
          <p:cNvPicPr>
            <a:picLocks noChangeAspect="1"/>
          </p:cNvPicPr>
          <p:nvPr userDrawn="1"/>
        </p:nvPicPr>
        <p:blipFill>
          <a:blip r:embed="rId3"/>
          <a:srcRect b="35492"/>
          <a:stretch>
            <a:fillRect/>
          </a:stretch>
        </p:blipFill>
        <p:spPr>
          <a:xfrm>
            <a:off x="0" y="0"/>
            <a:ext cx="12192000" cy="4423971"/>
          </a:xfrm>
          <a:prstGeom prst="rect">
            <a:avLst/>
          </a:prstGeom>
        </p:spPr>
      </p:pic>
      <p:pic>
        <p:nvPicPr>
          <p:cNvPr id="10" name="Graphic 9">
            <a:extLst>
              <a:ext uri="{FF2B5EF4-FFF2-40B4-BE49-F238E27FC236}">
                <a16:creationId xmlns:a16="http://schemas.microsoft.com/office/drawing/2014/main" id="{8635378B-2A85-676E-8625-0FB9764DB17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31354" y="449075"/>
            <a:ext cx="2208681" cy="330200"/>
          </a:xfrm>
          <a:prstGeom prst="rect">
            <a:avLst/>
          </a:prstGeom>
        </p:spPr>
      </p:pic>
      <p:sp>
        <p:nvSpPr>
          <p:cNvPr id="11" name="Text Placeholder 7">
            <a:extLst>
              <a:ext uri="{FF2B5EF4-FFF2-40B4-BE49-F238E27FC236}">
                <a16:creationId xmlns:a16="http://schemas.microsoft.com/office/drawing/2014/main" id="{0B83F21F-D672-6FD6-4176-B14DED72B2A0}"/>
              </a:ext>
            </a:extLst>
          </p:cNvPr>
          <p:cNvSpPr txBox="1">
            <a:spLocks/>
          </p:cNvSpPr>
          <p:nvPr userDrawn="1"/>
        </p:nvSpPr>
        <p:spPr>
          <a:xfrm>
            <a:off x="1457324" y="2211985"/>
            <a:ext cx="9469765" cy="2190663"/>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sz="4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Poppins SemiBold" pitchFamily="2" charset="77"/>
                <a:ea typeface="+mn-ea"/>
                <a:cs typeface="Poppins SemiBold"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Poppins SemiBold" pitchFamily="2" charset="77"/>
                <a:ea typeface="+mn-ea"/>
                <a:cs typeface="Poppins SemiBold"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800">
                <a:solidFill>
                  <a:srgbClr val="CDFF4E"/>
                </a:solidFill>
              </a:rPr>
              <a:t>Thank </a:t>
            </a:r>
            <a:r>
              <a:rPr lang="en-US" sz="13800"/>
              <a:t>you</a:t>
            </a:r>
          </a:p>
        </p:txBody>
      </p:sp>
      <p:pic>
        <p:nvPicPr>
          <p:cNvPr id="12" name="Picture 11" descr="A close-up of a logo&#10;&#10;AI-generated content may be incorrect.">
            <a:extLst>
              <a:ext uri="{FF2B5EF4-FFF2-40B4-BE49-F238E27FC236}">
                <a16:creationId xmlns:a16="http://schemas.microsoft.com/office/drawing/2014/main" id="{5FDAF561-D3A0-8D52-26C3-415509C470B7}"/>
              </a:ext>
            </a:extLst>
          </p:cNvPr>
          <p:cNvPicPr>
            <a:picLocks noChangeAspect="1"/>
          </p:cNvPicPr>
          <p:nvPr userDrawn="1"/>
        </p:nvPicPr>
        <p:blipFill>
          <a:blip r:embed="rId5"/>
          <a:stretch>
            <a:fillRect/>
          </a:stretch>
        </p:blipFill>
        <p:spPr>
          <a:xfrm>
            <a:off x="8248575" y="308993"/>
            <a:ext cx="3622808" cy="385762"/>
          </a:xfrm>
          <a:prstGeom prst="rect">
            <a:avLst/>
          </a:prstGeom>
        </p:spPr>
      </p:pic>
    </p:spTree>
    <p:extLst>
      <p:ext uri="{BB962C8B-B14F-4D97-AF65-F5344CB8AC3E}">
        <p14:creationId xmlns:p14="http://schemas.microsoft.com/office/powerpoint/2010/main" val="4199341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Hold Slide">
    <p:bg>
      <p:bgPr>
        <a:gradFill>
          <a:gsLst>
            <a:gs pos="0">
              <a:schemeClr val="accent6"/>
            </a:gs>
            <a:gs pos="48000">
              <a:schemeClr val="bg2"/>
            </a:gs>
          </a:gsLst>
          <a:lin ang="5400000" scaled="1"/>
        </a:gradFill>
        <a:effectLst/>
      </p:bgPr>
    </p:bg>
    <p:spTree>
      <p:nvGrpSpPr>
        <p:cNvPr id="1" name=""/>
        <p:cNvGrpSpPr/>
        <p:nvPr/>
      </p:nvGrpSpPr>
      <p:grpSpPr>
        <a:xfrm>
          <a:off x="0" y="0"/>
          <a:ext cx="0" cy="0"/>
          <a:chOff x="0" y="0"/>
          <a:chExt cx="0" cy="0"/>
        </a:xfrm>
      </p:grpSpPr>
      <p:sp>
        <p:nvSpPr>
          <p:cNvPr id="12" name="TextBox 11"/>
          <p:cNvSpPr txBox="1"/>
          <p:nvPr userDrawn="1"/>
        </p:nvSpPr>
        <p:spPr>
          <a:xfrm>
            <a:off x="13480887" y="6694641"/>
            <a:ext cx="184714" cy="369332"/>
          </a:xfrm>
          <a:prstGeom prst="rect">
            <a:avLst/>
          </a:prstGeom>
          <a:noFill/>
        </p:spPr>
        <p:txBody>
          <a:bodyPr wrap="none" rtlCol="0">
            <a:spAutoFit/>
          </a:bodyPr>
          <a:lstStyle/>
          <a:p>
            <a:endParaRPr lang="en-US" sz="1800" b="0" i="0">
              <a:latin typeface="Poppins" pitchFamily="2" charset="77"/>
            </a:endParaRPr>
          </a:p>
        </p:txBody>
      </p:sp>
      <p:sp>
        <p:nvSpPr>
          <p:cNvPr id="13" name="TextBox 12"/>
          <p:cNvSpPr txBox="1"/>
          <p:nvPr userDrawn="1"/>
        </p:nvSpPr>
        <p:spPr>
          <a:xfrm>
            <a:off x="13209542" y="6423403"/>
            <a:ext cx="184714" cy="369332"/>
          </a:xfrm>
          <a:prstGeom prst="rect">
            <a:avLst/>
          </a:prstGeom>
          <a:noFill/>
        </p:spPr>
        <p:txBody>
          <a:bodyPr wrap="none" rtlCol="0">
            <a:spAutoFit/>
          </a:bodyPr>
          <a:lstStyle/>
          <a:p>
            <a:endParaRPr lang="en-US" sz="1800" b="0" i="0">
              <a:latin typeface="Poppins" pitchFamily="2" charset="77"/>
            </a:endParaRPr>
          </a:p>
        </p:txBody>
      </p:sp>
      <p:sp>
        <p:nvSpPr>
          <p:cNvPr id="15" name="Title 23">
            <a:extLst>
              <a:ext uri="{FF2B5EF4-FFF2-40B4-BE49-F238E27FC236}">
                <a16:creationId xmlns:a16="http://schemas.microsoft.com/office/drawing/2014/main" id="{01D7CB32-7CD4-D636-110E-09583D2762AF}"/>
              </a:ext>
            </a:extLst>
          </p:cNvPr>
          <p:cNvSpPr>
            <a:spLocks noGrp="1"/>
          </p:cNvSpPr>
          <p:nvPr>
            <p:ph type="title" hasCustomPrompt="1"/>
          </p:nvPr>
        </p:nvSpPr>
        <p:spPr>
          <a:xfrm>
            <a:off x="602593" y="533065"/>
            <a:ext cx="10977952" cy="422116"/>
          </a:xfrm>
          <a:prstGeom prst="rect">
            <a:avLst/>
          </a:prstGeom>
          <a:effectLst/>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2"/>
                </a:solidFill>
                <a:effectLst/>
                <a:latin typeface="Poppins SemiBold" pitchFamily="2" charset="77"/>
                <a:ea typeface="+mj-ea"/>
                <a:cs typeface="Poppins SemiBold" pitchFamily="2" charset="77"/>
              </a:defRPr>
            </a:lvl1pPr>
          </a:lstStyle>
          <a:p>
            <a:r>
              <a:rPr lang="en-US"/>
              <a:t>Header</a:t>
            </a:r>
          </a:p>
        </p:txBody>
      </p:sp>
      <p:sp>
        <p:nvSpPr>
          <p:cNvPr id="2" name="Text Placeholder 3">
            <a:extLst>
              <a:ext uri="{FF2B5EF4-FFF2-40B4-BE49-F238E27FC236}">
                <a16:creationId xmlns:a16="http://schemas.microsoft.com/office/drawing/2014/main" id="{EED2EC9E-E7E0-8C26-C7C9-32AE38F69762}"/>
              </a:ext>
            </a:extLst>
          </p:cNvPr>
          <p:cNvSpPr>
            <a:spLocks noGrp="1"/>
          </p:cNvSpPr>
          <p:nvPr>
            <p:ph type="body" sz="quarter" idx="14"/>
          </p:nvPr>
        </p:nvSpPr>
        <p:spPr>
          <a:xfrm>
            <a:off x="609600" y="1610598"/>
            <a:ext cx="10977952" cy="4561601"/>
          </a:xfrm>
          <a:prstGeom prst="roundRect">
            <a:avLst>
              <a:gd name="adj" fmla="val 0"/>
            </a:avLst>
          </a:prstGeom>
          <a:noFill/>
          <a:ln w="15875">
            <a:noFill/>
          </a:ln>
        </p:spPr>
        <p:txBody>
          <a:bodyPr lIns="0" tIns="0" rIns="0" bIns="0"/>
          <a:lstStyle>
            <a:lvl1pPr>
              <a:buClr>
                <a:schemeClr val="tx2"/>
              </a:buClr>
              <a:defRPr sz="1600" b="0" i="0">
                <a:solidFill>
                  <a:schemeClr val="tx1"/>
                </a:solidFill>
                <a:latin typeface="Poppins" pitchFamily="2" charset="77"/>
              </a:defRPr>
            </a:lvl1pPr>
            <a:lvl2pPr>
              <a:buClr>
                <a:schemeClr val="tx2"/>
              </a:buClr>
              <a:defRPr sz="1400" b="0" i="0">
                <a:solidFill>
                  <a:schemeClr val="tx1"/>
                </a:solidFill>
                <a:latin typeface="Poppins" pitchFamily="2" charset="77"/>
              </a:defRPr>
            </a:lvl2pPr>
            <a:lvl3pPr>
              <a:buClr>
                <a:schemeClr val="tx2"/>
              </a:buClr>
              <a:defRPr sz="1200" b="0" i="0">
                <a:solidFill>
                  <a:schemeClr val="tx1"/>
                </a:solidFill>
                <a:latin typeface="Poppins" pitchFamily="2" charset="77"/>
              </a:defRPr>
            </a:lvl3pPr>
            <a:lvl4pPr>
              <a:buClr>
                <a:schemeClr val="tx2"/>
              </a:buClr>
              <a:defRPr sz="1100" b="0" i="0">
                <a:solidFill>
                  <a:schemeClr val="tx1"/>
                </a:solidFill>
                <a:latin typeface="Poppins" pitchFamily="2" charset="77"/>
              </a:defRPr>
            </a:lvl4pPr>
            <a:lvl5pPr>
              <a:buClr>
                <a:schemeClr val="tx2"/>
              </a:buClr>
              <a:defRPr sz="1100" b="0" i="0">
                <a:solidFill>
                  <a:schemeClr val="tx1"/>
                </a:solidFill>
                <a:latin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1">
            <a:extLst>
              <a:ext uri="{FF2B5EF4-FFF2-40B4-BE49-F238E27FC236}">
                <a16:creationId xmlns:a16="http://schemas.microsoft.com/office/drawing/2014/main" id="{188C09A5-4452-E011-0698-04DF037341BF}"/>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solidFill>
                  <a:schemeClr val="tx1"/>
                </a:solidFill>
                <a:effectLst/>
                <a:latin typeface="Poppins" pitchFamily="2" charset="77"/>
                <a:cs typeface="Poppins" pitchFamily="2" charset="77"/>
              </a:defRPr>
            </a:lvl1pPr>
          </a:lstStyle>
          <a:p>
            <a:pPr marL="0" marR="0" lvl="0" indent="0" algn="l" defTabSz="914400" rtl="0" eaLnBrk="1" fontAlgn="auto" latinLnBrk="0" hangingPunct="1">
              <a:lnSpc>
                <a:spcPts val="1700"/>
              </a:lnSpc>
              <a:spcBef>
                <a:spcPct val="20000"/>
              </a:spcBef>
              <a:spcAft>
                <a:spcPts val="1125"/>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Tree>
    <p:extLst>
      <p:ext uri="{BB962C8B-B14F-4D97-AF65-F5344CB8AC3E}">
        <p14:creationId xmlns:p14="http://schemas.microsoft.com/office/powerpoint/2010/main" val="958135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DD4B04-8F5A-E5F8-9FDB-C70AAA0166B3}"/>
              </a:ext>
            </a:extLst>
          </p:cNvPr>
          <p:cNvSpPr/>
          <p:nvPr userDrawn="1"/>
        </p:nvSpPr>
        <p:spPr>
          <a:xfrm>
            <a:off x="0" y="12315"/>
            <a:ext cx="12191999" cy="6858000"/>
          </a:xfrm>
          <a:prstGeom prst="rect">
            <a:avLst/>
          </a:prstGeom>
          <a:gradFill flip="none" rotWithShape="1">
            <a:gsLst>
              <a:gs pos="0">
                <a:srgbClr val="D15A0A"/>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46C76D5-FE89-4833-D088-2E9AEC42F463}"/>
              </a:ext>
            </a:extLst>
          </p:cNvPr>
          <p:cNvPicPr>
            <a:picLocks noChangeAspect="1"/>
          </p:cNvPicPr>
          <p:nvPr userDrawn="1"/>
        </p:nvPicPr>
        <p:blipFill>
          <a:blip r:embed="rId2"/>
          <a:srcRect/>
          <a:stretch/>
        </p:blipFill>
        <p:spPr>
          <a:xfrm>
            <a:off x="8234287" y="6220821"/>
            <a:ext cx="3622808" cy="385761"/>
          </a:xfrm>
          <a:prstGeom prst="rect">
            <a:avLst/>
          </a:prstGeom>
        </p:spPr>
      </p:pic>
      <p:sp>
        <p:nvSpPr>
          <p:cNvPr id="3" name="Rectangle 2">
            <a:extLst>
              <a:ext uri="{FF2B5EF4-FFF2-40B4-BE49-F238E27FC236}">
                <a16:creationId xmlns:a16="http://schemas.microsoft.com/office/drawing/2014/main" id="{AE1A5E59-7573-FA45-EF10-ACEE9F040FCD}"/>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7359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3A89-83C1-33F1-F8AA-E547CCF0019A}"/>
              </a:ext>
            </a:extLst>
          </p:cNvPr>
          <p:cNvSpPr/>
          <p:nvPr userDrawn="1"/>
        </p:nvSpPr>
        <p:spPr>
          <a:xfrm>
            <a:off x="-2" y="0"/>
            <a:ext cx="12191999" cy="6858000"/>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ECBFD25-1D68-19EA-DD15-58F421A8E0BE}"/>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4" name="Rectangle 3">
            <a:extLst>
              <a:ext uri="{FF2B5EF4-FFF2-40B4-BE49-F238E27FC236}">
                <a16:creationId xmlns:a16="http://schemas.microsoft.com/office/drawing/2014/main" id="{2F633C82-2402-E4FD-4E1A-91D78C45CF42}"/>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365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6B7AC-71DF-FBCC-9117-D327EEBE9DA5}"/>
              </a:ext>
            </a:extLst>
          </p:cNvPr>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2E9E62-D459-FAE0-B75E-876915B84A04}"/>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82E427E8-D780-F2B2-6598-069D85535CED}"/>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15180638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ackgroun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2E9E62-D459-FAE0-B75E-876915B84A04}"/>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8D0B0F-6EBF-94D1-9672-433ECC9BD5F7}"/>
              </a:ext>
            </a:extLst>
          </p:cNvPr>
          <p:cNvPicPr>
            <a:picLocks noChangeAspect="1"/>
          </p:cNvPicPr>
          <p:nvPr userDrawn="1"/>
        </p:nvPicPr>
        <p:blipFill>
          <a:blip r:embed="rId2"/>
          <a:srcRect/>
          <a:stretch/>
        </p:blipFill>
        <p:spPr>
          <a:xfrm>
            <a:off x="8234292" y="6220821"/>
            <a:ext cx="3622798" cy="385761"/>
          </a:xfrm>
          <a:prstGeom prst="rect">
            <a:avLst/>
          </a:prstGeom>
        </p:spPr>
      </p:pic>
    </p:spTree>
    <p:extLst>
      <p:ext uri="{BB962C8B-B14F-4D97-AF65-F5344CB8AC3E}">
        <p14:creationId xmlns:p14="http://schemas.microsoft.com/office/powerpoint/2010/main" val="3782482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Background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35DDE9-91A5-5C50-5A7F-8CAD40C4EA96}"/>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4" name="Rectangle 3">
            <a:extLst>
              <a:ext uri="{FF2B5EF4-FFF2-40B4-BE49-F238E27FC236}">
                <a16:creationId xmlns:a16="http://schemas.microsoft.com/office/drawing/2014/main" id="{2630B07A-0A7A-AE58-9DC7-1E5552D20503}"/>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468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6B7AC-71DF-FBCC-9117-D327EEBE9DA5}"/>
              </a:ext>
            </a:extLst>
          </p:cNvPr>
          <p:cNvSpPr/>
          <p:nvPr userDrawn="1"/>
        </p:nvSpPr>
        <p:spPr>
          <a:xfrm>
            <a:off x="-2" y="0"/>
            <a:ext cx="12191999" cy="6858000"/>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2E9E62-D459-FAE0-B75E-876915B84A04}"/>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82E427E8-D780-F2B2-6598-069D85535CED}"/>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18672585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6B7AC-71DF-FBCC-9117-D327EEBE9DA5}"/>
              </a:ext>
            </a:extLst>
          </p:cNvPr>
          <p:cNvSpPr/>
          <p:nvPr userDrawn="1"/>
        </p:nvSpPr>
        <p:spPr>
          <a:xfrm>
            <a:off x="-2" y="0"/>
            <a:ext cx="12191999" cy="6858000"/>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2E9E62-D459-FAE0-B75E-876915B84A04}"/>
              </a:ext>
            </a:extLst>
          </p:cNvPr>
          <p:cNvSpPr/>
          <p:nvPr userDrawn="1"/>
        </p:nvSpPr>
        <p:spPr>
          <a:xfrm>
            <a:off x="0" y="6789700"/>
            <a:ext cx="12192000" cy="806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82E427E8-D780-F2B2-6598-069D85535CED}"/>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173806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Speak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31" name="Rounded Rectangle 30">
            <a:extLst>
              <a:ext uri="{FF2B5EF4-FFF2-40B4-BE49-F238E27FC236}">
                <a16:creationId xmlns:a16="http://schemas.microsoft.com/office/drawing/2014/main" id="{4D3F8976-999E-72EE-CF10-5078530A8EAB}"/>
              </a:ext>
            </a:extLst>
          </p:cNvPr>
          <p:cNvSpPr/>
          <p:nvPr userDrawn="1"/>
        </p:nvSpPr>
        <p:spPr>
          <a:xfrm>
            <a:off x="2152891" y="1404427"/>
            <a:ext cx="7357365" cy="4049145"/>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5">
            <a:extLst>
              <a:ext uri="{FF2B5EF4-FFF2-40B4-BE49-F238E27FC236}">
                <a16:creationId xmlns:a16="http://schemas.microsoft.com/office/drawing/2014/main" id="{9699476B-3DCB-8F98-87F0-8CDAB5911B4E}"/>
              </a:ext>
            </a:extLst>
          </p:cNvPr>
          <p:cNvSpPr>
            <a:spLocks noGrp="1"/>
          </p:cNvSpPr>
          <p:nvPr>
            <p:ph type="body" sz="quarter" idx="14" hasCustomPrompt="1"/>
          </p:nvPr>
        </p:nvSpPr>
        <p:spPr>
          <a:xfrm>
            <a:off x="6117880" y="2976080"/>
            <a:ext cx="2890195"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33" name="Text Placeholder 25">
            <a:extLst>
              <a:ext uri="{FF2B5EF4-FFF2-40B4-BE49-F238E27FC236}">
                <a16:creationId xmlns:a16="http://schemas.microsoft.com/office/drawing/2014/main" id="{133A5167-E066-AD5C-E8E5-5024EC6AD8B4}"/>
              </a:ext>
            </a:extLst>
          </p:cNvPr>
          <p:cNvSpPr>
            <a:spLocks noGrp="1"/>
          </p:cNvSpPr>
          <p:nvPr>
            <p:ph type="body" sz="quarter" idx="15" hasCustomPrompt="1"/>
          </p:nvPr>
        </p:nvSpPr>
        <p:spPr>
          <a:xfrm>
            <a:off x="6117880" y="3387578"/>
            <a:ext cx="2890195"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16" name="Picture Placeholder 28">
            <a:extLst>
              <a:ext uri="{FF2B5EF4-FFF2-40B4-BE49-F238E27FC236}">
                <a16:creationId xmlns:a16="http://schemas.microsoft.com/office/drawing/2014/main" id="{2029E8A8-2319-4B10-E343-DFD815250343}"/>
              </a:ext>
            </a:extLst>
          </p:cNvPr>
          <p:cNvSpPr>
            <a:spLocks noGrp="1"/>
          </p:cNvSpPr>
          <p:nvPr>
            <p:ph type="pic" sz="quarter" idx="13"/>
          </p:nvPr>
        </p:nvSpPr>
        <p:spPr>
          <a:xfrm>
            <a:off x="3067791" y="2110105"/>
            <a:ext cx="2638478" cy="2637788"/>
          </a:xfrm>
          <a:prstGeom prst="roundRect">
            <a:avLst>
              <a:gd name="adj" fmla="val 10963"/>
            </a:avLst>
          </a:prstGeom>
        </p:spPr>
        <p:txBody>
          <a:bodyPr/>
          <a:lstStyle/>
          <a:p>
            <a:endParaRPr lang="en-US"/>
          </a:p>
        </p:txBody>
      </p:sp>
    </p:spTree>
    <p:extLst>
      <p:ext uri="{BB962C8B-B14F-4D97-AF65-F5344CB8AC3E}">
        <p14:creationId xmlns:p14="http://schemas.microsoft.com/office/powerpoint/2010/main" val="2970974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ackground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DF4CA5-3A8E-2881-89F9-C3FD71CE39A8}"/>
              </a:ext>
            </a:extLst>
          </p:cNvPr>
          <p:cNvSpPr/>
          <p:nvPr userDrawn="1"/>
        </p:nvSpPr>
        <p:spPr>
          <a:xfrm rot="10800000">
            <a:off x="-2" y="0"/>
            <a:ext cx="12191999" cy="6858000"/>
          </a:xfrm>
          <a:prstGeom prst="rect">
            <a:avLst/>
          </a:prstGeom>
          <a:gradFill flip="none" rotWithShape="1">
            <a:gsLst>
              <a:gs pos="40000">
                <a:schemeClr val="bg1">
                  <a:lumMod val="99000"/>
                  <a:lumOff val="1000"/>
                  <a:alpha val="0"/>
                </a:schemeClr>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35DDE9-91A5-5C50-5A7F-8CAD40C4EA96}"/>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4" name="Rectangle 3">
            <a:extLst>
              <a:ext uri="{FF2B5EF4-FFF2-40B4-BE49-F238E27FC236}">
                <a16:creationId xmlns:a16="http://schemas.microsoft.com/office/drawing/2014/main" id="{2630B07A-0A7A-AE58-9DC7-1E5552D20503}"/>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241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AE0C23-EE46-12C9-DD2D-D874093BD23A}"/>
              </a:ext>
            </a:extLst>
          </p:cNvPr>
          <p:cNvSpPr/>
          <p:nvPr userDrawn="1"/>
        </p:nvSpPr>
        <p:spPr>
          <a:xfrm rot="10800000">
            <a:off x="-2" y="0"/>
            <a:ext cx="12191999" cy="6858000"/>
          </a:xfrm>
          <a:prstGeom prst="rect">
            <a:avLst/>
          </a:prstGeom>
          <a:gradFill flip="none" rotWithShape="1">
            <a:gsLst>
              <a:gs pos="40000">
                <a:schemeClr val="bg1">
                  <a:lumMod val="99000"/>
                  <a:lumOff val="1000"/>
                  <a:alpha val="0"/>
                </a:schemeClr>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954A757-65B0-33D0-AA0A-599C10B5E3FF}"/>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5" name="Rectangle 4">
            <a:extLst>
              <a:ext uri="{FF2B5EF4-FFF2-40B4-BE49-F238E27FC236}">
                <a16:creationId xmlns:a16="http://schemas.microsoft.com/office/drawing/2014/main" id="{1C17F8FF-DF8B-745E-D920-E3998D2B475A}"/>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397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9EBE9D-03D5-83D2-0EA1-DCA3A339B101}"/>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20198C-171A-AC7C-8FF4-CFB2F6B1992A}"/>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4D2655E6-AEE9-9094-4188-43E5B33101D4}"/>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3526995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Half Page 1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9EBE9D-03D5-83D2-0EA1-DCA3A339B101}"/>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20198C-171A-AC7C-8FF4-CFB2F6B1992A}"/>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line Image Placeholder 5">
            <a:extLst>
              <a:ext uri="{FF2B5EF4-FFF2-40B4-BE49-F238E27FC236}">
                <a16:creationId xmlns:a16="http://schemas.microsoft.com/office/drawing/2014/main" id="{E7B35DD4-72B4-982A-B88A-E0A72D077DC6}"/>
              </a:ext>
            </a:extLst>
          </p:cNvPr>
          <p:cNvSpPr>
            <a:spLocks noGrp="1"/>
          </p:cNvSpPr>
          <p:nvPr>
            <p:ph type="clipArt" sz="quarter" idx="10"/>
          </p:nvPr>
        </p:nvSpPr>
        <p:spPr>
          <a:xfrm>
            <a:off x="0" y="0"/>
            <a:ext cx="6096000" cy="6789738"/>
          </a:xfrm>
          <a:prstGeom prst="rect">
            <a:avLst/>
          </a:prstGeom>
        </p:spPr>
        <p:txBody>
          <a:bodyPr/>
          <a:lstStyle/>
          <a:p>
            <a:endParaRPr lang="en-US"/>
          </a:p>
        </p:txBody>
      </p:sp>
      <p:pic>
        <p:nvPicPr>
          <p:cNvPr id="7" name="Picture 6" descr="A close-up of a logo&#10;&#10;AI-generated content may be incorrect.">
            <a:extLst>
              <a:ext uri="{FF2B5EF4-FFF2-40B4-BE49-F238E27FC236}">
                <a16:creationId xmlns:a16="http://schemas.microsoft.com/office/drawing/2014/main" id="{0ADE86CF-196A-05A0-95B3-B505F1232C51}"/>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9287513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alf Pag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120A36"/>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F30BD4D6-1D7B-BD43-E5B3-8C29C0C3DF8A}"/>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2634575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Half Page 2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120A36"/>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line Image Placeholder 5">
            <a:extLst>
              <a:ext uri="{FF2B5EF4-FFF2-40B4-BE49-F238E27FC236}">
                <a16:creationId xmlns:a16="http://schemas.microsoft.com/office/drawing/2014/main" id="{63B510DA-C871-6245-F578-C172BA3FAD6B}"/>
              </a:ext>
            </a:extLst>
          </p:cNvPr>
          <p:cNvSpPr>
            <a:spLocks noGrp="1"/>
          </p:cNvSpPr>
          <p:nvPr>
            <p:ph type="clipArt" sz="quarter" idx="10"/>
          </p:nvPr>
        </p:nvSpPr>
        <p:spPr>
          <a:xfrm>
            <a:off x="0" y="0"/>
            <a:ext cx="6096000" cy="6789738"/>
          </a:xfrm>
          <a:prstGeom prst="rect">
            <a:avLst/>
          </a:prstGeom>
        </p:spPr>
        <p:txBody>
          <a:bodyPr/>
          <a:lstStyle/>
          <a:p>
            <a:endParaRPr lang="en-US"/>
          </a:p>
        </p:txBody>
      </p:sp>
      <p:pic>
        <p:nvPicPr>
          <p:cNvPr id="6" name="Picture 5" descr="A close-up of a logo&#10;&#10;AI-generated content may be incorrect.">
            <a:extLst>
              <a:ext uri="{FF2B5EF4-FFF2-40B4-BE49-F238E27FC236}">
                <a16:creationId xmlns:a16="http://schemas.microsoft.com/office/drawing/2014/main" id="{05E6A61D-4ED7-0237-4E16-90C84F3DA0FF}"/>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1530946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Half Pag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298BC3-2067-A9FF-6E02-7D1E53774629}"/>
              </a:ext>
            </a:extLst>
          </p:cNvPr>
          <p:cNvSpPr/>
          <p:nvPr userDrawn="1"/>
        </p:nvSpPr>
        <p:spPr>
          <a:xfrm rot="10800000">
            <a:off x="6096000" y="7034"/>
            <a:ext cx="6095996" cy="6858000"/>
          </a:xfrm>
          <a:prstGeom prst="rect">
            <a:avLst/>
          </a:prstGeom>
          <a:gradFill flip="none" rotWithShape="1">
            <a:gsLst>
              <a:gs pos="40000">
                <a:srgbClr val="FFFFFF"/>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7BD323-85D4-6D91-436A-D9EBF494714E}"/>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8" name="Online Image Placeholder 5">
            <a:extLst>
              <a:ext uri="{FF2B5EF4-FFF2-40B4-BE49-F238E27FC236}">
                <a16:creationId xmlns:a16="http://schemas.microsoft.com/office/drawing/2014/main" id="{8B24C5A3-7A69-F24E-746B-B97108331D61}"/>
              </a:ext>
            </a:extLst>
          </p:cNvPr>
          <p:cNvSpPr>
            <a:spLocks noGrp="1"/>
          </p:cNvSpPr>
          <p:nvPr>
            <p:ph type="clipArt" sz="quarter" idx="10"/>
          </p:nvPr>
        </p:nvSpPr>
        <p:spPr>
          <a:xfrm>
            <a:off x="0" y="0"/>
            <a:ext cx="6096000" cy="6789738"/>
          </a:xfrm>
          <a:prstGeom prst="rect">
            <a:avLst/>
          </a:prstGeom>
        </p:spPr>
        <p:txBody>
          <a:bodyPr/>
          <a:lstStyle/>
          <a:p>
            <a:endParaRPr lang="en-US"/>
          </a:p>
        </p:txBody>
      </p:sp>
    </p:spTree>
    <p:extLst>
      <p:ext uri="{BB962C8B-B14F-4D97-AF65-F5344CB8AC3E}">
        <p14:creationId xmlns:p14="http://schemas.microsoft.com/office/powerpoint/2010/main" val="834222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Half Page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902DAA-D6C1-03AE-EF89-015CD3D4B285}"/>
              </a:ext>
            </a:extLst>
          </p:cNvPr>
          <p:cNvSpPr/>
          <p:nvPr userDrawn="1"/>
        </p:nvSpPr>
        <p:spPr>
          <a:xfrm rot="10800000">
            <a:off x="6096000" y="7034"/>
            <a:ext cx="6095996" cy="6858000"/>
          </a:xfrm>
          <a:prstGeom prst="rect">
            <a:avLst/>
          </a:prstGeom>
          <a:gradFill flip="none" rotWithShape="1">
            <a:gsLst>
              <a:gs pos="40000">
                <a:srgbClr val="FFFFFF"/>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C9181D7-2857-1B1D-D91B-1136CF75D2FD}"/>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nline Image Placeholder 5">
            <a:extLst>
              <a:ext uri="{FF2B5EF4-FFF2-40B4-BE49-F238E27FC236}">
                <a16:creationId xmlns:a16="http://schemas.microsoft.com/office/drawing/2014/main" id="{4BAA3291-2594-6F0E-D563-7DFF8EA5A28E}"/>
              </a:ext>
            </a:extLst>
          </p:cNvPr>
          <p:cNvSpPr>
            <a:spLocks noGrp="1"/>
          </p:cNvSpPr>
          <p:nvPr>
            <p:ph type="clipArt" sz="quarter" idx="10"/>
          </p:nvPr>
        </p:nvSpPr>
        <p:spPr>
          <a:xfrm>
            <a:off x="0" y="0"/>
            <a:ext cx="6096000" cy="6789738"/>
          </a:xfrm>
          <a:prstGeom prst="rect">
            <a:avLst/>
          </a:prstGeom>
        </p:spPr>
        <p:txBody>
          <a:bodyPr/>
          <a:lstStyle/>
          <a:p>
            <a:endParaRPr lang="en-US"/>
          </a:p>
        </p:txBody>
      </p:sp>
    </p:spTree>
    <p:extLst>
      <p:ext uri="{BB962C8B-B14F-4D97-AF65-F5344CB8AC3E}">
        <p14:creationId xmlns:p14="http://schemas.microsoft.com/office/powerpoint/2010/main" val="2970330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Pag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3AA429-D3F3-A190-A071-30F519A2F9BF}"/>
              </a:ext>
            </a:extLst>
          </p:cNvPr>
          <p:cNvSpPr/>
          <p:nvPr userDrawn="1"/>
        </p:nvSpPr>
        <p:spPr>
          <a:xfrm rot="10800000">
            <a:off x="-2" y="0"/>
            <a:ext cx="12191999" cy="6858000"/>
          </a:xfrm>
          <a:prstGeom prst="rect">
            <a:avLst/>
          </a:prstGeom>
          <a:gradFill>
            <a:gsLst>
              <a:gs pos="0">
                <a:srgbClr val="D15A0A"/>
              </a:gs>
              <a:gs pos="45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urple and black landscape&#10;&#10;AI-generated content may be incorrect.">
            <a:extLst>
              <a:ext uri="{FF2B5EF4-FFF2-40B4-BE49-F238E27FC236}">
                <a16:creationId xmlns:a16="http://schemas.microsoft.com/office/drawing/2014/main" id="{2F1E728D-2235-3246-E84C-75DAAD40B3A8}"/>
              </a:ext>
            </a:extLst>
          </p:cNvPr>
          <p:cNvPicPr>
            <a:picLocks noChangeAspect="1"/>
          </p:cNvPicPr>
          <p:nvPr userDrawn="1"/>
        </p:nvPicPr>
        <p:blipFill>
          <a:blip r:embed="rId2"/>
          <a:srcRect t="71640" b="3028"/>
          <a:stretch>
            <a:fillRect/>
          </a:stretch>
        </p:blipFill>
        <p:spPr>
          <a:xfrm>
            <a:off x="-5" y="5120720"/>
            <a:ext cx="12191997" cy="1737280"/>
          </a:xfrm>
          <a:prstGeom prst="rect">
            <a:avLst/>
          </a:prstGeom>
        </p:spPr>
      </p:pic>
      <p:pic>
        <p:nvPicPr>
          <p:cNvPr id="4" name="Picture 3" descr="A black background with white dots&#10;&#10;AI-generated content may be incorrect.">
            <a:extLst>
              <a:ext uri="{FF2B5EF4-FFF2-40B4-BE49-F238E27FC236}">
                <a16:creationId xmlns:a16="http://schemas.microsoft.com/office/drawing/2014/main" id="{C3AE3744-68AE-8386-E55B-172ED21F5134}"/>
              </a:ext>
            </a:extLst>
          </p:cNvPr>
          <p:cNvPicPr>
            <a:picLocks noChangeAspect="1"/>
          </p:cNvPicPr>
          <p:nvPr userDrawn="1"/>
        </p:nvPicPr>
        <p:blipFill>
          <a:blip r:embed="rId3"/>
          <a:srcRect b="35492"/>
          <a:stretch>
            <a:fillRect/>
          </a:stretch>
        </p:blipFill>
        <p:spPr>
          <a:xfrm>
            <a:off x="0" y="0"/>
            <a:ext cx="12192000" cy="4423971"/>
          </a:xfrm>
          <a:prstGeom prst="rect">
            <a:avLst/>
          </a:prstGeom>
        </p:spPr>
      </p:pic>
      <p:pic>
        <p:nvPicPr>
          <p:cNvPr id="6" name="Picture 5" descr="A close-up of a logo&#10;&#10;AI-generated content may be incorrect.">
            <a:extLst>
              <a:ext uri="{FF2B5EF4-FFF2-40B4-BE49-F238E27FC236}">
                <a16:creationId xmlns:a16="http://schemas.microsoft.com/office/drawing/2014/main" id="{289FA388-14DB-7EEB-3092-F6ACD47E074A}"/>
              </a:ext>
            </a:extLst>
          </p:cNvPr>
          <p:cNvPicPr>
            <a:picLocks noChangeAspect="1"/>
          </p:cNvPicPr>
          <p:nvPr userDrawn="1"/>
        </p:nvPicPr>
        <p:blipFill>
          <a:blip r:embed="rId4"/>
          <a:stretch>
            <a:fillRect/>
          </a:stretch>
        </p:blipFill>
        <p:spPr>
          <a:xfrm>
            <a:off x="4629647" y="353307"/>
            <a:ext cx="3125118" cy="332767"/>
          </a:xfrm>
          <a:prstGeom prst="rect">
            <a:avLst/>
          </a:prstGeom>
        </p:spPr>
      </p:pic>
    </p:spTree>
    <p:extLst>
      <p:ext uri="{BB962C8B-B14F-4D97-AF65-F5344CB8AC3E}">
        <p14:creationId xmlns:p14="http://schemas.microsoft.com/office/powerpoint/2010/main" val="13458385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lank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057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Speaker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31" name="Rounded Rectangle 30">
            <a:extLst>
              <a:ext uri="{FF2B5EF4-FFF2-40B4-BE49-F238E27FC236}">
                <a16:creationId xmlns:a16="http://schemas.microsoft.com/office/drawing/2014/main" id="{4D3F8976-999E-72EE-CF10-5078530A8EAB}"/>
              </a:ext>
            </a:extLst>
          </p:cNvPr>
          <p:cNvSpPr/>
          <p:nvPr userDrawn="1"/>
        </p:nvSpPr>
        <p:spPr>
          <a:xfrm>
            <a:off x="2152891" y="1136313"/>
            <a:ext cx="3703899" cy="4585373"/>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5">
            <a:extLst>
              <a:ext uri="{FF2B5EF4-FFF2-40B4-BE49-F238E27FC236}">
                <a16:creationId xmlns:a16="http://schemas.microsoft.com/office/drawing/2014/main" id="{9699476B-3DCB-8F98-87F0-8CDAB5911B4E}"/>
              </a:ext>
            </a:extLst>
          </p:cNvPr>
          <p:cNvSpPr>
            <a:spLocks noGrp="1"/>
          </p:cNvSpPr>
          <p:nvPr>
            <p:ph type="body" sz="quarter" idx="14" hasCustomPrompt="1"/>
          </p:nvPr>
        </p:nvSpPr>
        <p:spPr>
          <a:xfrm>
            <a:off x="2681743" y="4233616"/>
            <a:ext cx="2638477" cy="411498"/>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33" name="Text Placeholder 25">
            <a:extLst>
              <a:ext uri="{FF2B5EF4-FFF2-40B4-BE49-F238E27FC236}">
                <a16:creationId xmlns:a16="http://schemas.microsoft.com/office/drawing/2014/main" id="{133A5167-E066-AD5C-E8E5-5024EC6AD8B4}"/>
              </a:ext>
            </a:extLst>
          </p:cNvPr>
          <p:cNvSpPr>
            <a:spLocks noGrp="1"/>
          </p:cNvSpPr>
          <p:nvPr>
            <p:ph type="body" sz="quarter" idx="15" hasCustomPrompt="1"/>
          </p:nvPr>
        </p:nvSpPr>
        <p:spPr>
          <a:xfrm>
            <a:off x="2681743" y="4645113"/>
            <a:ext cx="2638477" cy="816369"/>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 name="Picture Placeholder 28">
            <a:extLst>
              <a:ext uri="{FF2B5EF4-FFF2-40B4-BE49-F238E27FC236}">
                <a16:creationId xmlns:a16="http://schemas.microsoft.com/office/drawing/2014/main" id="{1E2BB5F1-EDDE-E996-DC63-5DCBEB466257}"/>
              </a:ext>
            </a:extLst>
          </p:cNvPr>
          <p:cNvSpPr>
            <a:spLocks noGrp="1"/>
          </p:cNvSpPr>
          <p:nvPr>
            <p:ph type="pic" sz="quarter" idx="13"/>
          </p:nvPr>
        </p:nvSpPr>
        <p:spPr>
          <a:xfrm>
            <a:off x="2681744" y="1355425"/>
            <a:ext cx="2638478" cy="2637788"/>
          </a:xfrm>
          <a:prstGeom prst="roundRect">
            <a:avLst>
              <a:gd name="adj" fmla="val 10963"/>
            </a:avLst>
          </a:prstGeom>
        </p:spPr>
        <p:txBody>
          <a:bodyPr/>
          <a:lstStyle/>
          <a:p>
            <a:endParaRPr lang="en-US"/>
          </a:p>
        </p:txBody>
      </p:sp>
      <p:sp>
        <p:nvSpPr>
          <p:cNvPr id="4" name="Rounded Rectangle 3">
            <a:extLst>
              <a:ext uri="{FF2B5EF4-FFF2-40B4-BE49-F238E27FC236}">
                <a16:creationId xmlns:a16="http://schemas.microsoft.com/office/drawing/2014/main" id="{37E2E2C6-A704-2D94-11B6-852E522EA527}"/>
              </a:ext>
            </a:extLst>
          </p:cNvPr>
          <p:cNvSpPr/>
          <p:nvPr userDrawn="1"/>
        </p:nvSpPr>
        <p:spPr>
          <a:xfrm>
            <a:off x="6331351" y="1136313"/>
            <a:ext cx="3703899" cy="4585373"/>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5">
            <a:extLst>
              <a:ext uri="{FF2B5EF4-FFF2-40B4-BE49-F238E27FC236}">
                <a16:creationId xmlns:a16="http://schemas.microsoft.com/office/drawing/2014/main" id="{0D2E473C-CABA-4CB2-B909-4E8139C95201}"/>
              </a:ext>
            </a:extLst>
          </p:cNvPr>
          <p:cNvSpPr>
            <a:spLocks noGrp="1"/>
          </p:cNvSpPr>
          <p:nvPr>
            <p:ph type="body" sz="quarter" idx="16" hasCustomPrompt="1"/>
          </p:nvPr>
        </p:nvSpPr>
        <p:spPr>
          <a:xfrm>
            <a:off x="6860203" y="4233616"/>
            <a:ext cx="2638477" cy="411498"/>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6" name="Text Placeholder 25">
            <a:extLst>
              <a:ext uri="{FF2B5EF4-FFF2-40B4-BE49-F238E27FC236}">
                <a16:creationId xmlns:a16="http://schemas.microsoft.com/office/drawing/2014/main" id="{1E91CFEA-A244-C64F-8714-E66CC8EA82C9}"/>
              </a:ext>
            </a:extLst>
          </p:cNvPr>
          <p:cNvSpPr>
            <a:spLocks noGrp="1"/>
          </p:cNvSpPr>
          <p:nvPr>
            <p:ph type="body" sz="quarter" idx="17" hasCustomPrompt="1"/>
          </p:nvPr>
        </p:nvSpPr>
        <p:spPr>
          <a:xfrm>
            <a:off x="6860203" y="4645113"/>
            <a:ext cx="2638477" cy="816369"/>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8" name="Picture Placeholder 28">
            <a:extLst>
              <a:ext uri="{FF2B5EF4-FFF2-40B4-BE49-F238E27FC236}">
                <a16:creationId xmlns:a16="http://schemas.microsoft.com/office/drawing/2014/main" id="{5D60DC85-1C80-F064-CB1E-FB0E0AE74085}"/>
              </a:ext>
            </a:extLst>
          </p:cNvPr>
          <p:cNvSpPr>
            <a:spLocks noGrp="1"/>
          </p:cNvSpPr>
          <p:nvPr>
            <p:ph type="pic" sz="quarter" idx="18"/>
          </p:nvPr>
        </p:nvSpPr>
        <p:spPr>
          <a:xfrm>
            <a:off x="6860204" y="1355425"/>
            <a:ext cx="2638478" cy="2637788"/>
          </a:xfrm>
          <a:prstGeom prst="roundRect">
            <a:avLst>
              <a:gd name="adj" fmla="val 10963"/>
            </a:avLst>
          </a:prstGeom>
        </p:spPr>
        <p:txBody>
          <a:bodyPr/>
          <a:lstStyle/>
          <a:p>
            <a:endParaRPr lang="en-US"/>
          </a:p>
        </p:txBody>
      </p:sp>
    </p:spTree>
    <p:extLst>
      <p:ext uri="{BB962C8B-B14F-4D97-AF65-F5344CB8AC3E}">
        <p14:creationId xmlns:p14="http://schemas.microsoft.com/office/powerpoint/2010/main" val="1254460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Divider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2FE4F60-6594-1349-4C7D-2C72799B7CE3}"/>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08771B2D-5565-5F25-BF3F-7A1676F634D2}"/>
              </a:ext>
            </a:extLst>
          </p:cNvPr>
          <p:cNvSpPr/>
          <p:nvPr userDrawn="1"/>
        </p:nvSpPr>
        <p:spPr>
          <a:xfrm>
            <a:off x="-5" y="0"/>
            <a:ext cx="8546340" cy="6865034"/>
          </a:xfrm>
          <a:custGeom>
            <a:avLst/>
            <a:gdLst>
              <a:gd name="connsiteX0" fmla="*/ 0 w 9177252"/>
              <a:gd name="connsiteY0" fmla="*/ 0 h 6858000"/>
              <a:gd name="connsiteX1" fmla="*/ 7899363 w 9177252"/>
              <a:gd name="connsiteY1" fmla="*/ 0 h 6858000"/>
              <a:gd name="connsiteX2" fmla="*/ 7979473 w 9177252"/>
              <a:gd name="connsiteY2" fmla="*/ 92483 h 6858000"/>
              <a:gd name="connsiteX3" fmla="*/ 9177252 w 9177252"/>
              <a:gd name="connsiteY3" fmla="*/ 3429000 h 6858000"/>
              <a:gd name="connsiteX4" fmla="*/ 7979473 w 9177252"/>
              <a:gd name="connsiteY4" fmla="*/ 6765517 h 6858000"/>
              <a:gd name="connsiteX5" fmla="*/ 7899363 w 9177252"/>
              <a:gd name="connsiteY5" fmla="*/ 6858000 h 6858000"/>
              <a:gd name="connsiteX6" fmla="*/ 0 w 9177252"/>
              <a:gd name="connsiteY6" fmla="*/ 6858000 h 6858000"/>
              <a:gd name="connsiteX7" fmla="*/ 0 w 91772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77252" h="6858000">
                <a:moveTo>
                  <a:pt x="0" y="0"/>
                </a:moveTo>
                <a:lnTo>
                  <a:pt x="7899363" y="0"/>
                </a:lnTo>
                <a:lnTo>
                  <a:pt x="7979473" y="92483"/>
                </a:lnTo>
                <a:cubicBezTo>
                  <a:pt x="8727751" y="999185"/>
                  <a:pt x="9177252" y="2161599"/>
                  <a:pt x="9177252" y="3429000"/>
                </a:cubicBezTo>
                <a:cubicBezTo>
                  <a:pt x="9177252" y="4696401"/>
                  <a:pt x="8727751" y="5858815"/>
                  <a:pt x="7979473" y="6765517"/>
                </a:cubicBezTo>
                <a:lnTo>
                  <a:pt x="7899363" y="6858000"/>
                </a:lnTo>
                <a:lnTo>
                  <a:pt x="0" y="6858000"/>
                </a:lnTo>
                <a:lnTo>
                  <a:pt x="0" y="0"/>
                </a:lnTo>
                <a:close/>
              </a:path>
            </a:pathLst>
          </a:custGeom>
          <a:solidFill>
            <a:srgbClr val="FFFFFF"/>
          </a:solidFill>
          <a:ln>
            <a:noFill/>
          </a:ln>
          <a:effectLst/>
        </p:spPr>
        <p:style>
          <a:lnRef idx="2">
            <a:schemeClr val="accent1"/>
          </a:lnRef>
          <a:fillRef idx="0">
            <a:schemeClr val="accent1"/>
          </a:fillRef>
          <a:effectRef idx="1">
            <a:schemeClr val="accent1"/>
          </a:effectRef>
          <a:fontRef idx="minor">
            <a:schemeClr val="tx1"/>
          </a:fontRef>
        </p:style>
        <p:txBody>
          <a:bodyPr wrap="square" rtlCol="0" anchor="ctr">
            <a:noAutofit/>
          </a:bodyPr>
          <a:lstStyle/>
          <a:p>
            <a:pPr algn="l"/>
            <a:endParaRPr lang="en-US" sz="1600">
              <a:solidFill>
                <a:schemeClr val="bg1"/>
              </a:solidFill>
              <a:latin typeface="Arial" panose="020B0604020202020204" pitchFamily="34" charset="0"/>
            </a:endParaRPr>
          </a:p>
        </p:txBody>
      </p:sp>
      <p:sp>
        <p:nvSpPr>
          <p:cNvPr id="8" name="Rectangle 7">
            <a:extLst>
              <a:ext uri="{FF2B5EF4-FFF2-40B4-BE49-F238E27FC236}">
                <a16:creationId xmlns:a16="http://schemas.microsoft.com/office/drawing/2014/main" id="{50614ACF-2B0B-6D50-9472-C5F2A4287497}"/>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E03E5C8-A8E2-FAB4-D109-29E71A95DD80}"/>
              </a:ext>
            </a:extLst>
          </p:cNvPr>
          <p:cNvCxnSpPr/>
          <p:nvPr userDrawn="1"/>
        </p:nvCxnSpPr>
        <p:spPr>
          <a:xfrm>
            <a:off x="643890" y="3921497"/>
            <a:ext cx="480060" cy="0"/>
          </a:xfrm>
          <a:prstGeom prst="line">
            <a:avLst/>
          </a:prstGeom>
          <a:ln w="76200" cap="rnd">
            <a:solidFill>
              <a:srgbClr val="D15A0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C42338A-816F-277D-5718-2348478053B1}"/>
              </a:ext>
            </a:extLst>
          </p:cNvPr>
          <p:cNvPicPr>
            <a:picLocks noChangeAspect="1"/>
          </p:cNvPicPr>
          <p:nvPr userDrawn="1"/>
        </p:nvPicPr>
        <p:blipFill>
          <a:blip r:embed="rId2"/>
          <a:srcRect/>
          <a:stretch/>
        </p:blipFill>
        <p:spPr>
          <a:xfrm>
            <a:off x="9478725" y="5659806"/>
            <a:ext cx="2403423" cy="801141"/>
          </a:xfrm>
          <a:prstGeom prst="rect">
            <a:avLst/>
          </a:prstGeom>
        </p:spPr>
      </p:pic>
      <p:sp>
        <p:nvSpPr>
          <p:cNvPr id="18" name="Text Placeholder 2">
            <a:extLst>
              <a:ext uri="{FF2B5EF4-FFF2-40B4-BE49-F238E27FC236}">
                <a16:creationId xmlns:a16="http://schemas.microsoft.com/office/drawing/2014/main" id="{15E4F840-71C0-97F9-6D21-4E1D95FA413E}"/>
              </a:ext>
            </a:extLst>
          </p:cNvPr>
          <p:cNvSpPr>
            <a:spLocks noGrp="1"/>
          </p:cNvSpPr>
          <p:nvPr>
            <p:ph type="body" sz="quarter" idx="10" hasCustomPrompt="1"/>
          </p:nvPr>
        </p:nvSpPr>
        <p:spPr>
          <a:xfrm>
            <a:off x="609599" y="1788795"/>
            <a:ext cx="7307485" cy="1737280"/>
          </a:xfrm>
          <a:prstGeom prst="rect">
            <a:avLst/>
          </a:prstGeom>
        </p:spPr>
        <p:txBody>
          <a:bodyPr anchor="b"/>
          <a:lstStyle>
            <a:lvl1pPr marL="11113" indent="-11113">
              <a:buNone/>
              <a:tabLst/>
              <a:defRPr lang="en-US" sz="4400" b="1" i="0"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Section Title Here</a:t>
            </a:r>
          </a:p>
        </p:txBody>
      </p:sp>
      <p:sp>
        <p:nvSpPr>
          <p:cNvPr id="21" name="Text Placeholder 2">
            <a:extLst>
              <a:ext uri="{FF2B5EF4-FFF2-40B4-BE49-F238E27FC236}">
                <a16:creationId xmlns:a16="http://schemas.microsoft.com/office/drawing/2014/main" id="{A75E7B1F-C583-D248-6AEB-5395FD409342}"/>
              </a:ext>
            </a:extLst>
          </p:cNvPr>
          <p:cNvSpPr>
            <a:spLocks noGrp="1"/>
          </p:cNvSpPr>
          <p:nvPr>
            <p:ph type="body" sz="quarter" idx="11" hasCustomPrompt="1"/>
          </p:nvPr>
        </p:nvSpPr>
        <p:spPr>
          <a:xfrm>
            <a:off x="609598" y="4331387"/>
            <a:ext cx="7307485" cy="865639"/>
          </a:xfrm>
          <a:prstGeom prst="rect">
            <a:avLst/>
          </a:prstGeom>
        </p:spPr>
        <p:txBody>
          <a:bodyPr anchor="t"/>
          <a:lstStyle>
            <a:lvl1pPr>
              <a:buNone/>
              <a:defRPr lang="en-US" sz="18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SUBTITLE</a:t>
            </a:r>
          </a:p>
        </p:txBody>
      </p:sp>
    </p:spTree>
    <p:extLst>
      <p:ext uri="{BB962C8B-B14F-4D97-AF65-F5344CB8AC3E}">
        <p14:creationId xmlns:p14="http://schemas.microsoft.com/office/powerpoint/2010/main" val="37901565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042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Divider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2FE4F60-6594-1349-4C7D-2C72799B7CE3}"/>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08771B2D-5565-5F25-BF3F-7A1676F634D2}"/>
              </a:ext>
            </a:extLst>
          </p:cNvPr>
          <p:cNvSpPr/>
          <p:nvPr userDrawn="1"/>
        </p:nvSpPr>
        <p:spPr>
          <a:xfrm>
            <a:off x="-5" y="0"/>
            <a:ext cx="8546340" cy="6865034"/>
          </a:xfrm>
          <a:custGeom>
            <a:avLst/>
            <a:gdLst>
              <a:gd name="connsiteX0" fmla="*/ 0 w 9177252"/>
              <a:gd name="connsiteY0" fmla="*/ 0 h 6858000"/>
              <a:gd name="connsiteX1" fmla="*/ 7899363 w 9177252"/>
              <a:gd name="connsiteY1" fmla="*/ 0 h 6858000"/>
              <a:gd name="connsiteX2" fmla="*/ 7979473 w 9177252"/>
              <a:gd name="connsiteY2" fmla="*/ 92483 h 6858000"/>
              <a:gd name="connsiteX3" fmla="*/ 9177252 w 9177252"/>
              <a:gd name="connsiteY3" fmla="*/ 3429000 h 6858000"/>
              <a:gd name="connsiteX4" fmla="*/ 7979473 w 9177252"/>
              <a:gd name="connsiteY4" fmla="*/ 6765517 h 6858000"/>
              <a:gd name="connsiteX5" fmla="*/ 7899363 w 9177252"/>
              <a:gd name="connsiteY5" fmla="*/ 6858000 h 6858000"/>
              <a:gd name="connsiteX6" fmla="*/ 0 w 9177252"/>
              <a:gd name="connsiteY6" fmla="*/ 6858000 h 6858000"/>
              <a:gd name="connsiteX7" fmla="*/ 0 w 91772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77252" h="6858000">
                <a:moveTo>
                  <a:pt x="0" y="0"/>
                </a:moveTo>
                <a:lnTo>
                  <a:pt x="7899363" y="0"/>
                </a:lnTo>
                <a:lnTo>
                  <a:pt x="7979473" y="92483"/>
                </a:lnTo>
                <a:cubicBezTo>
                  <a:pt x="8727751" y="999185"/>
                  <a:pt x="9177252" y="2161599"/>
                  <a:pt x="9177252" y="3429000"/>
                </a:cubicBezTo>
                <a:cubicBezTo>
                  <a:pt x="9177252" y="4696401"/>
                  <a:pt x="8727751" y="5858815"/>
                  <a:pt x="7979473" y="6765517"/>
                </a:cubicBezTo>
                <a:lnTo>
                  <a:pt x="7899363" y="6858000"/>
                </a:lnTo>
                <a:lnTo>
                  <a:pt x="0" y="6858000"/>
                </a:lnTo>
                <a:lnTo>
                  <a:pt x="0" y="0"/>
                </a:lnTo>
                <a:close/>
              </a:path>
            </a:pathLst>
          </a:custGeom>
          <a:solidFill>
            <a:srgbClr val="FFFFFF"/>
          </a:solidFill>
          <a:ln>
            <a:noFill/>
          </a:ln>
          <a:effectLst/>
        </p:spPr>
        <p:style>
          <a:lnRef idx="2">
            <a:schemeClr val="accent1"/>
          </a:lnRef>
          <a:fillRef idx="0">
            <a:schemeClr val="accent1"/>
          </a:fillRef>
          <a:effectRef idx="1">
            <a:schemeClr val="accent1"/>
          </a:effectRef>
          <a:fontRef idx="minor">
            <a:schemeClr val="tx1"/>
          </a:fontRef>
        </p:style>
        <p:txBody>
          <a:bodyPr wrap="square" rtlCol="0" anchor="ctr">
            <a:noAutofit/>
          </a:bodyPr>
          <a:lstStyle/>
          <a:p>
            <a:pPr algn="l"/>
            <a:endParaRPr lang="en-US" sz="1600">
              <a:solidFill>
                <a:schemeClr val="bg1"/>
              </a:solidFill>
              <a:latin typeface="Arial" panose="020B0604020202020204" pitchFamily="34" charset="0"/>
            </a:endParaRPr>
          </a:p>
        </p:txBody>
      </p:sp>
      <p:sp>
        <p:nvSpPr>
          <p:cNvPr id="8" name="Rectangle 7">
            <a:extLst>
              <a:ext uri="{FF2B5EF4-FFF2-40B4-BE49-F238E27FC236}">
                <a16:creationId xmlns:a16="http://schemas.microsoft.com/office/drawing/2014/main" id="{50614ACF-2B0B-6D50-9472-C5F2A4287497}"/>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E03E5C8-A8E2-FAB4-D109-29E71A95DD80}"/>
              </a:ext>
            </a:extLst>
          </p:cNvPr>
          <p:cNvCxnSpPr/>
          <p:nvPr userDrawn="1"/>
        </p:nvCxnSpPr>
        <p:spPr>
          <a:xfrm>
            <a:off x="643890" y="3921497"/>
            <a:ext cx="480060" cy="0"/>
          </a:xfrm>
          <a:prstGeom prst="line">
            <a:avLst/>
          </a:prstGeom>
          <a:ln w="76200" cap="rnd">
            <a:solidFill>
              <a:srgbClr val="D15A0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C42338A-816F-277D-5718-2348478053B1}"/>
              </a:ext>
            </a:extLst>
          </p:cNvPr>
          <p:cNvPicPr>
            <a:picLocks noChangeAspect="1"/>
          </p:cNvPicPr>
          <p:nvPr userDrawn="1"/>
        </p:nvPicPr>
        <p:blipFill>
          <a:blip r:embed="rId2"/>
          <a:srcRect/>
          <a:stretch/>
        </p:blipFill>
        <p:spPr>
          <a:xfrm>
            <a:off x="9478725" y="5659806"/>
            <a:ext cx="2403423" cy="801141"/>
          </a:xfrm>
          <a:prstGeom prst="rect">
            <a:avLst/>
          </a:prstGeom>
        </p:spPr>
      </p:pic>
      <p:sp>
        <p:nvSpPr>
          <p:cNvPr id="18" name="Text Placeholder 2">
            <a:extLst>
              <a:ext uri="{FF2B5EF4-FFF2-40B4-BE49-F238E27FC236}">
                <a16:creationId xmlns:a16="http://schemas.microsoft.com/office/drawing/2014/main" id="{15E4F840-71C0-97F9-6D21-4E1D95FA413E}"/>
              </a:ext>
            </a:extLst>
          </p:cNvPr>
          <p:cNvSpPr>
            <a:spLocks noGrp="1"/>
          </p:cNvSpPr>
          <p:nvPr>
            <p:ph type="body" sz="quarter" idx="10" hasCustomPrompt="1"/>
          </p:nvPr>
        </p:nvSpPr>
        <p:spPr>
          <a:xfrm>
            <a:off x="609599" y="1788795"/>
            <a:ext cx="7307485" cy="1737280"/>
          </a:xfrm>
          <a:prstGeom prst="rect">
            <a:avLst/>
          </a:prstGeom>
        </p:spPr>
        <p:txBody>
          <a:bodyPr anchor="b"/>
          <a:lstStyle>
            <a:lvl1pPr marL="11113" indent="-11113">
              <a:buNone/>
              <a:tabLst/>
              <a:defRPr lang="en-US" sz="4400" b="1" i="0"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Section Title Here</a:t>
            </a:r>
          </a:p>
        </p:txBody>
      </p:sp>
      <p:sp>
        <p:nvSpPr>
          <p:cNvPr id="21" name="Text Placeholder 2">
            <a:extLst>
              <a:ext uri="{FF2B5EF4-FFF2-40B4-BE49-F238E27FC236}">
                <a16:creationId xmlns:a16="http://schemas.microsoft.com/office/drawing/2014/main" id="{A75E7B1F-C583-D248-6AEB-5395FD409342}"/>
              </a:ext>
            </a:extLst>
          </p:cNvPr>
          <p:cNvSpPr>
            <a:spLocks noGrp="1"/>
          </p:cNvSpPr>
          <p:nvPr>
            <p:ph type="body" sz="quarter" idx="11" hasCustomPrompt="1"/>
          </p:nvPr>
        </p:nvSpPr>
        <p:spPr>
          <a:xfrm>
            <a:off x="609598" y="4331387"/>
            <a:ext cx="7307485" cy="865639"/>
          </a:xfrm>
          <a:prstGeom prst="rect">
            <a:avLst/>
          </a:prstGeom>
        </p:spPr>
        <p:txBody>
          <a:bodyPr anchor="t"/>
          <a:lstStyle>
            <a:lvl1pPr>
              <a:buNone/>
              <a:defRPr lang="en-US" sz="18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SUBTITLE</a:t>
            </a:r>
          </a:p>
        </p:txBody>
      </p:sp>
    </p:spTree>
    <p:extLst>
      <p:ext uri="{BB962C8B-B14F-4D97-AF65-F5344CB8AC3E}">
        <p14:creationId xmlns:p14="http://schemas.microsoft.com/office/powerpoint/2010/main" val="2633877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peaker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77815EBB-7237-E383-3B24-ADEFC460E26C}"/>
              </a:ext>
            </a:extLst>
          </p:cNvPr>
          <p:cNvSpPr/>
          <p:nvPr userDrawn="1"/>
        </p:nvSpPr>
        <p:spPr>
          <a:xfrm>
            <a:off x="1150580" y="1468186"/>
            <a:ext cx="2731631" cy="3921628"/>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6" name="Text Placeholder 25">
            <a:extLst>
              <a:ext uri="{FF2B5EF4-FFF2-40B4-BE49-F238E27FC236}">
                <a16:creationId xmlns:a16="http://schemas.microsoft.com/office/drawing/2014/main" id="{A2CFFD69-13D3-41A9-8AA6-0D3A224FDFEA}"/>
              </a:ext>
            </a:extLst>
          </p:cNvPr>
          <p:cNvSpPr>
            <a:spLocks noGrp="1"/>
          </p:cNvSpPr>
          <p:nvPr>
            <p:ph type="body" sz="quarter" idx="11" hasCustomPrompt="1"/>
          </p:nvPr>
        </p:nvSpPr>
        <p:spPr>
          <a:xfrm>
            <a:off x="1285289" y="3801416"/>
            <a:ext cx="2462212"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27" name="Text Placeholder 25">
            <a:extLst>
              <a:ext uri="{FF2B5EF4-FFF2-40B4-BE49-F238E27FC236}">
                <a16:creationId xmlns:a16="http://schemas.microsoft.com/office/drawing/2014/main" id="{8C4E74EF-D07D-2245-B4E5-DDCD4775104E}"/>
              </a:ext>
            </a:extLst>
          </p:cNvPr>
          <p:cNvSpPr>
            <a:spLocks noGrp="1"/>
          </p:cNvSpPr>
          <p:nvPr>
            <p:ph type="body" sz="quarter" idx="12" hasCustomPrompt="1"/>
          </p:nvPr>
        </p:nvSpPr>
        <p:spPr>
          <a:xfrm>
            <a:off x="1285289" y="4212914"/>
            <a:ext cx="2462212"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0" name="Picture Placeholder 28">
            <a:extLst>
              <a:ext uri="{FF2B5EF4-FFF2-40B4-BE49-F238E27FC236}">
                <a16:creationId xmlns:a16="http://schemas.microsoft.com/office/drawing/2014/main" id="{38BFB8C6-10CE-8E2E-68D4-C4D3C6F7BA5E}"/>
              </a:ext>
            </a:extLst>
          </p:cNvPr>
          <p:cNvSpPr>
            <a:spLocks noGrp="1"/>
          </p:cNvSpPr>
          <p:nvPr>
            <p:ph type="pic" sz="quarter" idx="13"/>
          </p:nvPr>
        </p:nvSpPr>
        <p:spPr>
          <a:xfrm>
            <a:off x="1590089" y="1794823"/>
            <a:ext cx="1852613" cy="1824037"/>
          </a:xfrm>
          <a:prstGeom prst="roundRect">
            <a:avLst/>
          </a:prstGeom>
        </p:spPr>
        <p:txBody>
          <a:bodyPr/>
          <a:lstStyle/>
          <a:p>
            <a:endParaRPr lang="en-US"/>
          </a:p>
        </p:txBody>
      </p:sp>
      <p:sp>
        <p:nvSpPr>
          <p:cNvPr id="31" name="Rounded Rectangle 30">
            <a:extLst>
              <a:ext uri="{FF2B5EF4-FFF2-40B4-BE49-F238E27FC236}">
                <a16:creationId xmlns:a16="http://schemas.microsoft.com/office/drawing/2014/main" id="{4D3F8976-999E-72EE-CF10-5078530A8EAB}"/>
              </a:ext>
            </a:extLst>
          </p:cNvPr>
          <p:cNvSpPr/>
          <p:nvPr userDrawn="1"/>
        </p:nvSpPr>
        <p:spPr>
          <a:xfrm>
            <a:off x="4692433" y="1468186"/>
            <a:ext cx="2731631" cy="3921628"/>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5">
            <a:extLst>
              <a:ext uri="{FF2B5EF4-FFF2-40B4-BE49-F238E27FC236}">
                <a16:creationId xmlns:a16="http://schemas.microsoft.com/office/drawing/2014/main" id="{9699476B-3DCB-8F98-87F0-8CDAB5911B4E}"/>
              </a:ext>
            </a:extLst>
          </p:cNvPr>
          <p:cNvSpPr>
            <a:spLocks noGrp="1"/>
          </p:cNvSpPr>
          <p:nvPr>
            <p:ph type="body" sz="quarter" idx="14" hasCustomPrompt="1"/>
          </p:nvPr>
        </p:nvSpPr>
        <p:spPr>
          <a:xfrm>
            <a:off x="4827142" y="3801416"/>
            <a:ext cx="2462212"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33" name="Text Placeholder 25">
            <a:extLst>
              <a:ext uri="{FF2B5EF4-FFF2-40B4-BE49-F238E27FC236}">
                <a16:creationId xmlns:a16="http://schemas.microsoft.com/office/drawing/2014/main" id="{133A5167-E066-AD5C-E8E5-5024EC6AD8B4}"/>
              </a:ext>
            </a:extLst>
          </p:cNvPr>
          <p:cNvSpPr>
            <a:spLocks noGrp="1"/>
          </p:cNvSpPr>
          <p:nvPr>
            <p:ph type="body" sz="quarter" idx="15" hasCustomPrompt="1"/>
          </p:nvPr>
        </p:nvSpPr>
        <p:spPr>
          <a:xfrm>
            <a:off x="4827142" y="4212914"/>
            <a:ext cx="2462212"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4" name="Picture Placeholder 28">
            <a:extLst>
              <a:ext uri="{FF2B5EF4-FFF2-40B4-BE49-F238E27FC236}">
                <a16:creationId xmlns:a16="http://schemas.microsoft.com/office/drawing/2014/main" id="{C82A883D-FB0D-9AE4-530A-6DACBA161909}"/>
              </a:ext>
            </a:extLst>
          </p:cNvPr>
          <p:cNvSpPr>
            <a:spLocks noGrp="1"/>
          </p:cNvSpPr>
          <p:nvPr>
            <p:ph type="pic" sz="quarter" idx="16"/>
          </p:nvPr>
        </p:nvSpPr>
        <p:spPr>
          <a:xfrm>
            <a:off x="5131942" y="1794823"/>
            <a:ext cx="1852613" cy="1824037"/>
          </a:xfrm>
          <a:prstGeom prst="roundRect">
            <a:avLst/>
          </a:prstGeom>
        </p:spPr>
        <p:txBody>
          <a:bodyPr/>
          <a:lstStyle/>
          <a:p>
            <a:endParaRPr lang="en-US"/>
          </a:p>
        </p:txBody>
      </p:sp>
      <p:sp>
        <p:nvSpPr>
          <p:cNvPr id="35" name="Rounded Rectangle 34">
            <a:extLst>
              <a:ext uri="{FF2B5EF4-FFF2-40B4-BE49-F238E27FC236}">
                <a16:creationId xmlns:a16="http://schemas.microsoft.com/office/drawing/2014/main" id="{C8886902-B52B-0552-A7F5-E9A705F69D1D}"/>
              </a:ext>
            </a:extLst>
          </p:cNvPr>
          <p:cNvSpPr/>
          <p:nvPr userDrawn="1"/>
        </p:nvSpPr>
        <p:spPr>
          <a:xfrm>
            <a:off x="8234287" y="1468186"/>
            <a:ext cx="2731631" cy="3921628"/>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25">
            <a:extLst>
              <a:ext uri="{FF2B5EF4-FFF2-40B4-BE49-F238E27FC236}">
                <a16:creationId xmlns:a16="http://schemas.microsoft.com/office/drawing/2014/main" id="{B2A64CE2-D227-61F6-8611-F06017E8E016}"/>
              </a:ext>
            </a:extLst>
          </p:cNvPr>
          <p:cNvSpPr>
            <a:spLocks noGrp="1"/>
          </p:cNvSpPr>
          <p:nvPr>
            <p:ph type="body" sz="quarter" idx="17" hasCustomPrompt="1"/>
          </p:nvPr>
        </p:nvSpPr>
        <p:spPr>
          <a:xfrm>
            <a:off x="8368996" y="3801416"/>
            <a:ext cx="2462212"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37" name="Text Placeholder 25">
            <a:extLst>
              <a:ext uri="{FF2B5EF4-FFF2-40B4-BE49-F238E27FC236}">
                <a16:creationId xmlns:a16="http://schemas.microsoft.com/office/drawing/2014/main" id="{918F33EB-8E95-5CE7-6A01-50F1326D751C}"/>
              </a:ext>
            </a:extLst>
          </p:cNvPr>
          <p:cNvSpPr>
            <a:spLocks noGrp="1"/>
          </p:cNvSpPr>
          <p:nvPr>
            <p:ph type="body" sz="quarter" idx="18" hasCustomPrompt="1"/>
          </p:nvPr>
        </p:nvSpPr>
        <p:spPr>
          <a:xfrm>
            <a:off x="8368996" y="4212914"/>
            <a:ext cx="2462212"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8" name="Picture Placeholder 28">
            <a:extLst>
              <a:ext uri="{FF2B5EF4-FFF2-40B4-BE49-F238E27FC236}">
                <a16:creationId xmlns:a16="http://schemas.microsoft.com/office/drawing/2014/main" id="{58461833-243E-6542-B8B4-447C7236C1F0}"/>
              </a:ext>
            </a:extLst>
          </p:cNvPr>
          <p:cNvSpPr>
            <a:spLocks noGrp="1"/>
          </p:cNvSpPr>
          <p:nvPr>
            <p:ph type="pic" sz="quarter" idx="19"/>
          </p:nvPr>
        </p:nvSpPr>
        <p:spPr>
          <a:xfrm>
            <a:off x="8673796" y="1794823"/>
            <a:ext cx="1852613" cy="1824037"/>
          </a:xfrm>
          <a:prstGeom prst="roundRect">
            <a:avLst/>
          </a:prstGeom>
        </p:spPr>
        <p:txBody>
          <a:bodyPr/>
          <a:lstStyle/>
          <a:p>
            <a:endParaRPr lang="en-US"/>
          </a:p>
        </p:txBody>
      </p:sp>
    </p:spTree>
    <p:extLst>
      <p:ext uri="{BB962C8B-B14F-4D97-AF65-F5344CB8AC3E}">
        <p14:creationId xmlns:p14="http://schemas.microsoft.com/office/powerpoint/2010/main" val="2056863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Speaker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77815EBB-7237-E383-3B24-ADEFC460E26C}"/>
              </a:ext>
            </a:extLst>
          </p:cNvPr>
          <p:cNvSpPr/>
          <p:nvPr userDrawn="1"/>
        </p:nvSpPr>
        <p:spPr>
          <a:xfrm>
            <a:off x="486440" y="1280799"/>
            <a:ext cx="2511403" cy="4214984"/>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6" name="Text Placeholder 25">
            <a:extLst>
              <a:ext uri="{FF2B5EF4-FFF2-40B4-BE49-F238E27FC236}">
                <a16:creationId xmlns:a16="http://schemas.microsoft.com/office/drawing/2014/main" id="{A2CFFD69-13D3-41A9-8AA6-0D3A224FDFEA}"/>
              </a:ext>
            </a:extLst>
          </p:cNvPr>
          <p:cNvSpPr>
            <a:spLocks noGrp="1"/>
          </p:cNvSpPr>
          <p:nvPr>
            <p:ph type="body" sz="quarter" idx="11" hasCustomPrompt="1"/>
          </p:nvPr>
        </p:nvSpPr>
        <p:spPr>
          <a:xfrm>
            <a:off x="679022" y="3614030"/>
            <a:ext cx="2157413" cy="376773"/>
          </a:xfrm>
          <a:prstGeom prst="rect">
            <a:avLst/>
          </a:prstGeom>
        </p:spPr>
        <p:txBody>
          <a:bodyPr/>
          <a:lstStyle>
            <a:lvl1pPr marL="0">
              <a:lnSpc>
                <a:spcPct val="100000"/>
              </a:lnSpc>
              <a:spcBef>
                <a:spcPts val="0"/>
              </a:spcBef>
              <a:spcAft>
                <a:spcPts val="600"/>
              </a:spcAft>
              <a:buNone/>
              <a:defRPr lang="en-US" sz="18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27" name="Text Placeholder 25">
            <a:extLst>
              <a:ext uri="{FF2B5EF4-FFF2-40B4-BE49-F238E27FC236}">
                <a16:creationId xmlns:a16="http://schemas.microsoft.com/office/drawing/2014/main" id="{8C4E74EF-D07D-2245-B4E5-DDCD4775104E}"/>
              </a:ext>
            </a:extLst>
          </p:cNvPr>
          <p:cNvSpPr>
            <a:spLocks noGrp="1"/>
          </p:cNvSpPr>
          <p:nvPr>
            <p:ph type="body" sz="quarter" idx="12" hasCustomPrompt="1"/>
          </p:nvPr>
        </p:nvSpPr>
        <p:spPr>
          <a:xfrm>
            <a:off x="679022" y="4025527"/>
            <a:ext cx="2157413" cy="1248380"/>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0" name="Picture Placeholder 28">
            <a:extLst>
              <a:ext uri="{FF2B5EF4-FFF2-40B4-BE49-F238E27FC236}">
                <a16:creationId xmlns:a16="http://schemas.microsoft.com/office/drawing/2014/main" id="{38BFB8C6-10CE-8E2E-68D4-C4D3C6F7BA5E}"/>
              </a:ext>
            </a:extLst>
          </p:cNvPr>
          <p:cNvSpPr>
            <a:spLocks noGrp="1"/>
          </p:cNvSpPr>
          <p:nvPr>
            <p:ph type="pic" sz="quarter" idx="13"/>
          </p:nvPr>
        </p:nvSpPr>
        <p:spPr>
          <a:xfrm>
            <a:off x="815834" y="1535396"/>
            <a:ext cx="1852613" cy="1824037"/>
          </a:xfrm>
          <a:prstGeom prst="roundRect">
            <a:avLst/>
          </a:prstGeom>
        </p:spPr>
        <p:txBody>
          <a:bodyPr/>
          <a:lstStyle/>
          <a:p>
            <a:endParaRPr lang="en-US"/>
          </a:p>
        </p:txBody>
      </p:sp>
      <p:sp>
        <p:nvSpPr>
          <p:cNvPr id="6" name="Rounded Rectangle 5">
            <a:extLst>
              <a:ext uri="{FF2B5EF4-FFF2-40B4-BE49-F238E27FC236}">
                <a16:creationId xmlns:a16="http://schemas.microsoft.com/office/drawing/2014/main" id="{C3F782CE-8827-41C2-49C4-0DB391302089}"/>
              </a:ext>
            </a:extLst>
          </p:cNvPr>
          <p:cNvSpPr/>
          <p:nvPr userDrawn="1"/>
        </p:nvSpPr>
        <p:spPr>
          <a:xfrm>
            <a:off x="3322237" y="1280799"/>
            <a:ext cx="2511403" cy="4214984"/>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5">
            <a:extLst>
              <a:ext uri="{FF2B5EF4-FFF2-40B4-BE49-F238E27FC236}">
                <a16:creationId xmlns:a16="http://schemas.microsoft.com/office/drawing/2014/main" id="{9887A043-E689-B402-E136-BCE2E83BEEA6}"/>
              </a:ext>
            </a:extLst>
          </p:cNvPr>
          <p:cNvSpPr>
            <a:spLocks noGrp="1"/>
          </p:cNvSpPr>
          <p:nvPr>
            <p:ph type="body" sz="quarter" idx="14" hasCustomPrompt="1"/>
          </p:nvPr>
        </p:nvSpPr>
        <p:spPr>
          <a:xfrm>
            <a:off x="3514819" y="3614030"/>
            <a:ext cx="2157413" cy="376773"/>
          </a:xfrm>
          <a:prstGeom prst="rect">
            <a:avLst/>
          </a:prstGeom>
        </p:spPr>
        <p:txBody>
          <a:bodyPr/>
          <a:lstStyle>
            <a:lvl1pPr marL="0">
              <a:lnSpc>
                <a:spcPct val="100000"/>
              </a:lnSpc>
              <a:spcBef>
                <a:spcPts val="0"/>
              </a:spcBef>
              <a:spcAft>
                <a:spcPts val="600"/>
              </a:spcAft>
              <a:buNone/>
              <a:defRPr lang="en-US" sz="18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9" name="Text Placeholder 25">
            <a:extLst>
              <a:ext uri="{FF2B5EF4-FFF2-40B4-BE49-F238E27FC236}">
                <a16:creationId xmlns:a16="http://schemas.microsoft.com/office/drawing/2014/main" id="{A063867A-9DA6-F6CE-528D-609EA985663F}"/>
              </a:ext>
            </a:extLst>
          </p:cNvPr>
          <p:cNvSpPr>
            <a:spLocks noGrp="1"/>
          </p:cNvSpPr>
          <p:nvPr>
            <p:ph type="body" sz="quarter" idx="15" hasCustomPrompt="1"/>
          </p:nvPr>
        </p:nvSpPr>
        <p:spPr>
          <a:xfrm>
            <a:off x="3514819" y="4025527"/>
            <a:ext cx="2157413" cy="1248380"/>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10" name="Picture Placeholder 28">
            <a:extLst>
              <a:ext uri="{FF2B5EF4-FFF2-40B4-BE49-F238E27FC236}">
                <a16:creationId xmlns:a16="http://schemas.microsoft.com/office/drawing/2014/main" id="{F56FBDCA-0266-AE7F-E80B-344D084EEC2B}"/>
              </a:ext>
            </a:extLst>
          </p:cNvPr>
          <p:cNvSpPr>
            <a:spLocks noGrp="1"/>
          </p:cNvSpPr>
          <p:nvPr>
            <p:ph type="pic" sz="quarter" idx="16"/>
          </p:nvPr>
        </p:nvSpPr>
        <p:spPr>
          <a:xfrm>
            <a:off x="3651631" y="1535396"/>
            <a:ext cx="1852613" cy="1824037"/>
          </a:xfrm>
          <a:prstGeom prst="roundRect">
            <a:avLst/>
          </a:prstGeom>
        </p:spPr>
        <p:txBody>
          <a:bodyPr/>
          <a:lstStyle/>
          <a:p>
            <a:endParaRPr lang="en-US"/>
          </a:p>
        </p:txBody>
      </p:sp>
      <p:sp>
        <p:nvSpPr>
          <p:cNvPr id="12" name="Rounded Rectangle 11">
            <a:extLst>
              <a:ext uri="{FF2B5EF4-FFF2-40B4-BE49-F238E27FC236}">
                <a16:creationId xmlns:a16="http://schemas.microsoft.com/office/drawing/2014/main" id="{F8A31FBD-30CD-CB0F-68BC-2593E76E91BB}"/>
              </a:ext>
            </a:extLst>
          </p:cNvPr>
          <p:cNvSpPr/>
          <p:nvPr userDrawn="1"/>
        </p:nvSpPr>
        <p:spPr>
          <a:xfrm>
            <a:off x="6158035" y="1280799"/>
            <a:ext cx="2511403" cy="4214984"/>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5">
            <a:extLst>
              <a:ext uri="{FF2B5EF4-FFF2-40B4-BE49-F238E27FC236}">
                <a16:creationId xmlns:a16="http://schemas.microsoft.com/office/drawing/2014/main" id="{D2E2DB12-7982-C69E-AE18-D21CA19FB5EF}"/>
              </a:ext>
            </a:extLst>
          </p:cNvPr>
          <p:cNvSpPr>
            <a:spLocks noGrp="1"/>
          </p:cNvSpPr>
          <p:nvPr>
            <p:ph type="body" sz="quarter" idx="17" hasCustomPrompt="1"/>
          </p:nvPr>
        </p:nvSpPr>
        <p:spPr>
          <a:xfrm>
            <a:off x="6350617" y="3614030"/>
            <a:ext cx="2157413" cy="376773"/>
          </a:xfrm>
          <a:prstGeom prst="rect">
            <a:avLst/>
          </a:prstGeom>
        </p:spPr>
        <p:txBody>
          <a:bodyPr/>
          <a:lstStyle>
            <a:lvl1pPr marL="0">
              <a:lnSpc>
                <a:spcPct val="100000"/>
              </a:lnSpc>
              <a:spcBef>
                <a:spcPts val="0"/>
              </a:spcBef>
              <a:spcAft>
                <a:spcPts val="600"/>
              </a:spcAft>
              <a:buNone/>
              <a:defRPr lang="en-US" sz="18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15" name="Text Placeholder 25">
            <a:extLst>
              <a:ext uri="{FF2B5EF4-FFF2-40B4-BE49-F238E27FC236}">
                <a16:creationId xmlns:a16="http://schemas.microsoft.com/office/drawing/2014/main" id="{826B6977-B968-F663-BC54-7E415AB9D8C9}"/>
              </a:ext>
            </a:extLst>
          </p:cNvPr>
          <p:cNvSpPr>
            <a:spLocks noGrp="1"/>
          </p:cNvSpPr>
          <p:nvPr>
            <p:ph type="body" sz="quarter" idx="18" hasCustomPrompt="1"/>
          </p:nvPr>
        </p:nvSpPr>
        <p:spPr>
          <a:xfrm>
            <a:off x="6350617" y="4025527"/>
            <a:ext cx="2157413" cy="1248380"/>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16" name="Picture Placeholder 28">
            <a:extLst>
              <a:ext uri="{FF2B5EF4-FFF2-40B4-BE49-F238E27FC236}">
                <a16:creationId xmlns:a16="http://schemas.microsoft.com/office/drawing/2014/main" id="{5966DE11-AD29-59AD-45F7-EABC4B584810}"/>
              </a:ext>
            </a:extLst>
          </p:cNvPr>
          <p:cNvSpPr>
            <a:spLocks noGrp="1"/>
          </p:cNvSpPr>
          <p:nvPr>
            <p:ph type="pic" sz="quarter" idx="19"/>
          </p:nvPr>
        </p:nvSpPr>
        <p:spPr>
          <a:xfrm>
            <a:off x="6487429" y="1535396"/>
            <a:ext cx="1852613" cy="1824037"/>
          </a:xfrm>
          <a:prstGeom prst="roundRect">
            <a:avLst/>
          </a:prstGeom>
        </p:spPr>
        <p:txBody>
          <a:bodyPr/>
          <a:lstStyle/>
          <a:p>
            <a:endParaRPr lang="en-US"/>
          </a:p>
        </p:txBody>
      </p:sp>
      <p:sp>
        <p:nvSpPr>
          <p:cNvPr id="17" name="Rounded Rectangle 16">
            <a:extLst>
              <a:ext uri="{FF2B5EF4-FFF2-40B4-BE49-F238E27FC236}">
                <a16:creationId xmlns:a16="http://schemas.microsoft.com/office/drawing/2014/main" id="{143D579C-6E9C-25CB-2720-6A306EF69006}"/>
              </a:ext>
            </a:extLst>
          </p:cNvPr>
          <p:cNvSpPr/>
          <p:nvPr userDrawn="1"/>
        </p:nvSpPr>
        <p:spPr>
          <a:xfrm>
            <a:off x="8993832" y="1280799"/>
            <a:ext cx="2511403" cy="4214984"/>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5">
            <a:extLst>
              <a:ext uri="{FF2B5EF4-FFF2-40B4-BE49-F238E27FC236}">
                <a16:creationId xmlns:a16="http://schemas.microsoft.com/office/drawing/2014/main" id="{D75B888D-0C06-26DF-6E92-6C336BCD8AAB}"/>
              </a:ext>
            </a:extLst>
          </p:cNvPr>
          <p:cNvSpPr>
            <a:spLocks noGrp="1"/>
          </p:cNvSpPr>
          <p:nvPr>
            <p:ph type="body" sz="quarter" idx="20" hasCustomPrompt="1"/>
          </p:nvPr>
        </p:nvSpPr>
        <p:spPr>
          <a:xfrm>
            <a:off x="9186414" y="3614030"/>
            <a:ext cx="2157413" cy="376773"/>
          </a:xfrm>
          <a:prstGeom prst="rect">
            <a:avLst/>
          </a:prstGeom>
        </p:spPr>
        <p:txBody>
          <a:bodyPr/>
          <a:lstStyle>
            <a:lvl1pPr marL="0">
              <a:lnSpc>
                <a:spcPct val="100000"/>
              </a:lnSpc>
              <a:spcBef>
                <a:spcPts val="0"/>
              </a:spcBef>
              <a:spcAft>
                <a:spcPts val="600"/>
              </a:spcAft>
              <a:buNone/>
              <a:defRPr lang="en-US" sz="18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21" name="Text Placeholder 25">
            <a:extLst>
              <a:ext uri="{FF2B5EF4-FFF2-40B4-BE49-F238E27FC236}">
                <a16:creationId xmlns:a16="http://schemas.microsoft.com/office/drawing/2014/main" id="{2B7F9408-55EB-5A8F-AAD1-A5DDE58FBA3B}"/>
              </a:ext>
            </a:extLst>
          </p:cNvPr>
          <p:cNvSpPr>
            <a:spLocks noGrp="1"/>
          </p:cNvSpPr>
          <p:nvPr>
            <p:ph type="body" sz="quarter" idx="21" hasCustomPrompt="1"/>
          </p:nvPr>
        </p:nvSpPr>
        <p:spPr>
          <a:xfrm>
            <a:off x="9186414" y="4025527"/>
            <a:ext cx="2157413" cy="1248380"/>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22" name="Picture Placeholder 28">
            <a:extLst>
              <a:ext uri="{FF2B5EF4-FFF2-40B4-BE49-F238E27FC236}">
                <a16:creationId xmlns:a16="http://schemas.microsoft.com/office/drawing/2014/main" id="{108F0EA2-ABA3-FF4D-BB73-38C1EE996CB8}"/>
              </a:ext>
            </a:extLst>
          </p:cNvPr>
          <p:cNvSpPr>
            <a:spLocks noGrp="1"/>
          </p:cNvSpPr>
          <p:nvPr>
            <p:ph type="pic" sz="quarter" idx="22"/>
          </p:nvPr>
        </p:nvSpPr>
        <p:spPr>
          <a:xfrm>
            <a:off x="9323226" y="1535396"/>
            <a:ext cx="1852613" cy="1824037"/>
          </a:xfrm>
          <a:prstGeom prst="roundRect">
            <a:avLst/>
          </a:prstGeom>
        </p:spPr>
        <p:txBody>
          <a:bodyPr/>
          <a:lstStyle/>
          <a:p>
            <a:endParaRPr lang="en-US"/>
          </a:p>
        </p:txBody>
      </p:sp>
    </p:spTree>
    <p:extLst>
      <p:ext uri="{BB962C8B-B14F-4D97-AF65-F5344CB8AC3E}">
        <p14:creationId xmlns:p14="http://schemas.microsoft.com/office/powerpoint/2010/main" val="4047021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cons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 name="Rounded Rectangle 1">
            <a:extLst>
              <a:ext uri="{FF2B5EF4-FFF2-40B4-BE49-F238E27FC236}">
                <a16:creationId xmlns:a16="http://schemas.microsoft.com/office/drawing/2014/main" id="{31F69D4A-65FB-7FA3-024C-AF0343F8AB68}"/>
              </a:ext>
            </a:extLst>
          </p:cNvPr>
          <p:cNvSpPr/>
          <p:nvPr userDrawn="1"/>
        </p:nvSpPr>
        <p:spPr>
          <a:xfrm>
            <a:off x="625784"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Rounded Rectangle 2">
            <a:extLst>
              <a:ext uri="{FF2B5EF4-FFF2-40B4-BE49-F238E27FC236}">
                <a16:creationId xmlns:a16="http://schemas.microsoft.com/office/drawing/2014/main" id="{C2254A52-6594-033C-931F-353D9CBA3C61}"/>
              </a:ext>
            </a:extLst>
          </p:cNvPr>
          <p:cNvSpPr/>
          <p:nvPr userDrawn="1"/>
        </p:nvSpPr>
        <p:spPr>
          <a:xfrm>
            <a:off x="4348120"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Rounded Rectangle 3">
            <a:extLst>
              <a:ext uri="{FF2B5EF4-FFF2-40B4-BE49-F238E27FC236}">
                <a16:creationId xmlns:a16="http://schemas.microsoft.com/office/drawing/2014/main" id="{05C390D0-0513-3631-94B7-36A39E3D8FEC}"/>
              </a:ext>
            </a:extLst>
          </p:cNvPr>
          <p:cNvSpPr/>
          <p:nvPr userDrawn="1"/>
        </p:nvSpPr>
        <p:spPr>
          <a:xfrm>
            <a:off x="8070456"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ext Placeholder 3">
            <a:extLst>
              <a:ext uri="{FF2B5EF4-FFF2-40B4-BE49-F238E27FC236}">
                <a16:creationId xmlns:a16="http://schemas.microsoft.com/office/drawing/2014/main" id="{D3455F78-6609-801E-DC17-C1F68505072E}"/>
              </a:ext>
            </a:extLst>
          </p:cNvPr>
          <p:cNvSpPr>
            <a:spLocks noGrp="1"/>
          </p:cNvSpPr>
          <p:nvPr>
            <p:ph type="body" sz="quarter" idx="17" hasCustomPrompt="1"/>
          </p:nvPr>
        </p:nvSpPr>
        <p:spPr>
          <a:xfrm>
            <a:off x="853439" y="3811850"/>
            <a:ext cx="2964799"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24" name="Text Placeholder 3">
            <a:extLst>
              <a:ext uri="{FF2B5EF4-FFF2-40B4-BE49-F238E27FC236}">
                <a16:creationId xmlns:a16="http://schemas.microsoft.com/office/drawing/2014/main" id="{C6CBF4EA-1B30-7BE8-1001-05DC56F0345F}"/>
              </a:ext>
            </a:extLst>
          </p:cNvPr>
          <p:cNvSpPr>
            <a:spLocks noGrp="1"/>
          </p:cNvSpPr>
          <p:nvPr>
            <p:ph type="body" sz="quarter" idx="19" hasCustomPrompt="1"/>
          </p:nvPr>
        </p:nvSpPr>
        <p:spPr>
          <a:xfrm>
            <a:off x="4584357" y="3811850"/>
            <a:ext cx="2964523"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25" name="Text Placeholder 3">
            <a:extLst>
              <a:ext uri="{FF2B5EF4-FFF2-40B4-BE49-F238E27FC236}">
                <a16:creationId xmlns:a16="http://schemas.microsoft.com/office/drawing/2014/main" id="{845601CE-870F-3531-5BFD-D90830C60B75}"/>
              </a:ext>
            </a:extLst>
          </p:cNvPr>
          <p:cNvSpPr>
            <a:spLocks noGrp="1"/>
          </p:cNvSpPr>
          <p:nvPr>
            <p:ph type="body" sz="quarter" idx="21" hasCustomPrompt="1"/>
          </p:nvPr>
        </p:nvSpPr>
        <p:spPr>
          <a:xfrm>
            <a:off x="8275166" y="3811850"/>
            <a:ext cx="3052244"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28" name="Oval 27">
            <a:extLst>
              <a:ext uri="{FF2B5EF4-FFF2-40B4-BE49-F238E27FC236}">
                <a16:creationId xmlns:a16="http://schemas.microsoft.com/office/drawing/2014/main" id="{5EB0E78F-A5B4-8929-1B25-57B3CC8BF1F4}"/>
              </a:ext>
            </a:extLst>
          </p:cNvPr>
          <p:cNvSpPr/>
          <p:nvPr userDrawn="1"/>
        </p:nvSpPr>
        <p:spPr>
          <a:xfrm>
            <a:off x="1639661" y="1355309"/>
            <a:ext cx="1293340" cy="1293340"/>
          </a:xfrm>
          <a:prstGeom prst="ellipse">
            <a:avLst/>
          </a:prstGeom>
          <a:solidFill>
            <a:srgbClr val="CDFF4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2F75CA0A-0A24-DE35-F04F-79B3DE4FB61D}"/>
              </a:ext>
            </a:extLst>
          </p:cNvPr>
          <p:cNvSpPr/>
          <p:nvPr userDrawn="1"/>
        </p:nvSpPr>
        <p:spPr>
          <a:xfrm>
            <a:off x="5464013" y="1355309"/>
            <a:ext cx="1293340" cy="1293340"/>
          </a:xfrm>
          <a:prstGeom prst="ellipse">
            <a:avLst/>
          </a:prstGeom>
          <a:solidFill>
            <a:srgbClr val="CDFF4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1" name="Oval 30">
            <a:extLst>
              <a:ext uri="{FF2B5EF4-FFF2-40B4-BE49-F238E27FC236}">
                <a16:creationId xmlns:a16="http://schemas.microsoft.com/office/drawing/2014/main" id="{41F2D3BD-65E8-DCE0-0DE2-04EB35DEA8ED}"/>
              </a:ext>
            </a:extLst>
          </p:cNvPr>
          <p:cNvSpPr/>
          <p:nvPr userDrawn="1"/>
        </p:nvSpPr>
        <p:spPr>
          <a:xfrm>
            <a:off x="9139072" y="1355309"/>
            <a:ext cx="1293340" cy="1293340"/>
          </a:xfrm>
          <a:prstGeom prst="ellipse">
            <a:avLst/>
          </a:prstGeom>
          <a:solidFill>
            <a:srgbClr val="CDFF4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2" name="Text Placeholder 3">
            <a:extLst>
              <a:ext uri="{FF2B5EF4-FFF2-40B4-BE49-F238E27FC236}">
                <a16:creationId xmlns:a16="http://schemas.microsoft.com/office/drawing/2014/main" id="{BF9FA8C9-FF5F-9A5F-15A4-640617024272}"/>
              </a:ext>
            </a:extLst>
          </p:cNvPr>
          <p:cNvSpPr>
            <a:spLocks noGrp="1"/>
          </p:cNvSpPr>
          <p:nvPr>
            <p:ph type="body" sz="quarter" idx="18" hasCustomPrompt="1"/>
          </p:nvPr>
        </p:nvSpPr>
        <p:spPr>
          <a:xfrm>
            <a:off x="853439" y="3429000"/>
            <a:ext cx="2964799"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3" name="Text Placeholder 3">
            <a:extLst>
              <a:ext uri="{FF2B5EF4-FFF2-40B4-BE49-F238E27FC236}">
                <a16:creationId xmlns:a16="http://schemas.microsoft.com/office/drawing/2014/main" id="{F4CE85B3-01A8-2E52-59E0-D35ABA859837}"/>
              </a:ext>
            </a:extLst>
          </p:cNvPr>
          <p:cNvSpPr>
            <a:spLocks noGrp="1"/>
          </p:cNvSpPr>
          <p:nvPr>
            <p:ph type="body" sz="quarter" idx="20" hasCustomPrompt="1"/>
          </p:nvPr>
        </p:nvSpPr>
        <p:spPr>
          <a:xfrm>
            <a:off x="4584357" y="3429000"/>
            <a:ext cx="2964523"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4" name="Text Placeholder 3">
            <a:extLst>
              <a:ext uri="{FF2B5EF4-FFF2-40B4-BE49-F238E27FC236}">
                <a16:creationId xmlns:a16="http://schemas.microsoft.com/office/drawing/2014/main" id="{49ADFE56-6C35-B90D-FCA9-8884FC218DBD}"/>
              </a:ext>
            </a:extLst>
          </p:cNvPr>
          <p:cNvSpPr>
            <a:spLocks noGrp="1"/>
          </p:cNvSpPr>
          <p:nvPr>
            <p:ph type="body" sz="quarter" idx="22" hasCustomPrompt="1"/>
          </p:nvPr>
        </p:nvSpPr>
        <p:spPr>
          <a:xfrm>
            <a:off x="8275166" y="3429000"/>
            <a:ext cx="3052244"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5" name="Picture Placeholder 27">
            <a:extLst>
              <a:ext uri="{FF2B5EF4-FFF2-40B4-BE49-F238E27FC236}">
                <a16:creationId xmlns:a16="http://schemas.microsoft.com/office/drawing/2014/main" id="{3D6FEBA3-FA4C-7F4B-9134-9197AAC1CE98}"/>
              </a:ext>
            </a:extLst>
          </p:cNvPr>
          <p:cNvSpPr>
            <a:spLocks noGrp="1"/>
          </p:cNvSpPr>
          <p:nvPr>
            <p:ph type="pic" sz="quarter" idx="23" hasCustomPrompt="1"/>
          </p:nvPr>
        </p:nvSpPr>
        <p:spPr>
          <a:xfrm>
            <a:off x="1975975"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6" name="Picture Placeholder 27">
            <a:extLst>
              <a:ext uri="{FF2B5EF4-FFF2-40B4-BE49-F238E27FC236}">
                <a16:creationId xmlns:a16="http://schemas.microsoft.com/office/drawing/2014/main" id="{66D1FA94-675D-E8ED-55CA-E0DC2AC8DDE0}"/>
              </a:ext>
            </a:extLst>
          </p:cNvPr>
          <p:cNvSpPr>
            <a:spLocks noGrp="1"/>
          </p:cNvSpPr>
          <p:nvPr>
            <p:ph type="pic" sz="quarter" idx="24" hasCustomPrompt="1"/>
          </p:nvPr>
        </p:nvSpPr>
        <p:spPr>
          <a:xfrm>
            <a:off x="5800327"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7" name="Picture Placeholder 27">
            <a:extLst>
              <a:ext uri="{FF2B5EF4-FFF2-40B4-BE49-F238E27FC236}">
                <a16:creationId xmlns:a16="http://schemas.microsoft.com/office/drawing/2014/main" id="{2285EE54-3C54-F034-F038-6FE74F62482D}"/>
              </a:ext>
            </a:extLst>
          </p:cNvPr>
          <p:cNvSpPr>
            <a:spLocks noGrp="1"/>
          </p:cNvSpPr>
          <p:nvPr>
            <p:ph type="pic" sz="quarter" idx="25" hasCustomPrompt="1"/>
          </p:nvPr>
        </p:nvSpPr>
        <p:spPr>
          <a:xfrm>
            <a:off x="9475386"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Tree>
    <p:extLst>
      <p:ext uri="{BB962C8B-B14F-4D97-AF65-F5344CB8AC3E}">
        <p14:creationId xmlns:p14="http://schemas.microsoft.com/office/powerpoint/2010/main" val="320700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s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CDFF4E"/>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 name="Rounded Rectangle 1">
            <a:extLst>
              <a:ext uri="{FF2B5EF4-FFF2-40B4-BE49-F238E27FC236}">
                <a16:creationId xmlns:a16="http://schemas.microsoft.com/office/drawing/2014/main" id="{31F69D4A-65FB-7FA3-024C-AF0343F8AB68}"/>
              </a:ext>
            </a:extLst>
          </p:cNvPr>
          <p:cNvSpPr/>
          <p:nvPr userDrawn="1"/>
        </p:nvSpPr>
        <p:spPr>
          <a:xfrm>
            <a:off x="625784"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Rounded Rectangle 2">
            <a:extLst>
              <a:ext uri="{FF2B5EF4-FFF2-40B4-BE49-F238E27FC236}">
                <a16:creationId xmlns:a16="http://schemas.microsoft.com/office/drawing/2014/main" id="{C2254A52-6594-033C-931F-353D9CBA3C61}"/>
              </a:ext>
            </a:extLst>
          </p:cNvPr>
          <p:cNvSpPr/>
          <p:nvPr userDrawn="1"/>
        </p:nvSpPr>
        <p:spPr>
          <a:xfrm>
            <a:off x="4348120"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Rounded Rectangle 3">
            <a:extLst>
              <a:ext uri="{FF2B5EF4-FFF2-40B4-BE49-F238E27FC236}">
                <a16:creationId xmlns:a16="http://schemas.microsoft.com/office/drawing/2014/main" id="{05C390D0-0513-3631-94B7-36A39E3D8FEC}"/>
              </a:ext>
            </a:extLst>
          </p:cNvPr>
          <p:cNvSpPr/>
          <p:nvPr userDrawn="1"/>
        </p:nvSpPr>
        <p:spPr>
          <a:xfrm>
            <a:off x="8070456"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Oval 27">
            <a:extLst>
              <a:ext uri="{FF2B5EF4-FFF2-40B4-BE49-F238E27FC236}">
                <a16:creationId xmlns:a16="http://schemas.microsoft.com/office/drawing/2014/main" id="{5EB0E78F-A5B4-8929-1B25-57B3CC8BF1F4}"/>
              </a:ext>
            </a:extLst>
          </p:cNvPr>
          <p:cNvSpPr/>
          <p:nvPr userDrawn="1"/>
        </p:nvSpPr>
        <p:spPr>
          <a:xfrm>
            <a:off x="1639661" y="1355309"/>
            <a:ext cx="1293340" cy="1293340"/>
          </a:xfrm>
          <a:prstGeom prst="ellipse">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2F75CA0A-0A24-DE35-F04F-79B3DE4FB61D}"/>
              </a:ext>
            </a:extLst>
          </p:cNvPr>
          <p:cNvSpPr/>
          <p:nvPr userDrawn="1"/>
        </p:nvSpPr>
        <p:spPr>
          <a:xfrm>
            <a:off x="5464013" y="1355309"/>
            <a:ext cx="1293340" cy="1293340"/>
          </a:xfrm>
          <a:prstGeom prst="ellipse">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1" name="Oval 30">
            <a:extLst>
              <a:ext uri="{FF2B5EF4-FFF2-40B4-BE49-F238E27FC236}">
                <a16:creationId xmlns:a16="http://schemas.microsoft.com/office/drawing/2014/main" id="{41F2D3BD-65E8-DCE0-0DE2-04EB35DEA8ED}"/>
              </a:ext>
            </a:extLst>
          </p:cNvPr>
          <p:cNvSpPr/>
          <p:nvPr userDrawn="1"/>
        </p:nvSpPr>
        <p:spPr>
          <a:xfrm>
            <a:off x="9139072" y="1355309"/>
            <a:ext cx="1293340" cy="1293340"/>
          </a:xfrm>
          <a:prstGeom prst="ellipse">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5" name="Picture Placeholder 27">
            <a:extLst>
              <a:ext uri="{FF2B5EF4-FFF2-40B4-BE49-F238E27FC236}">
                <a16:creationId xmlns:a16="http://schemas.microsoft.com/office/drawing/2014/main" id="{3D6FEBA3-FA4C-7F4B-9134-9197AAC1CE98}"/>
              </a:ext>
            </a:extLst>
          </p:cNvPr>
          <p:cNvSpPr>
            <a:spLocks noGrp="1"/>
          </p:cNvSpPr>
          <p:nvPr>
            <p:ph type="pic" sz="quarter" idx="23" hasCustomPrompt="1"/>
          </p:nvPr>
        </p:nvSpPr>
        <p:spPr>
          <a:xfrm>
            <a:off x="1975975"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6" name="Picture Placeholder 27">
            <a:extLst>
              <a:ext uri="{FF2B5EF4-FFF2-40B4-BE49-F238E27FC236}">
                <a16:creationId xmlns:a16="http://schemas.microsoft.com/office/drawing/2014/main" id="{66D1FA94-675D-E8ED-55CA-E0DC2AC8DDE0}"/>
              </a:ext>
            </a:extLst>
          </p:cNvPr>
          <p:cNvSpPr>
            <a:spLocks noGrp="1"/>
          </p:cNvSpPr>
          <p:nvPr>
            <p:ph type="pic" sz="quarter" idx="24" hasCustomPrompt="1"/>
          </p:nvPr>
        </p:nvSpPr>
        <p:spPr>
          <a:xfrm>
            <a:off x="5800327"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7" name="Picture Placeholder 27">
            <a:extLst>
              <a:ext uri="{FF2B5EF4-FFF2-40B4-BE49-F238E27FC236}">
                <a16:creationId xmlns:a16="http://schemas.microsoft.com/office/drawing/2014/main" id="{2285EE54-3C54-F034-F038-6FE74F62482D}"/>
              </a:ext>
            </a:extLst>
          </p:cNvPr>
          <p:cNvSpPr>
            <a:spLocks noGrp="1"/>
          </p:cNvSpPr>
          <p:nvPr>
            <p:ph type="pic" sz="quarter" idx="25" hasCustomPrompt="1"/>
          </p:nvPr>
        </p:nvSpPr>
        <p:spPr>
          <a:xfrm>
            <a:off x="9475386"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15" name="Text Placeholder 3">
            <a:extLst>
              <a:ext uri="{FF2B5EF4-FFF2-40B4-BE49-F238E27FC236}">
                <a16:creationId xmlns:a16="http://schemas.microsoft.com/office/drawing/2014/main" id="{897685A3-628F-F313-BC8A-44D4AE718DA4}"/>
              </a:ext>
            </a:extLst>
          </p:cNvPr>
          <p:cNvSpPr>
            <a:spLocks noGrp="1"/>
          </p:cNvSpPr>
          <p:nvPr>
            <p:ph type="body" sz="quarter" idx="17" hasCustomPrompt="1"/>
          </p:nvPr>
        </p:nvSpPr>
        <p:spPr>
          <a:xfrm>
            <a:off x="853439" y="3811850"/>
            <a:ext cx="2964799"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6" name="Text Placeholder 3">
            <a:extLst>
              <a:ext uri="{FF2B5EF4-FFF2-40B4-BE49-F238E27FC236}">
                <a16:creationId xmlns:a16="http://schemas.microsoft.com/office/drawing/2014/main" id="{3805D25A-E6EB-1379-9D95-39D9D13D5BBE}"/>
              </a:ext>
            </a:extLst>
          </p:cNvPr>
          <p:cNvSpPr>
            <a:spLocks noGrp="1"/>
          </p:cNvSpPr>
          <p:nvPr>
            <p:ph type="body" sz="quarter" idx="19" hasCustomPrompt="1"/>
          </p:nvPr>
        </p:nvSpPr>
        <p:spPr>
          <a:xfrm>
            <a:off x="4584357" y="3811850"/>
            <a:ext cx="2964523"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7" name="Text Placeholder 3">
            <a:extLst>
              <a:ext uri="{FF2B5EF4-FFF2-40B4-BE49-F238E27FC236}">
                <a16:creationId xmlns:a16="http://schemas.microsoft.com/office/drawing/2014/main" id="{A70E3312-F4B4-FCF6-3553-E3236905E28F}"/>
              </a:ext>
            </a:extLst>
          </p:cNvPr>
          <p:cNvSpPr>
            <a:spLocks noGrp="1"/>
          </p:cNvSpPr>
          <p:nvPr>
            <p:ph type="body" sz="quarter" idx="21" hasCustomPrompt="1"/>
          </p:nvPr>
        </p:nvSpPr>
        <p:spPr>
          <a:xfrm>
            <a:off x="8275166" y="3811850"/>
            <a:ext cx="3052244"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8" name="Text Placeholder 3">
            <a:extLst>
              <a:ext uri="{FF2B5EF4-FFF2-40B4-BE49-F238E27FC236}">
                <a16:creationId xmlns:a16="http://schemas.microsoft.com/office/drawing/2014/main" id="{5E3E3F2C-E496-44A5-97E6-57174E287447}"/>
              </a:ext>
            </a:extLst>
          </p:cNvPr>
          <p:cNvSpPr>
            <a:spLocks noGrp="1"/>
          </p:cNvSpPr>
          <p:nvPr>
            <p:ph type="body" sz="quarter" idx="18" hasCustomPrompt="1"/>
          </p:nvPr>
        </p:nvSpPr>
        <p:spPr>
          <a:xfrm>
            <a:off x="853439" y="3429000"/>
            <a:ext cx="2964799"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9" name="Text Placeholder 3">
            <a:extLst>
              <a:ext uri="{FF2B5EF4-FFF2-40B4-BE49-F238E27FC236}">
                <a16:creationId xmlns:a16="http://schemas.microsoft.com/office/drawing/2014/main" id="{60F2A68F-D0C3-7990-AD14-1D4FCDCF8CED}"/>
              </a:ext>
            </a:extLst>
          </p:cNvPr>
          <p:cNvSpPr>
            <a:spLocks noGrp="1"/>
          </p:cNvSpPr>
          <p:nvPr>
            <p:ph type="body" sz="quarter" idx="20" hasCustomPrompt="1"/>
          </p:nvPr>
        </p:nvSpPr>
        <p:spPr>
          <a:xfrm>
            <a:off x="4584357" y="3429000"/>
            <a:ext cx="2964523"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21" name="Text Placeholder 3">
            <a:extLst>
              <a:ext uri="{FF2B5EF4-FFF2-40B4-BE49-F238E27FC236}">
                <a16:creationId xmlns:a16="http://schemas.microsoft.com/office/drawing/2014/main" id="{301339C8-D557-931C-68B1-9AA53E5C4136}"/>
              </a:ext>
            </a:extLst>
          </p:cNvPr>
          <p:cNvSpPr>
            <a:spLocks noGrp="1"/>
          </p:cNvSpPr>
          <p:nvPr>
            <p:ph type="body" sz="quarter" idx="22" hasCustomPrompt="1"/>
          </p:nvPr>
        </p:nvSpPr>
        <p:spPr>
          <a:xfrm>
            <a:off x="8275166" y="3429000"/>
            <a:ext cx="3052244"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Tree>
    <p:extLst>
      <p:ext uri="{BB962C8B-B14F-4D97-AF65-F5344CB8AC3E}">
        <p14:creationId xmlns:p14="http://schemas.microsoft.com/office/powerpoint/2010/main" val="16495627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032155"/>
      </p:ext>
    </p:extLst>
  </p:cSld>
  <p:clrMap bg1="lt1" tx1="dk1" bg2="lt2" tx2="dk2" accent1="accent1" accent2="accent2" accent3="accent3" accent4="accent4" accent5="accent5" accent6="accent6" hlink="hlink" folHlink="folHlink"/>
  <p:sldLayoutIdLst>
    <p:sldLayoutId id="2147483669" r:id="rId1"/>
    <p:sldLayoutId id="2147483649" r:id="rId2"/>
    <p:sldLayoutId id="2147483650" r:id="rId3"/>
    <p:sldLayoutId id="2147483684" r:id="rId4"/>
    <p:sldLayoutId id="2147483686" r:id="rId5"/>
    <p:sldLayoutId id="2147483651" r:id="rId6"/>
    <p:sldLayoutId id="2147483685" r:id="rId7"/>
    <p:sldLayoutId id="2147483687" r:id="rId8"/>
    <p:sldLayoutId id="2147483688" r:id="rId9"/>
    <p:sldLayoutId id="2147483689" r:id="rId10"/>
    <p:sldLayoutId id="2147483690" r:id="rId11"/>
    <p:sldLayoutId id="2147483652" r:id="rId12"/>
    <p:sldLayoutId id="2147483653" r:id="rId13"/>
    <p:sldLayoutId id="2147483655" r:id="rId14"/>
    <p:sldLayoutId id="2147483654" r:id="rId15"/>
    <p:sldLayoutId id="2147483671" r:id="rId16"/>
    <p:sldLayoutId id="2147483670" r:id="rId17"/>
    <p:sldLayoutId id="2147483673" r:id="rId18"/>
    <p:sldLayoutId id="2147483658" r:id="rId19"/>
    <p:sldLayoutId id="2147483672" r:id="rId20"/>
    <p:sldLayoutId id="2147483674" r:id="rId21"/>
    <p:sldLayoutId id="2147483678" r:id="rId22"/>
    <p:sldLayoutId id="2147483677" r:id="rId23"/>
    <p:sldLayoutId id="2147483680" r:id="rId24"/>
    <p:sldLayoutId id="2147483681" r:id="rId25"/>
    <p:sldLayoutId id="2147483656" r:id="rId26"/>
    <p:sldLayoutId id="2147483675" r:id="rId27"/>
    <p:sldLayoutId id="2147483691" r:id="rId28"/>
    <p:sldLayoutId id="2147483692" r:id="rId29"/>
    <p:sldLayoutId id="2147483657" r:id="rId30"/>
    <p:sldLayoutId id="2147483659" r:id="rId31"/>
    <p:sldLayoutId id="2147483702"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125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4" r:id="rId4"/>
    <p:sldLayoutId id="2147483693" r:id="rId5"/>
    <p:sldLayoutId id="2147483695" r:id="rId6"/>
    <p:sldLayoutId id="2147483696" r:id="rId7"/>
    <p:sldLayoutId id="2147483667" r:id="rId8"/>
    <p:sldLayoutId id="2147483668" r:id="rId9"/>
    <p:sldLayoutId id="2147483664" r:id="rId10"/>
    <p:sldLayoutId id="2147483676" r:id="rId11"/>
    <p:sldLayoutId id="2147483665" r:id="rId12"/>
    <p:sldLayoutId id="2147483679" r:id="rId13"/>
    <p:sldLayoutId id="2147483682" r:id="rId14"/>
    <p:sldLayoutId id="2147483683" r:id="rId15"/>
    <p:sldLayoutId id="2147483666" r:id="rId16"/>
    <p:sldLayoutId id="2147483703" r:id="rId17"/>
    <p:sldLayoutId id="214748370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583591"/>
      </p:ext>
    </p:extLst>
  </p:cSld>
  <p:clrMap bg1="lt1" tx1="dk1" bg2="lt2" tx2="dk2" accent1="accent1" accent2="accent2" accent3="accent3" accent4="accent4" accent5="accent5" accent6="accent6" hlink="hlink" folHlink="folHlink"/>
  <p:sldLayoutIdLst>
    <p:sldLayoutId id="2147483701" r:id="rId1"/>
    <p:sldLayoutId id="214748370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40.sv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40.sv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5.jpe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3F_AE8A221F.xml"/><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365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9B0A7-4179-DCAC-004E-C6CA9003B3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E0D037F-1769-4C49-7477-ED7514FFBCE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32140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86192-AB4B-868F-D37F-E18AA3F8059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B3B5880-E496-D1E6-18B5-16B1C65BA97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3011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FE082-5213-80DC-1E5D-504D6D02650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12BD83-5A95-7B61-776A-FA1B4C12FB8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21024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C584DE-CA3E-0F32-4F97-D1F949035D8A}"/>
              </a:ext>
            </a:extLst>
          </p:cNvPr>
          <p:cNvSpPr>
            <a:spLocks noGrp="1"/>
          </p:cNvSpPr>
          <p:nvPr>
            <p:ph type="body" sz="quarter" idx="10"/>
          </p:nvPr>
        </p:nvSpPr>
        <p:spPr/>
        <p:txBody>
          <a:bodyPr lIns="91440" tIns="45720" rIns="91440" bIns="45720" anchor="b"/>
          <a:lstStyle/>
          <a:p>
            <a:pPr marL="10795" indent="-10795"/>
            <a:r>
              <a:rPr lang="en-AU" sz="4800">
                <a:latin typeface="Arial"/>
                <a:cs typeface="Arial"/>
              </a:rPr>
              <a:t>Poor UX</a:t>
            </a:r>
            <a:endParaRPr lang="en-US" sz="4800">
              <a:latin typeface="Arial"/>
              <a:cs typeface="Arial"/>
            </a:endParaRPr>
          </a:p>
        </p:txBody>
      </p:sp>
    </p:spTree>
    <p:extLst>
      <p:ext uri="{BB962C8B-B14F-4D97-AF65-F5344CB8AC3E}">
        <p14:creationId xmlns:p14="http://schemas.microsoft.com/office/powerpoint/2010/main" val="4219676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72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F2F56FF-DAFA-C1F9-028B-1AD2DC847D38}"/>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5D4AF88D-45FD-087E-1850-C8045230BCBB}"/>
              </a:ext>
            </a:extLst>
          </p:cNvPr>
          <p:cNvPicPr>
            <a:picLocks noChangeAspect="1"/>
          </p:cNvPicPr>
          <p:nvPr/>
        </p:nvPicPr>
        <p:blipFill>
          <a:blip r:embed="rId3"/>
          <a:stretch>
            <a:fillRect/>
          </a:stretch>
        </p:blipFill>
        <p:spPr>
          <a:xfrm>
            <a:off x="-5782644" y="0"/>
            <a:ext cx="20742442" cy="11667624"/>
          </a:xfrm>
          <a:prstGeom prst="rect">
            <a:avLst/>
          </a:prstGeom>
        </p:spPr>
      </p:pic>
    </p:spTree>
    <p:extLst>
      <p:ext uri="{BB962C8B-B14F-4D97-AF65-F5344CB8AC3E}">
        <p14:creationId xmlns:p14="http://schemas.microsoft.com/office/powerpoint/2010/main" val="201344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71279DB-5B8E-2294-04AA-05382E7372FD}"/>
            </a:ext>
          </a:extLst>
        </p:cNvPr>
        <p:cNvGrpSpPr/>
        <p:nvPr/>
      </p:nvGrpSpPr>
      <p:grpSpPr>
        <a:xfrm>
          <a:off x="0" y="0"/>
          <a:ext cx="0" cy="0"/>
          <a:chOff x="0" y="0"/>
          <a:chExt cx="0" cy="0"/>
        </a:xfrm>
      </p:grpSpPr>
    </p:spTree>
    <p:extLst>
      <p:ext uri="{BB962C8B-B14F-4D97-AF65-F5344CB8AC3E}">
        <p14:creationId xmlns:p14="http://schemas.microsoft.com/office/powerpoint/2010/main" val="380429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755F7-3349-7772-B399-E58EA31C56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C8A12B0-0E35-BB8B-1CE8-74975F9567B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37164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98B94-BBE3-94E4-E335-1C39D56C66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E04984B-2010-E9CD-EB8C-9BBAAFAF9B36}"/>
              </a:ext>
            </a:extLst>
          </p:cNvPr>
          <p:cNvSpPr>
            <a:spLocks noGrp="1"/>
          </p:cNvSpPr>
          <p:nvPr>
            <p:ph type="body" sz="quarter" idx="10"/>
          </p:nvPr>
        </p:nvSpPr>
        <p:spPr/>
        <p:txBody>
          <a:bodyPr lIns="91440" tIns="45720" rIns="91440" bIns="45720" anchor="b"/>
          <a:lstStyle/>
          <a:p>
            <a:pPr marL="10795" indent="-10795"/>
            <a:r>
              <a:rPr lang="en-AU" sz="4800">
                <a:latin typeface="Arial"/>
                <a:cs typeface="Arial"/>
              </a:rPr>
              <a:t>Great UX</a:t>
            </a:r>
            <a:endParaRPr lang="en-US" sz="4800">
              <a:latin typeface="Arial"/>
              <a:cs typeface="Arial"/>
            </a:endParaRPr>
          </a:p>
        </p:txBody>
      </p:sp>
    </p:spTree>
    <p:extLst>
      <p:ext uri="{BB962C8B-B14F-4D97-AF65-F5344CB8AC3E}">
        <p14:creationId xmlns:p14="http://schemas.microsoft.com/office/powerpoint/2010/main" val="2007883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21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FA2A85-7D5D-41D2-F615-AFB63820F91E}"/>
              </a:ext>
            </a:extLst>
          </p:cNvPr>
          <p:cNvSpPr>
            <a:spLocks noGrp="1"/>
          </p:cNvSpPr>
          <p:nvPr>
            <p:ph type="body" sz="quarter" idx="10"/>
          </p:nvPr>
        </p:nvSpPr>
        <p:spPr>
          <a:xfrm>
            <a:off x="609599" y="1403017"/>
            <a:ext cx="11248704" cy="1737280"/>
          </a:xfrm>
        </p:spPr>
        <p:txBody>
          <a:bodyPr lIns="91440" tIns="45720" rIns="91440" bIns="45720" anchor="b"/>
          <a:lstStyle/>
          <a:p>
            <a:pPr marL="10795" indent="-10795"/>
            <a:r>
              <a:rPr lang="en-US" sz="4800">
                <a:latin typeface="Arial"/>
                <a:cs typeface="Arial"/>
              </a:rPr>
              <a:t>Crafting the perfect desktop </a:t>
            </a:r>
            <a:endParaRPr lang="en-US"/>
          </a:p>
          <a:p>
            <a:pPr marL="10795" indent="-10795"/>
            <a:r>
              <a:rPr lang="en-US" sz="4800">
                <a:latin typeface="Arial"/>
                <a:cs typeface="Arial"/>
              </a:rPr>
              <a:t>end-user experience, 2026 edition</a:t>
            </a:r>
            <a:endParaRPr lang="en-US"/>
          </a:p>
        </p:txBody>
      </p:sp>
      <p:sp>
        <p:nvSpPr>
          <p:cNvPr id="3" name="Text Placeholder 2">
            <a:extLst>
              <a:ext uri="{FF2B5EF4-FFF2-40B4-BE49-F238E27FC236}">
                <a16:creationId xmlns:a16="http://schemas.microsoft.com/office/drawing/2014/main" id="{D0248A32-F4AB-3C34-DE9C-2BB621D70942}"/>
              </a:ext>
            </a:extLst>
          </p:cNvPr>
          <p:cNvSpPr>
            <a:spLocks noGrp="1"/>
          </p:cNvSpPr>
          <p:nvPr/>
        </p:nvSpPr>
        <p:spPr>
          <a:xfrm>
            <a:off x="609597" y="3886952"/>
            <a:ext cx="10878591" cy="423256"/>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lang="en-US" sz="1800" b="1" i="0" kern="1200" spc="300" dirty="0" smtClean="0">
                <a:solidFill>
                  <a:srgbClr val="CDFF4E"/>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ea typeface="Verdana"/>
                <a:cs typeface="Arial"/>
              </a:rPr>
              <a:t>Aaron Parker and Mehdi </a:t>
            </a:r>
            <a:r>
              <a:rPr lang="en-US" err="1">
                <a:latin typeface="Arial"/>
                <a:ea typeface="Verdana"/>
                <a:cs typeface="Arial"/>
              </a:rPr>
              <a:t>Sebbane</a:t>
            </a:r>
          </a:p>
        </p:txBody>
      </p:sp>
    </p:spTree>
    <p:extLst>
      <p:ext uri="{BB962C8B-B14F-4D97-AF65-F5344CB8AC3E}">
        <p14:creationId xmlns:p14="http://schemas.microsoft.com/office/powerpoint/2010/main" val="2129432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72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9A61E3B-EF2A-4285-96E5-D4D388B7AD92}"/>
            </a:ext>
          </a:extLst>
        </p:cNvPr>
        <p:cNvGrpSpPr/>
        <p:nvPr/>
      </p:nvGrpSpPr>
      <p:grpSpPr>
        <a:xfrm>
          <a:off x="0" y="0"/>
          <a:ext cx="0" cy="0"/>
          <a:chOff x="0" y="0"/>
          <a:chExt cx="0" cy="0"/>
        </a:xfrm>
      </p:grpSpPr>
    </p:spTree>
    <p:extLst>
      <p:ext uri="{BB962C8B-B14F-4D97-AF65-F5344CB8AC3E}">
        <p14:creationId xmlns:p14="http://schemas.microsoft.com/office/powerpoint/2010/main" val="401194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38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56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AB32D0C-AB69-F38F-2420-04C6542BD72A}"/>
            </a:ext>
          </a:extLst>
        </p:cNvPr>
        <p:cNvGrpSpPr/>
        <p:nvPr/>
      </p:nvGrpSpPr>
      <p:grpSpPr>
        <a:xfrm>
          <a:off x="0" y="0"/>
          <a:ext cx="0" cy="0"/>
          <a:chOff x="0" y="0"/>
          <a:chExt cx="0" cy="0"/>
        </a:xfrm>
      </p:grpSpPr>
    </p:spTree>
    <p:extLst>
      <p:ext uri="{BB962C8B-B14F-4D97-AF65-F5344CB8AC3E}">
        <p14:creationId xmlns:p14="http://schemas.microsoft.com/office/powerpoint/2010/main" val="357376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22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4856B7-5B7C-C566-F6AF-362953988877}"/>
              </a:ext>
            </a:extLst>
          </p:cNvPr>
          <p:cNvSpPr>
            <a:spLocks noGrp="1"/>
          </p:cNvSpPr>
          <p:nvPr>
            <p:ph type="body" sz="quarter" idx="10"/>
          </p:nvPr>
        </p:nvSpPr>
        <p:spPr/>
        <p:txBody>
          <a:bodyPr lIns="91440" tIns="45720" rIns="91440" bIns="45720" anchor="b"/>
          <a:lstStyle/>
          <a:p>
            <a:pPr marL="10795" indent="-10795"/>
            <a:r>
              <a:rPr lang="en-AU" sz="4800">
                <a:latin typeface="Arial"/>
                <a:cs typeface="Arial"/>
              </a:rPr>
              <a:t>Optimizing Windows</a:t>
            </a:r>
            <a:endParaRPr lang="en-US"/>
          </a:p>
        </p:txBody>
      </p:sp>
      <p:sp>
        <p:nvSpPr>
          <p:cNvPr id="6" name="Text Placeholder 5">
            <a:extLst>
              <a:ext uri="{FF2B5EF4-FFF2-40B4-BE49-F238E27FC236}">
                <a16:creationId xmlns:a16="http://schemas.microsoft.com/office/drawing/2014/main" id="{BA2269C8-FCF6-2FF4-5B91-1E66F5EB71AC}"/>
              </a:ext>
            </a:extLst>
          </p:cNvPr>
          <p:cNvSpPr>
            <a:spLocks noGrp="1"/>
          </p:cNvSpPr>
          <p:nvPr>
            <p:ph type="body" sz="quarter" idx="11"/>
          </p:nvPr>
        </p:nvSpPr>
        <p:spPr>
          <a:xfrm>
            <a:off x="609598" y="4331387"/>
            <a:ext cx="7300228" cy="1083353"/>
          </a:xfrm>
        </p:spPr>
        <p:txBody>
          <a:bodyPr lIns="91440" tIns="45720" rIns="91440" bIns="45720" anchor="t"/>
          <a:lstStyle/>
          <a:p>
            <a:r>
              <a:rPr lang="en-AU">
                <a:latin typeface="Arial"/>
                <a:ea typeface="Verdana"/>
                <a:cs typeface="Arial"/>
              </a:rPr>
              <a:t>A well‑tuned Windows image becomes</a:t>
            </a:r>
            <a:endParaRPr lang="en-US">
              <a:latin typeface="Arial"/>
              <a:ea typeface="Verdana"/>
              <a:cs typeface="Arial"/>
            </a:endParaRPr>
          </a:p>
          <a:p>
            <a:r>
              <a:rPr lang="en-AU">
                <a:latin typeface="Arial"/>
                <a:ea typeface="Verdana"/>
                <a:cs typeface="Arial"/>
              </a:rPr>
              <a:t>the foundation for reliable, efficient, and</a:t>
            </a:r>
          </a:p>
          <a:p>
            <a:r>
              <a:rPr lang="en-AU">
                <a:latin typeface="Arial"/>
                <a:ea typeface="Verdana"/>
                <a:cs typeface="Arial"/>
              </a:rPr>
              <a:t>scalable end‑user computing</a:t>
            </a:r>
          </a:p>
        </p:txBody>
      </p:sp>
    </p:spTree>
    <p:extLst>
      <p:ext uri="{BB962C8B-B14F-4D97-AF65-F5344CB8AC3E}">
        <p14:creationId xmlns:p14="http://schemas.microsoft.com/office/powerpoint/2010/main" val="3939333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DC8B603-CA1C-6F56-875D-0560F4A2FAE2}"/>
              </a:ext>
            </a:extLst>
          </p:cNvPr>
          <p:cNvSpPr txBox="1">
            <a:spLocks/>
          </p:cNvSpPr>
          <p:nvPr/>
        </p:nvSpPr>
        <p:spPr>
          <a:xfrm>
            <a:off x="602593" y="533065"/>
            <a:ext cx="10977952" cy="422116"/>
          </a:xfrm>
          <a:prstGeom prst="rect">
            <a:avLst/>
          </a:prstGeom>
        </p:spPr>
        <p:txBody>
          <a:bodyPr lIns="0" tIns="0" rIns="0" bIns="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a:cs typeface="Arial"/>
              </a:rPr>
              <a:t>Policies vs. preferences</a:t>
            </a:r>
          </a:p>
        </p:txBody>
      </p:sp>
      <p:sp>
        <p:nvSpPr>
          <p:cNvPr id="9" name="Text Placeholder 10">
            <a:extLst>
              <a:ext uri="{FF2B5EF4-FFF2-40B4-BE49-F238E27FC236}">
                <a16:creationId xmlns:a16="http://schemas.microsoft.com/office/drawing/2014/main" id="{47489136-07B4-B63F-8A21-EEC8A3D935AA}"/>
              </a:ext>
            </a:extLst>
          </p:cNvPr>
          <p:cNvSpPr txBox="1">
            <a:spLocks/>
          </p:cNvSpPr>
          <p:nvPr/>
        </p:nvSpPr>
        <p:spPr>
          <a:xfrm>
            <a:off x="609600" y="1610598"/>
            <a:ext cx="10977952" cy="4561601"/>
          </a:xfrm>
          <a:prstGeom prst="roundRect">
            <a:avLst>
              <a:gd name="adj" fmla="val 0"/>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graphicFrame>
        <p:nvGraphicFramePr>
          <p:cNvPr id="10" name="Table 9">
            <a:extLst>
              <a:ext uri="{FF2B5EF4-FFF2-40B4-BE49-F238E27FC236}">
                <a16:creationId xmlns:a16="http://schemas.microsoft.com/office/drawing/2014/main" id="{CB5D31FF-0579-135F-BB6A-58CD97218334}"/>
              </a:ext>
            </a:extLst>
          </p:cNvPr>
          <p:cNvGraphicFramePr/>
          <p:nvPr>
            <p:extLst>
              <p:ext uri="{D42A27DB-BD31-4B8C-83A1-F6EECF244321}">
                <p14:modId xmlns:p14="http://schemas.microsoft.com/office/powerpoint/2010/main" val="2226982445"/>
              </p:ext>
            </p:extLst>
          </p:nvPr>
        </p:nvGraphicFramePr>
        <p:xfrm>
          <a:off x="602593" y="1419212"/>
          <a:ext cx="10984959" cy="4561599"/>
        </p:xfrm>
        <a:graphic>
          <a:graphicData uri="http://schemas.openxmlformats.org/drawingml/2006/table">
            <a:tbl>
              <a:tblPr firstRow="1" bandRow="1"/>
              <a:tblGrid>
                <a:gridCol w="3599757">
                  <a:extLst>
                    <a:ext uri="{9D8B030D-6E8A-4147-A177-3AD203B41FA5}">
                      <a16:colId xmlns:a16="http://schemas.microsoft.com/office/drawing/2014/main" val="20000"/>
                    </a:ext>
                  </a:extLst>
                </a:gridCol>
                <a:gridCol w="3692601">
                  <a:extLst>
                    <a:ext uri="{9D8B030D-6E8A-4147-A177-3AD203B41FA5}">
                      <a16:colId xmlns:a16="http://schemas.microsoft.com/office/drawing/2014/main" val="20001"/>
                    </a:ext>
                  </a:extLst>
                </a:gridCol>
                <a:gridCol w="3692601">
                  <a:extLst>
                    <a:ext uri="{9D8B030D-6E8A-4147-A177-3AD203B41FA5}">
                      <a16:colId xmlns:a16="http://schemas.microsoft.com/office/drawing/2014/main" val="20002"/>
                    </a:ext>
                  </a:extLst>
                </a:gridCol>
              </a:tblGrid>
              <a:tr h="773911">
                <a:tc>
                  <a:txBody>
                    <a:bodyPr/>
                    <a:lstStyle/>
                    <a:p>
                      <a:pPr algn="ctr">
                        <a:defRPr sz="1900" b="0">
                          <a:latin typeface="+mn-lt"/>
                          <a:ea typeface="+mn-ea"/>
                          <a:cs typeface="+mn-cs"/>
                        </a:defRPr>
                      </a:pPr>
                      <a:endParaRPr sz="1200" b="0" i="0">
                        <a:latin typeface="Arial" panose="020B0604020202020204" pitchFamily="34" charset="0"/>
                      </a:endParaRP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90000"/>
                        </a:lnSpc>
                        <a:defRPr sz="1800" b="0">
                          <a:solidFill>
                            <a:srgbClr val="000000"/>
                          </a:solidFill>
                        </a:defRPr>
                      </a:pPr>
                      <a:r>
                        <a:rPr lang="en-AU" sz="2400" b="1" i="0">
                          <a:solidFill>
                            <a:schemeClr val="bg1"/>
                          </a:solidFill>
                          <a:latin typeface="Arial" panose="020B0604020202020204" pitchFamily="34" charset="0"/>
                          <a:ea typeface="+mn-ea"/>
                          <a:cs typeface="+mn-cs"/>
                        </a:rPr>
                        <a:t>Policy</a:t>
                      </a:r>
                      <a:endParaRPr sz="2400" b="1" i="0">
                        <a:solidFill>
                          <a:schemeClr val="bg1"/>
                        </a:solidFill>
                        <a:latin typeface="Arial" panose="020B0604020202020204" pitchFamily="34" charset="0"/>
                        <a:ea typeface="+mn-ea"/>
                        <a:cs typeface="+mn-cs"/>
                      </a:endParaRP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defTabSz="1828800">
                        <a:lnSpc>
                          <a:spcPct val="90000"/>
                        </a:lnSpc>
                        <a:defRPr sz="1800" b="0">
                          <a:solidFill>
                            <a:srgbClr val="000000"/>
                          </a:solidFill>
                        </a:defRPr>
                      </a:pPr>
                      <a:r>
                        <a:rPr lang="en-AU" sz="2400" b="1" i="0">
                          <a:solidFill>
                            <a:schemeClr val="bg1"/>
                          </a:solidFill>
                          <a:latin typeface="Arial" panose="020B0604020202020204" pitchFamily="34" charset="0"/>
                          <a:ea typeface="+mn-ea"/>
                          <a:cs typeface="+mn-cs"/>
                        </a:rPr>
                        <a:t>Preferences</a:t>
                      </a:r>
                      <a:endParaRPr sz="2400" b="1" i="0">
                        <a:solidFill>
                          <a:schemeClr val="bg1"/>
                        </a:solidFill>
                        <a:latin typeface="Arial" panose="020B0604020202020204" pitchFamily="34" charset="0"/>
                        <a:ea typeface="+mn-ea"/>
                        <a:cs typeface="+mn-cs"/>
                      </a:endParaRP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946922">
                <a:tc>
                  <a:txBody>
                    <a:bodyPr/>
                    <a:lstStyle/>
                    <a:p>
                      <a:pPr algn="r">
                        <a:defRPr sz="1800">
                          <a:solidFill>
                            <a:srgbClr val="000000"/>
                          </a:solidFill>
                        </a:defRPr>
                      </a:pPr>
                      <a:r>
                        <a:rPr lang="en-AU" sz="2000" b="0" i="0" dirty="0">
                          <a:solidFill>
                            <a:schemeClr val="tx1"/>
                          </a:solidFill>
                          <a:latin typeface="Arial" panose="020B0604020202020204" pitchFamily="34" charset="0"/>
                          <a:ea typeface="+mn-ea"/>
                          <a:cs typeface="+mn-cs"/>
                        </a:rPr>
                        <a:t>Built-in apps</a:t>
                      </a:r>
                      <a:endParaRPr sz="2000" b="0" i="0" dirty="0">
                        <a:solidFill>
                          <a:schemeClr val="tx1"/>
                        </a:solidFill>
                        <a:latin typeface="Arial" panose="020B0604020202020204" pitchFamily="34" charset="0"/>
                        <a:ea typeface="+mn-ea"/>
                        <a:cs typeface="+mn-cs"/>
                      </a:endParaRPr>
                    </a:p>
                  </a:txBody>
                  <a:tcPr marL="101587" marR="101587" marT="101587" marB="1015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lang="en-AU" sz="1600" b="0" i="0" dirty="0">
                          <a:solidFill>
                            <a:schemeClr val="tx1"/>
                          </a:solidFill>
                          <a:latin typeface="Arial" panose="020B0604020202020204" pitchFamily="34" charset="0"/>
                          <a:ea typeface="+mn-ea"/>
                          <a:cs typeface="+mn-cs"/>
                        </a:rPr>
                        <a:t>Target &amp; remove with Intune</a:t>
                      </a:r>
                      <a:endParaRPr sz="1600" b="0" i="0" dirty="0">
                        <a:solidFill>
                          <a:schemeClr val="tx1"/>
                        </a:solidFill>
                        <a:latin typeface="Arial" panose="020B0604020202020204" pitchFamily="34" charset="0"/>
                        <a:ea typeface="+mn-ea"/>
                        <a:cs typeface="+mn-cs"/>
                      </a:endParaRP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lang="en-AU" sz="1600" b="0" i="0">
                          <a:solidFill>
                            <a:schemeClr val="tx1"/>
                          </a:solidFill>
                          <a:latin typeface="Arial"/>
                          <a:ea typeface="+mn-ea"/>
                          <a:cs typeface="+mn-cs"/>
                        </a:rPr>
                        <a:t>Remove in gold image/Autopilot</a:t>
                      </a:r>
                      <a:endParaRPr sz="1600" b="0" i="0">
                        <a:solidFill>
                          <a:schemeClr val="tx1"/>
                        </a:solidFill>
                        <a:latin typeface="Arial"/>
                        <a:ea typeface="+mn-ea"/>
                        <a:cs typeface="+mn-cs"/>
                      </a:endParaRP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946922">
                <a:tc>
                  <a:txBody>
                    <a:bodyPr/>
                    <a:lstStyle/>
                    <a:p>
                      <a:pPr algn="r">
                        <a:defRPr sz="1800">
                          <a:solidFill>
                            <a:srgbClr val="000000"/>
                          </a:solidFill>
                        </a:defRPr>
                      </a:pPr>
                      <a:r>
                        <a:rPr lang="en-AU" sz="2000" b="0" i="0" dirty="0">
                          <a:solidFill>
                            <a:schemeClr val="tx1"/>
                          </a:solidFill>
                          <a:latin typeface="Arial" panose="020B0604020202020204" pitchFamily="34" charset="0"/>
                          <a:ea typeface="+mn-ea"/>
                          <a:cs typeface="+mn-cs"/>
                        </a:rPr>
                        <a:t>First run popups</a:t>
                      </a:r>
                      <a:endParaRPr sz="2000" b="0" i="0" dirty="0">
                        <a:solidFill>
                          <a:schemeClr val="tx1"/>
                        </a:solidFill>
                        <a:latin typeface="Arial" panose="020B0604020202020204" pitchFamily="34" charset="0"/>
                        <a:ea typeface="+mn-ea"/>
                        <a:cs typeface="+mn-cs"/>
                      </a:endParaRPr>
                    </a:p>
                  </a:txBody>
                  <a:tcPr marL="101587" marR="101587" marT="101587" marB="1015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lang="en-AU" sz="1600" b="0" i="0">
                          <a:solidFill>
                            <a:schemeClr val="tx1"/>
                          </a:solidFill>
                          <a:latin typeface="Arial" panose="020B0604020202020204" pitchFamily="34" charset="0"/>
                          <a:ea typeface="+mn-ea"/>
                          <a:cs typeface="+mn-cs"/>
                        </a:rPr>
                        <a:t>Intune policies</a:t>
                      </a:r>
                      <a:endParaRPr sz="1600" b="0" i="0">
                        <a:solidFill>
                          <a:schemeClr val="tx1"/>
                        </a:solidFill>
                        <a:latin typeface="Arial" panose="020B0604020202020204" pitchFamily="34" charset="0"/>
                        <a:ea typeface="+mn-ea"/>
                        <a:cs typeface="+mn-cs"/>
                      </a:endParaRP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lang="en-AU" sz="1600" b="0" i="0">
                          <a:solidFill>
                            <a:schemeClr val="tx1"/>
                          </a:solidFill>
                          <a:latin typeface="Arial"/>
                          <a:ea typeface="+mn-ea"/>
                          <a:cs typeface="+mn-cs"/>
                        </a:rPr>
                        <a:t>Gold image/Autopilot</a:t>
                      </a:r>
                      <a:endParaRPr sz="1600" b="0" i="0">
                        <a:solidFill>
                          <a:schemeClr val="tx1"/>
                        </a:solidFill>
                        <a:latin typeface="Arial"/>
                        <a:ea typeface="+mn-ea"/>
                        <a:cs typeface="+mn-cs"/>
                      </a:endParaRP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2"/>
                  </a:ext>
                </a:extLst>
              </a:tr>
              <a:tr h="946922">
                <a:tc>
                  <a:txBody>
                    <a:bodyPr/>
                    <a:lstStyle/>
                    <a:p>
                      <a:pPr algn="r">
                        <a:defRPr sz="1800">
                          <a:solidFill>
                            <a:srgbClr val="000000"/>
                          </a:solidFill>
                        </a:defRPr>
                      </a:pPr>
                      <a:r>
                        <a:rPr lang="en-AU" sz="2000" b="0" i="0" dirty="0">
                          <a:solidFill>
                            <a:schemeClr val="tx1"/>
                          </a:solidFill>
                          <a:latin typeface="Arial" panose="020B0604020202020204" pitchFamily="34" charset="0"/>
                          <a:ea typeface="+mn-ea"/>
                          <a:cs typeface="+mn-cs"/>
                        </a:rPr>
                        <a:t>Start menu</a:t>
                      </a:r>
                      <a:endParaRPr sz="2000" b="0" i="0" dirty="0">
                        <a:solidFill>
                          <a:schemeClr val="tx1"/>
                        </a:solidFill>
                        <a:latin typeface="Arial" panose="020B0604020202020204" pitchFamily="34" charset="0"/>
                        <a:ea typeface="+mn-ea"/>
                        <a:cs typeface="+mn-cs"/>
                      </a:endParaRPr>
                    </a:p>
                  </a:txBody>
                  <a:tcPr marL="101587" marR="101587" marT="101587" marB="1015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lang="en-AU" sz="1600" b="0" i="0">
                          <a:solidFill>
                            <a:schemeClr val="tx1"/>
                          </a:solidFill>
                          <a:latin typeface="Arial"/>
                          <a:ea typeface="+mn-ea"/>
                          <a:cs typeface="+mn-cs"/>
                        </a:rPr>
                        <a:t>Forced Start menu via Intune</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sz="1800">
                          <a:solidFill>
                            <a:srgbClr val="000000"/>
                          </a:solidFill>
                        </a:defRPr>
                      </a:pPr>
                      <a:r>
                        <a:rPr lang="en-AU" sz="1600" b="0" i="0" dirty="0">
                          <a:solidFill>
                            <a:schemeClr val="tx1"/>
                          </a:solidFill>
                          <a:latin typeface="Arial"/>
                          <a:ea typeface="+mn-ea"/>
                          <a:cs typeface="+mn-cs"/>
                        </a:rPr>
                        <a:t>Gold image/Autopilot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3"/>
                  </a:ext>
                </a:extLst>
              </a:tr>
              <a:tr h="946922">
                <a:tc>
                  <a:txBody>
                    <a:bodyPr/>
                    <a:lstStyle/>
                    <a:p>
                      <a:pPr algn="r">
                        <a:defRPr sz="1800">
                          <a:solidFill>
                            <a:srgbClr val="000000"/>
                          </a:solidFill>
                        </a:defRPr>
                      </a:pPr>
                      <a:r>
                        <a:rPr lang="en-US" sz="2000" b="0" i="0" dirty="0">
                          <a:solidFill>
                            <a:schemeClr val="tx1"/>
                          </a:solidFill>
                          <a:latin typeface="Arial"/>
                          <a:ea typeface="+mn-ea"/>
                          <a:cs typeface="+mn-cs"/>
                        </a:rPr>
                        <a:t>Wallpaper, settings, etc.</a:t>
                      </a:r>
                    </a:p>
                  </a:txBody>
                  <a:tcPr marL="101587" marR="101587" marT="101587" marB="1015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lang="en-AU" sz="1600" b="0" i="0">
                          <a:solidFill>
                            <a:schemeClr val="tx1"/>
                          </a:solidFill>
                          <a:latin typeface="Arial" panose="020B0604020202020204" pitchFamily="34" charset="0"/>
                          <a:ea typeface="+mn-ea"/>
                          <a:cs typeface="+mn-cs"/>
                        </a:rPr>
                        <a:t>Force via Intune policies</a:t>
                      </a:r>
                      <a:endParaRPr sz="1600" b="0" i="0">
                        <a:solidFill>
                          <a:schemeClr val="tx1"/>
                        </a:solidFill>
                        <a:latin typeface="Arial" panose="020B0604020202020204" pitchFamily="34" charset="0"/>
                        <a:ea typeface="+mn-ea"/>
                        <a:cs typeface="+mn-cs"/>
                      </a:endParaRP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sz="1800">
                          <a:solidFill>
                            <a:srgbClr val="000000"/>
                          </a:solidFill>
                        </a:defRPr>
                      </a:pPr>
                      <a:r>
                        <a:rPr lang="en-AU" sz="1600" b="0" i="0" dirty="0">
                          <a:solidFill>
                            <a:schemeClr val="tx1"/>
                          </a:solidFill>
                          <a:latin typeface="Arial"/>
                          <a:ea typeface="+mn-ea"/>
                          <a:cs typeface="+mn-cs"/>
                        </a:rPr>
                        <a:t>Gold image/Autopilot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6567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827FD4-9957-F4E9-094D-054B2426D185}"/>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Building blocks</a:t>
            </a:r>
          </a:p>
        </p:txBody>
      </p:sp>
      <p:sp>
        <p:nvSpPr>
          <p:cNvPr id="6" name="Rounded Rectangle 5">
            <a:extLst>
              <a:ext uri="{FF2B5EF4-FFF2-40B4-BE49-F238E27FC236}">
                <a16:creationId xmlns:a16="http://schemas.microsoft.com/office/drawing/2014/main" id="{7906A077-B352-9121-5320-92F73EE6AEAB}"/>
              </a:ext>
            </a:extLst>
          </p:cNvPr>
          <p:cNvSpPr/>
          <p:nvPr/>
        </p:nvSpPr>
        <p:spPr>
          <a:xfrm>
            <a:off x="825554" y="5273964"/>
            <a:ext cx="3362036" cy="5657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accent5"/>
                </a:solidFill>
                <a:latin typeface="Arial" panose="020B0604020202020204" pitchFamily="34" charset="0"/>
                <a:cs typeface="Arial" panose="020B0604020202020204" pitchFamily="34" charset="0"/>
              </a:rPr>
              <a:t>Windows Autopilot</a:t>
            </a:r>
          </a:p>
        </p:txBody>
      </p:sp>
      <p:sp>
        <p:nvSpPr>
          <p:cNvPr id="7" name="Rounded Rectangle 6">
            <a:extLst>
              <a:ext uri="{FF2B5EF4-FFF2-40B4-BE49-F238E27FC236}">
                <a16:creationId xmlns:a16="http://schemas.microsoft.com/office/drawing/2014/main" id="{DAE10B1E-9D17-E9F5-39DB-C85378D3CB44}"/>
              </a:ext>
            </a:extLst>
          </p:cNvPr>
          <p:cNvSpPr/>
          <p:nvPr/>
        </p:nvSpPr>
        <p:spPr>
          <a:xfrm>
            <a:off x="4410551" y="5273964"/>
            <a:ext cx="3362036" cy="5657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accent5"/>
                </a:solidFill>
                <a:latin typeface="Arial" panose="020B0604020202020204" pitchFamily="34" charset="0"/>
                <a:cs typeface="Arial" panose="020B0604020202020204" pitchFamily="34" charset="0"/>
              </a:rPr>
              <a:t>Provisioning profiles</a:t>
            </a:r>
          </a:p>
        </p:txBody>
      </p:sp>
      <p:sp>
        <p:nvSpPr>
          <p:cNvPr id="8" name="Rounded Rectangle 7">
            <a:extLst>
              <a:ext uri="{FF2B5EF4-FFF2-40B4-BE49-F238E27FC236}">
                <a16:creationId xmlns:a16="http://schemas.microsoft.com/office/drawing/2014/main" id="{D8133132-9BB2-E66E-DCE1-5A77C00A5E3F}"/>
              </a:ext>
            </a:extLst>
          </p:cNvPr>
          <p:cNvSpPr/>
          <p:nvPr/>
        </p:nvSpPr>
        <p:spPr>
          <a:xfrm>
            <a:off x="7995548" y="5273964"/>
            <a:ext cx="3362036" cy="5657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accent5"/>
                </a:solidFill>
                <a:latin typeface="Arial" panose="020B0604020202020204" pitchFamily="34" charset="0"/>
                <a:cs typeface="Arial" panose="020B0604020202020204" pitchFamily="34" charset="0"/>
              </a:rPr>
              <a:t>Gold images</a:t>
            </a:r>
          </a:p>
        </p:txBody>
      </p:sp>
      <p:sp>
        <p:nvSpPr>
          <p:cNvPr id="9" name="Rounded Rectangle 8">
            <a:extLst>
              <a:ext uri="{FF2B5EF4-FFF2-40B4-BE49-F238E27FC236}">
                <a16:creationId xmlns:a16="http://schemas.microsoft.com/office/drawing/2014/main" id="{5300288A-0933-65F0-1280-46FAC70CAB39}"/>
              </a:ext>
            </a:extLst>
          </p:cNvPr>
          <p:cNvSpPr/>
          <p:nvPr/>
        </p:nvSpPr>
        <p:spPr>
          <a:xfrm>
            <a:off x="2279180" y="4533768"/>
            <a:ext cx="7610764" cy="5657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accent5"/>
                </a:solidFill>
                <a:latin typeface="Arial" panose="020B0604020202020204" pitchFamily="34" charset="0"/>
                <a:cs typeface="Arial" panose="020B0604020202020204" pitchFamily="34" charset="0"/>
              </a:rPr>
              <a:t>Enterprise Defaults</a:t>
            </a:r>
          </a:p>
        </p:txBody>
      </p:sp>
      <p:sp>
        <p:nvSpPr>
          <p:cNvPr id="10" name="Rounded Rectangle 9">
            <a:extLst>
              <a:ext uri="{FF2B5EF4-FFF2-40B4-BE49-F238E27FC236}">
                <a16:creationId xmlns:a16="http://schemas.microsoft.com/office/drawing/2014/main" id="{F4E79BE5-63DD-EED7-C2A4-C75355DF389E}"/>
              </a:ext>
            </a:extLst>
          </p:cNvPr>
          <p:cNvSpPr/>
          <p:nvPr/>
        </p:nvSpPr>
        <p:spPr>
          <a:xfrm>
            <a:off x="3341362" y="3793574"/>
            <a:ext cx="5486400" cy="5657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accent5"/>
                </a:solidFill>
                <a:latin typeface="Arial" panose="020B0604020202020204" pitchFamily="34" charset="0"/>
                <a:cs typeface="Arial" panose="020B0604020202020204" pitchFamily="34" charset="0"/>
              </a:rPr>
              <a:t>Microsoft 365 Apps</a:t>
            </a:r>
          </a:p>
        </p:txBody>
      </p:sp>
      <p:sp>
        <p:nvSpPr>
          <p:cNvPr id="11" name="Rounded Rectangle 10">
            <a:extLst>
              <a:ext uri="{FF2B5EF4-FFF2-40B4-BE49-F238E27FC236}">
                <a16:creationId xmlns:a16="http://schemas.microsoft.com/office/drawing/2014/main" id="{725007B6-0228-90DB-FAF2-19EB5E1BFC0B}"/>
              </a:ext>
            </a:extLst>
          </p:cNvPr>
          <p:cNvSpPr/>
          <p:nvPr/>
        </p:nvSpPr>
        <p:spPr>
          <a:xfrm>
            <a:off x="4198114" y="3053380"/>
            <a:ext cx="3876697" cy="5657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accent5"/>
                </a:solidFill>
                <a:latin typeface="Arial" panose="020B0604020202020204" pitchFamily="34" charset="0"/>
                <a:cs typeface="Arial" panose="020B0604020202020204" pitchFamily="34" charset="0"/>
              </a:rPr>
              <a:t>Application packages</a:t>
            </a:r>
          </a:p>
        </p:txBody>
      </p:sp>
      <p:sp>
        <p:nvSpPr>
          <p:cNvPr id="12" name="Rounded Rectangle 11">
            <a:extLst>
              <a:ext uri="{FF2B5EF4-FFF2-40B4-BE49-F238E27FC236}">
                <a16:creationId xmlns:a16="http://schemas.microsoft.com/office/drawing/2014/main" id="{D2A5C4F2-A523-CF6B-5253-8F3C1D00555F}"/>
              </a:ext>
            </a:extLst>
          </p:cNvPr>
          <p:cNvSpPr/>
          <p:nvPr/>
        </p:nvSpPr>
        <p:spPr>
          <a:xfrm>
            <a:off x="4806613" y="2313186"/>
            <a:ext cx="2555897" cy="5657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accent5"/>
                </a:solidFill>
                <a:latin typeface="Arial" panose="020B0604020202020204" pitchFamily="34" charset="0"/>
                <a:cs typeface="Arial" panose="020B0604020202020204" pitchFamily="34" charset="0"/>
              </a:rPr>
              <a:t>Device policies</a:t>
            </a:r>
          </a:p>
        </p:txBody>
      </p:sp>
      <p:sp>
        <p:nvSpPr>
          <p:cNvPr id="13" name="Rounded Rectangle 12">
            <a:extLst>
              <a:ext uri="{FF2B5EF4-FFF2-40B4-BE49-F238E27FC236}">
                <a16:creationId xmlns:a16="http://schemas.microsoft.com/office/drawing/2014/main" id="{F3A038B8-ABDE-1084-4D7B-49B6F5B0F5C4}"/>
              </a:ext>
            </a:extLst>
          </p:cNvPr>
          <p:cNvSpPr/>
          <p:nvPr/>
        </p:nvSpPr>
        <p:spPr>
          <a:xfrm>
            <a:off x="5276840" y="1572990"/>
            <a:ext cx="1615441" cy="5657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accent5"/>
                </a:solidFill>
                <a:latin typeface="Arial" panose="020B0604020202020204" pitchFamily="34" charset="0"/>
                <a:cs typeface="Arial" panose="020B0604020202020204" pitchFamily="34" charset="0"/>
              </a:rPr>
              <a:t>User policies</a:t>
            </a:r>
          </a:p>
        </p:txBody>
      </p:sp>
    </p:spTree>
    <p:extLst>
      <p:ext uri="{BB962C8B-B14F-4D97-AF65-F5344CB8AC3E}">
        <p14:creationId xmlns:p14="http://schemas.microsoft.com/office/powerpoint/2010/main" val="3468552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E9DD64-7B4B-4D56-1D9D-CCB7D659874D}"/>
              </a:ext>
            </a:extLst>
          </p:cNvPr>
          <p:cNvPicPr>
            <a:picLocks noChangeAspect="1"/>
          </p:cNvPicPr>
          <p:nvPr/>
        </p:nvPicPr>
        <p:blipFill>
          <a:blip r:embed="rId2"/>
          <a:stretch>
            <a:fillRect/>
          </a:stretch>
        </p:blipFill>
        <p:spPr>
          <a:xfrm>
            <a:off x="561581" y="-90535"/>
            <a:ext cx="11068838" cy="6613109"/>
          </a:xfrm>
          <a:prstGeom prst="rect">
            <a:avLst/>
          </a:prstGeom>
        </p:spPr>
      </p:pic>
    </p:spTree>
    <p:extLst>
      <p:ext uri="{BB962C8B-B14F-4D97-AF65-F5344CB8AC3E}">
        <p14:creationId xmlns:p14="http://schemas.microsoft.com/office/powerpoint/2010/main" val="1212798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BDB53F-DD65-B0A1-0924-7EFDC8B30886}"/>
              </a:ext>
            </a:extLst>
          </p:cNvPr>
          <p:cNvSpPr>
            <a:spLocks noGrp="1"/>
          </p:cNvSpPr>
          <p:nvPr>
            <p:ph type="body" sz="quarter" idx="10"/>
          </p:nvPr>
        </p:nvSpPr>
        <p:spPr/>
        <p:txBody>
          <a:bodyPr lIns="91440" tIns="45720" rIns="91440" bIns="45720" anchor="t"/>
          <a:lstStyle/>
          <a:p>
            <a:r>
              <a:rPr lang="en-US" dirty="0"/>
              <a:t> Setting the scene</a:t>
            </a:r>
          </a:p>
          <a:p>
            <a:r>
              <a:rPr lang="en-US" dirty="0"/>
              <a:t> Performance impacts</a:t>
            </a:r>
          </a:p>
          <a:p>
            <a:r>
              <a:rPr lang="en-US" dirty="0"/>
              <a:t> User experience</a:t>
            </a:r>
          </a:p>
          <a:p>
            <a:r>
              <a:rPr lang="en-US" dirty="0">
                <a:latin typeface="Arial"/>
                <a:cs typeface="Arial"/>
              </a:rPr>
              <a:t> Optimizing Windows</a:t>
            </a:r>
          </a:p>
          <a:p>
            <a:r>
              <a:rPr lang="en-US" dirty="0">
                <a:latin typeface="Arial"/>
                <a:cs typeface="Arial"/>
              </a:rPr>
              <a:t> Take aways</a:t>
            </a:r>
            <a:endParaRPr lang="en-US" dirty="0">
              <a:cs typeface="Arial"/>
            </a:endParaRPr>
          </a:p>
        </p:txBody>
      </p:sp>
    </p:spTree>
    <p:extLst>
      <p:ext uri="{BB962C8B-B14F-4D97-AF65-F5344CB8AC3E}">
        <p14:creationId xmlns:p14="http://schemas.microsoft.com/office/powerpoint/2010/main" val="3539186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stall Defaults_BDB6ABBD-BAA2-46CF-A49F-41818B7C0A32.mp4">
            <a:hlinkClick r:id="" action="ppaction://media"/>
            <a:extLst>
              <a:ext uri="{FF2B5EF4-FFF2-40B4-BE49-F238E27FC236}">
                <a16:creationId xmlns:a16="http://schemas.microsoft.com/office/drawing/2014/main" id="{0D3FE2BF-A2FC-620D-D4D0-9E2D523A15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2297" y="0"/>
            <a:ext cx="10756900" cy="6858000"/>
          </a:xfrm>
          <a:prstGeom prst="rect">
            <a:avLst/>
          </a:prstGeom>
        </p:spPr>
      </p:pic>
    </p:spTree>
    <p:extLst>
      <p:ext uri="{BB962C8B-B14F-4D97-AF65-F5344CB8AC3E}">
        <p14:creationId xmlns:p14="http://schemas.microsoft.com/office/powerpoint/2010/main" val="248578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40615C7-F3C4-FF52-3FDB-8969D7C89F9C}"/>
              </a:ext>
            </a:extLst>
          </p:cNvPr>
          <p:cNvPicPr>
            <a:picLocks noChangeAspect="1"/>
          </p:cNvPicPr>
          <p:nvPr/>
        </p:nvPicPr>
        <p:blipFill>
          <a:blip r:embed="rId2"/>
          <a:stretch>
            <a:fillRect/>
          </a:stretch>
        </p:blipFill>
        <p:spPr>
          <a:xfrm>
            <a:off x="0" y="257476"/>
            <a:ext cx="12196600" cy="6343048"/>
          </a:xfrm>
          <a:prstGeom prst="rect">
            <a:avLst/>
          </a:prstGeom>
        </p:spPr>
      </p:pic>
    </p:spTree>
    <p:extLst>
      <p:ext uri="{BB962C8B-B14F-4D97-AF65-F5344CB8AC3E}">
        <p14:creationId xmlns:p14="http://schemas.microsoft.com/office/powerpoint/2010/main" val="3332904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32A16-4786-EEA6-9E08-3092D31CD9B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A48DAE-000D-4FEF-E4FD-2996578B709A}"/>
              </a:ext>
            </a:extLst>
          </p:cNvPr>
          <p:cNvPicPr>
            <a:picLocks noChangeAspect="1"/>
          </p:cNvPicPr>
          <p:nvPr/>
        </p:nvPicPr>
        <p:blipFill>
          <a:blip r:embed="rId2"/>
          <a:stretch>
            <a:fillRect/>
          </a:stretch>
        </p:blipFill>
        <p:spPr>
          <a:xfrm>
            <a:off x="0" y="257476"/>
            <a:ext cx="12196600" cy="6343048"/>
          </a:xfrm>
          <a:prstGeom prst="rect">
            <a:avLst/>
          </a:prstGeom>
        </p:spPr>
      </p:pic>
    </p:spTree>
    <p:extLst>
      <p:ext uri="{BB962C8B-B14F-4D97-AF65-F5344CB8AC3E}">
        <p14:creationId xmlns:p14="http://schemas.microsoft.com/office/powerpoint/2010/main" val="3341812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BB71B-965A-E2D1-53DF-DF060E90D9F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1C09E78-248B-C168-2E41-09D3D74FB3A4}"/>
              </a:ext>
            </a:extLst>
          </p:cNvPr>
          <p:cNvPicPr>
            <a:picLocks noChangeAspect="1"/>
          </p:cNvPicPr>
          <p:nvPr/>
        </p:nvPicPr>
        <p:blipFill>
          <a:blip r:embed="rId2"/>
          <a:srcRect l="11821" t="6715" r="35139" b="8557"/>
          <a:stretch>
            <a:fillRect/>
          </a:stretch>
        </p:blipFill>
        <p:spPr>
          <a:xfrm>
            <a:off x="2624559" y="319418"/>
            <a:ext cx="6942882" cy="5767979"/>
          </a:xfrm>
          <a:prstGeom prst="rect">
            <a:avLst/>
          </a:prstGeom>
          <a:ln w="6350">
            <a:solidFill>
              <a:schemeClr val="tx2"/>
            </a:solidFill>
          </a:ln>
        </p:spPr>
      </p:pic>
    </p:spTree>
    <p:extLst>
      <p:ext uri="{BB962C8B-B14F-4D97-AF65-F5344CB8AC3E}">
        <p14:creationId xmlns:p14="http://schemas.microsoft.com/office/powerpoint/2010/main" val="2162756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D3E416-77D4-E97F-7C75-3644B4EA6169}"/>
              </a:ext>
            </a:extLst>
          </p:cNvPr>
          <p:cNvPicPr>
            <a:picLocks noChangeAspect="1"/>
          </p:cNvPicPr>
          <p:nvPr/>
        </p:nvPicPr>
        <p:blipFill>
          <a:blip r:embed="rId2"/>
          <a:stretch>
            <a:fillRect/>
          </a:stretch>
        </p:blipFill>
        <p:spPr>
          <a:xfrm>
            <a:off x="210273" y="0"/>
            <a:ext cx="11771453" cy="6718865"/>
          </a:xfrm>
          <a:prstGeom prst="rect">
            <a:avLst/>
          </a:prstGeom>
        </p:spPr>
      </p:pic>
    </p:spTree>
    <p:extLst>
      <p:ext uri="{BB962C8B-B14F-4D97-AF65-F5344CB8AC3E}">
        <p14:creationId xmlns:p14="http://schemas.microsoft.com/office/powerpoint/2010/main" val="523783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F44A08-EB39-1488-17FC-FEC170A61EB7}"/>
              </a:ext>
            </a:extLst>
          </p:cNvPr>
          <p:cNvPicPr>
            <a:picLocks noChangeAspect="1"/>
          </p:cNvPicPr>
          <p:nvPr/>
        </p:nvPicPr>
        <p:blipFill>
          <a:blip r:embed="rId2"/>
          <a:stretch>
            <a:fillRect/>
          </a:stretch>
        </p:blipFill>
        <p:spPr>
          <a:xfrm>
            <a:off x="1663093" y="544009"/>
            <a:ext cx="8865814" cy="5266481"/>
          </a:xfrm>
          <a:prstGeom prst="rect">
            <a:avLst/>
          </a:prstGeom>
          <a:ln>
            <a:solidFill>
              <a:schemeClr val="tx2"/>
            </a:solidFill>
          </a:ln>
        </p:spPr>
      </p:pic>
    </p:spTree>
    <p:extLst>
      <p:ext uri="{BB962C8B-B14F-4D97-AF65-F5344CB8AC3E}">
        <p14:creationId xmlns:p14="http://schemas.microsoft.com/office/powerpoint/2010/main" val="2107316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938A99-1778-70F8-D58B-587DB7E741B2}"/>
              </a:ext>
            </a:extLst>
          </p:cNvPr>
          <p:cNvPicPr>
            <a:picLocks noChangeAspect="1"/>
          </p:cNvPicPr>
          <p:nvPr/>
        </p:nvPicPr>
        <p:blipFill>
          <a:blip r:embed="rId2"/>
          <a:srcRect l="25925" t="32727" r="20808"/>
          <a:stretch>
            <a:fillRect/>
          </a:stretch>
        </p:blipFill>
        <p:spPr>
          <a:xfrm>
            <a:off x="1104499" y="150557"/>
            <a:ext cx="9983002" cy="6556885"/>
          </a:xfrm>
          <a:prstGeom prst="rect">
            <a:avLst/>
          </a:prstGeom>
          <a:ln>
            <a:solidFill>
              <a:schemeClr val="tx2"/>
            </a:solidFill>
          </a:ln>
        </p:spPr>
      </p:pic>
    </p:spTree>
    <p:extLst>
      <p:ext uri="{BB962C8B-B14F-4D97-AF65-F5344CB8AC3E}">
        <p14:creationId xmlns:p14="http://schemas.microsoft.com/office/powerpoint/2010/main" val="3270521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A1BD2-657E-01D0-735A-53E63499D14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12655E7-1444-B5F7-572B-128B1A53C55A}"/>
              </a:ext>
            </a:extLst>
          </p:cNvPr>
          <p:cNvSpPr>
            <a:spLocks noGrp="1"/>
          </p:cNvSpPr>
          <p:nvPr>
            <p:ph type="body" sz="quarter" idx="10"/>
          </p:nvPr>
        </p:nvSpPr>
        <p:spPr/>
        <p:txBody>
          <a:bodyPr lIns="91440" tIns="45720" rIns="91440" bIns="45720" anchor="ctr"/>
          <a:lstStyle/>
          <a:p>
            <a:r>
              <a:rPr lang="en-AU">
                <a:latin typeface="Arial"/>
                <a:ea typeface="Verdana"/>
                <a:cs typeface="Arial"/>
              </a:rPr>
              <a:t>TOOLS FOR BUILDING GREAT DESKTOP USER EXPERIENCES</a:t>
            </a:r>
            <a:endParaRPr lang="en-AU"/>
          </a:p>
        </p:txBody>
      </p:sp>
      <p:sp>
        <p:nvSpPr>
          <p:cNvPr id="11" name="Picture Placeholder 10">
            <a:extLst>
              <a:ext uri="{FF2B5EF4-FFF2-40B4-BE49-F238E27FC236}">
                <a16:creationId xmlns:a16="http://schemas.microsoft.com/office/drawing/2014/main" id="{CD57BCCD-0DA5-A448-E18B-26AE70C83BB4}"/>
              </a:ext>
            </a:extLst>
          </p:cNvPr>
          <p:cNvSpPr>
            <a:spLocks noGrp="1"/>
          </p:cNvSpPr>
          <p:nvPr>
            <p:ph type="pic" sz="quarter" idx="23"/>
          </p:nvPr>
        </p:nvSpPr>
        <p:spPr>
          <a:xfrm>
            <a:off x="1975975" y="1643777"/>
            <a:ext cx="620712" cy="619125"/>
          </a:xfrm>
        </p:spPr>
        <p:txBody>
          <a:bodyPr/>
          <a:lstStyle/>
          <a:p>
            <a:endParaRPr lang="en-AU"/>
          </a:p>
        </p:txBody>
      </p:sp>
      <p:sp>
        <p:nvSpPr>
          <p:cNvPr id="12" name="Picture Placeholder 11">
            <a:extLst>
              <a:ext uri="{FF2B5EF4-FFF2-40B4-BE49-F238E27FC236}">
                <a16:creationId xmlns:a16="http://schemas.microsoft.com/office/drawing/2014/main" id="{1F3A687C-E54C-6A42-C8BB-4BA0349BF6F9}"/>
              </a:ext>
            </a:extLst>
          </p:cNvPr>
          <p:cNvSpPr>
            <a:spLocks noGrp="1"/>
          </p:cNvSpPr>
          <p:nvPr>
            <p:ph type="pic" sz="quarter" idx="24"/>
          </p:nvPr>
        </p:nvSpPr>
        <p:spPr>
          <a:xfrm>
            <a:off x="5800327" y="1643777"/>
            <a:ext cx="620712" cy="619125"/>
          </a:xfrm>
        </p:spPr>
        <p:txBody>
          <a:bodyPr/>
          <a:lstStyle/>
          <a:p>
            <a:endParaRPr lang="en-AU"/>
          </a:p>
        </p:txBody>
      </p:sp>
      <p:sp>
        <p:nvSpPr>
          <p:cNvPr id="13" name="Picture Placeholder 12">
            <a:extLst>
              <a:ext uri="{FF2B5EF4-FFF2-40B4-BE49-F238E27FC236}">
                <a16:creationId xmlns:a16="http://schemas.microsoft.com/office/drawing/2014/main" id="{1A6A2915-C5D4-62B4-AC83-1469832DD283}"/>
              </a:ext>
            </a:extLst>
          </p:cNvPr>
          <p:cNvSpPr>
            <a:spLocks noGrp="1"/>
          </p:cNvSpPr>
          <p:nvPr>
            <p:ph type="pic" sz="quarter" idx="25"/>
          </p:nvPr>
        </p:nvSpPr>
        <p:spPr>
          <a:xfrm>
            <a:off x="9475386" y="1643777"/>
            <a:ext cx="620712" cy="619125"/>
          </a:xfrm>
        </p:spPr>
        <p:txBody>
          <a:bodyPr/>
          <a:lstStyle/>
          <a:p>
            <a:endParaRPr lang="en-AU"/>
          </a:p>
        </p:txBody>
      </p:sp>
      <p:pic>
        <p:nvPicPr>
          <p:cNvPr id="15" name="Graphic 14">
            <a:extLst>
              <a:ext uri="{FF2B5EF4-FFF2-40B4-BE49-F238E27FC236}">
                <a16:creationId xmlns:a16="http://schemas.microsoft.com/office/drawing/2014/main" id="{DAE93B36-9DEB-2744-F251-AC252B05222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57946" y="1534535"/>
            <a:ext cx="905473" cy="892104"/>
          </a:xfrm>
          <a:prstGeom prst="rect">
            <a:avLst/>
          </a:prstGeom>
          <a:effectLst>
            <a:outerShdw blurRad="63500" sx="102000" sy="102000" algn="ctr" rotWithShape="0">
              <a:prstClr val="black">
                <a:alpha val="40000"/>
              </a:prstClr>
            </a:outerShdw>
          </a:effectLst>
        </p:spPr>
      </p:pic>
      <p:pic>
        <p:nvPicPr>
          <p:cNvPr id="16" name="Picture 15" descr="A group of blue squares with a white square in the middle&#10;&#10;AI-generated content may be incorrect.">
            <a:extLst>
              <a:ext uri="{FF2B5EF4-FFF2-40B4-BE49-F238E27FC236}">
                <a16:creationId xmlns:a16="http://schemas.microsoft.com/office/drawing/2014/main" id="{1D1749D8-6200-2A75-12CF-B7D154E17E99}"/>
              </a:ext>
            </a:extLst>
          </p:cNvPr>
          <p:cNvPicPr>
            <a:picLocks noChangeAspect="1"/>
          </p:cNvPicPr>
          <p:nvPr/>
        </p:nvPicPr>
        <p:blipFill>
          <a:blip r:embed="rId4"/>
          <a:stretch>
            <a:fillRect/>
          </a:stretch>
        </p:blipFill>
        <p:spPr>
          <a:xfrm>
            <a:off x="9077196" y="1458943"/>
            <a:ext cx="1422512" cy="1043196"/>
          </a:xfrm>
          <a:prstGeom prst="rect">
            <a:avLst/>
          </a:prstGeom>
          <a:effectLst>
            <a:outerShdw blurRad="63500" sx="102000" sy="102000" algn="ctr" rotWithShape="0">
              <a:prstClr val="black">
                <a:alpha val="40000"/>
              </a:prstClr>
            </a:outerShdw>
          </a:effectLst>
        </p:spPr>
      </p:pic>
      <p:pic>
        <p:nvPicPr>
          <p:cNvPr id="18" name="Graphic 17">
            <a:extLst>
              <a:ext uri="{FF2B5EF4-FFF2-40B4-BE49-F238E27FC236}">
                <a16:creationId xmlns:a16="http://schemas.microsoft.com/office/drawing/2014/main" id="{F8D14AFA-84DF-99D4-782F-1CC8A729B6C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817291" y="1531494"/>
            <a:ext cx="937145" cy="895145"/>
          </a:xfrm>
          <a:prstGeom prst="rect">
            <a:avLst/>
          </a:prstGeom>
          <a:effectLst>
            <a:outerShdw blurRad="63500" sx="102000" sy="102000" algn="ctr" rotWithShape="0">
              <a:prstClr val="black">
                <a:alpha val="40000"/>
              </a:prstClr>
            </a:outerShdw>
          </a:effectLst>
        </p:spPr>
      </p:pic>
      <p:graphicFrame>
        <p:nvGraphicFramePr>
          <p:cNvPr id="19" name="Table 18">
            <a:extLst>
              <a:ext uri="{FF2B5EF4-FFF2-40B4-BE49-F238E27FC236}">
                <a16:creationId xmlns:a16="http://schemas.microsoft.com/office/drawing/2014/main" id="{1716EC99-3B6F-41D2-538B-AE58A4AB4961}"/>
              </a:ext>
            </a:extLst>
          </p:cNvPr>
          <p:cNvGraphicFramePr>
            <a:graphicFrameLocks noGrp="1"/>
          </p:cNvGraphicFramePr>
          <p:nvPr>
            <p:extLst>
              <p:ext uri="{D42A27DB-BD31-4B8C-83A1-F6EECF244321}">
                <p14:modId xmlns:p14="http://schemas.microsoft.com/office/powerpoint/2010/main" val="426182421"/>
              </p:ext>
            </p:extLst>
          </p:nvPr>
        </p:nvGraphicFramePr>
        <p:xfrm>
          <a:off x="798653" y="2847372"/>
          <a:ext cx="3086272" cy="2928397"/>
        </p:xfrm>
        <a:graphic>
          <a:graphicData uri="http://schemas.openxmlformats.org/drawingml/2006/table">
            <a:tbl>
              <a:tblPr bandRow="1">
                <a:tableStyleId>{5C22544A-7EE6-4342-B048-85BDC9FD1C3A}</a:tableStyleId>
              </a:tblPr>
              <a:tblGrid>
                <a:gridCol w="3086272">
                  <a:extLst>
                    <a:ext uri="{9D8B030D-6E8A-4147-A177-3AD203B41FA5}">
                      <a16:colId xmlns:a16="http://schemas.microsoft.com/office/drawing/2014/main" val="1479372101"/>
                    </a:ext>
                  </a:extLst>
                </a:gridCol>
              </a:tblGrid>
              <a:tr h="472626">
                <a:tc>
                  <a:txBody>
                    <a:bodyPr/>
                    <a:lstStyle/>
                    <a:p>
                      <a:r>
                        <a:rPr lang="en-AU" sz="1400" dirty="0">
                          <a:latin typeface="Arial"/>
                          <a:cs typeface="Arial"/>
                        </a:rPr>
                        <a:t>Windows Autopilot</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38347010"/>
                  </a:ext>
                </a:extLst>
              </a:tr>
              <a:tr h="472626">
                <a:tc>
                  <a:txBody>
                    <a:bodyPr/>
                    <a:lstStyle/>
                    <a:p>
                      <a:r>
                        <a:rPr lang="en-AU" sz="1400" dirty="0">
                          <a:latin typeface="Arial"/>
                          <a:cs typeface="Arial"/>
                        </a:rPr>
                        <a:t>Device pre-provisioning</a:t>
                      </a:r>
                      <a:endParaRPr lang="en-US" sz="1400" dirty="0"/>
                    </a:p>
                  </a:txBody>
                  <a:tcPr anchor="ctr"/>
                </a:tc>
                <a:extLst>
                  <a:ext uri="{0D108BD9-81ED-4DB2-BD59-A6C34878D82A}">
                    <a16:rowId xmlns:a16="http://schemas.microsoft.com/office/drawing/2014/main" val="3001511297"/>
                  </a:ext>
                </a:extLst>
              </a:tr>
              <a:tr h="472626">
                <a:tc>
                  <a:txBody>
                    <a:bodyPr/>
                    <a:lstStyle/>
                    <a:p>
                      <a:r>
                        <a:rPr lang="en-US" sz="1400" dirty="0"/>
                        <a:t>Enterprise defaults</a:t>
                      </a:r>
                    </a:p>
                  </a:txBody>
                  <a:tcPr anchor="ctr"/>
                </a:tc>
                <a:extLst>
                  <a:ext uri="{0D108BD9-81ED-4DB2-BD59-A6C34878D82A}">
                    <a16:rowId xmlns:a16="http://schemas.microsoft.com/office/drawing/2014/main" val="550855844"/>
                  </a:ext>
                </a:extLst>
              </a:tr>
              <a:tr h="472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latin typeface="Arial"/>
                          <a:cs typeface="Arial"/>
                        </a:rPr>
                        <a:t>M365 apps Win32 package</a:t>
                      </a:r>
                      <a:endParaRPr lang="en-US" sz="1400" dirty="0"/>
                    </a:p>
                  </a:txBody>
                  <a:tcPr anchor="ctr"/>
                </a:tc>
                <a:extLst>
                  <a:ext uri="{0D108BD9-81ED-4DB2-BD59-A6C34878D82A}">
                    <a16:rowId xmlns:a16="http://schemas.microsoft.com/office/drawing/2014/main" val="2020732649"/>
                  </a:ext>
                </a:extLst>
              </a:tr>
              <a:tr h="472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latin typeface="Arial"/>
                          <a:cs typeface="Arial"/>
                        </a:rPr>
                        <a:t>Intune configuration profiles</a:t>
                      </a:r>
                      <a:endParaRPr lang="en-US" sz="1400" dirty="0"/>
                    </a:p>
                  </a:txBody>
                  <a:tcPr anchor="ctr"/>
                </a:tc>
                <a:extLst>
                  <a:ext uri="{0D108BD9-81ED-4DB2-BD59-A6C34878D82A}">
                    <a16:rowId xmlns:a16="http://schemas.microsoft.com/office/drawing/2014/main" val="2469049792"/>
                  </a:ext>
                </a:extLst>
              </a:tr>
              <a:tr h="5652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latin typeface="Arial"/>
                          <a:cs typeface="Arial"/>
                        </a:rPr>
                        <a:t>Sync via M365 apps, OneDrive, Edge</a:t>
                      </a:r>
                    </a:p>
                  </a:txBody>
                  <a:tcPr anchor="ctr"/>
                </a:tc>
                <a:extLst>
                  <a:ext uri="{0D108BD9-81ED-4DB2-BD59-A6C34878D82A}">
                    <a16:rowId xmlns:a16="http://schemas.microsoft.com/office/drawing/2014/main" val="3599665804"/>
                  </a:ext>
                </a:extLst>
              </a:tr>
            </a:tbl>
          </a:graphicData>
        </a:graphic>
      </p:graphicFrame>
      <p:graphicFrame>
        <p:nvGraphicFramePr>
          <p:cNvPr id="21" name="Table 20">
            <a:extLst>
              <a:ext uri="{FF2B5EF4-FFF2-40B4-BE49-F238E27FC236}">
                <a16:creationId xmlns:a16="http://schemas.microsoft.com/office/drawing/2014/main" id="{0D7E79AC-C4E1-944A-7FD4-E369EB80CB37}"/>
              </a:ext>
            </a:extLst>
          </p:cNvPr>
          <p:cNvGraphicFramePr>
            <a:graphicFrameLocks noGrp="1"/>
          </p:cNvGraphicFramePr>
          <p:nvPr>
            <p:extLst>
              <p:ext uri="{D42A27DB-BD31-4B8C-83A1-F6EECF244321}">
                <p14:modId xmlns:p14="http://schemas.microsoft.com/office/powerpoint/2010/main" val="200377013"/>
              </p:ext>
            </p:extLst>
          </p:nvPr>
        </p:nvGraphicFramePr>
        <p:xfrm>
          <a:off x="4552864" y="2847372"/>
          <a:ext cx="3086272" cy="2928397"/>
        </p:xfrm>
        <a:graphic>
          <a:graphicData uri="http://schemas.openxmlformats.org/drawingml/2006/table">
            <a:tbl>
              <a:tblPr bandRow="1">
                <a:tableStyleId>{5C22544A-7EE6-4342-B048-85BDC9FD1C3A}</a:tableStyleId>
              </a:tblPr>
              <a:tblGrid>
                <a:gridCol w="3086272">
                  <a:extLst>
                    <a:ext uri="{9D8B030D-6E8A-4147-A177-3AD203B41FA5}">
                      <a16:colId xmlns:a16="http://schemas.microsoft.com/office/drawing/2014/main" val="1479372101"/>
                    </a:ext>
                  </a:extLst>
                </a:gridCol>
              </a:tblGrid>
              <a:tr h="472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latin typeface="Arial"/>
                          <a:cs typeface="Arial"/>
                        </a:rPr>
                        <a:t>Autopilot device prep</a:t>
                      </a:r>
                      <a:endParaRPr lang="en-US" sz="1400" dirty="0">
                        <a:latin typeface="Arial"/>
                        <a:cs typeface="Arial"/>
                      </a:endParaRPr>
                    </a:p>
                  </a:txBody>
                  <a:tcPr anchor="ctr"/>
                </a:tc>
                <a:extLst>
                  <a:ext uri="{0D108BD9-81ED-4DB2-BD59-A6C34878D82A}">
                    <a16:rowId xmlns:a16="http://schemas.microsoft.com/office/drawing/2014/main" val="1338347010"/>
                  </a:ext>
                </a:extLst>
              </a:tr>
              <a:tr h="472626">
                <a:tc>
                  <a:txBody>
                    <a:bodyPr/>
                    <a:lstStyle/>
                    <a:p>
                      <a:r>
                        <a:rPr lang="en-AU" sz="1400" dirty="0">
                          <a:latin typeface="Arial"/>
                          <a:cs typeface="Arial"/>
                        </a:rPr>
                        <a:t>Gold images</a:t>
                      </a:r>
                      <a:endParaRPr lang="en-US" sz="1400" dirty="0"/>
                    </a:p>
                  </a:txBody>
                  <a:tcPr anchor="ctr"/>
                </a:tc>
                <a:extLst>
                  <a:ext uri="{0D108BD9-81ED-4DB2-BD59-A6C34878D82A}">
                    <a16:rowId xmlns:a16="http://schemas.microsoft.com/office/drawing/2014/main" val="3001511297"/>
                  </a:ext>
                </a:extLst>
              </a:tr>
              <a:tr h="472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Enterprise defaults</a:t>
                      </a:r>
                    </a:p>
                  </a:txBody>
                  <a:tcPr anchor="ctr"/>
                </a:tc>
                <a:extLst>
                  <a:ext uri="{0D108BD9-81ED-4DB2-BD59-A6C34878D82A}">
                    <a16:rowId xmlns:a16="http://schemas.microsoft.com/office/drawing/2014/main" val="550855844"/>
                  </a:ext>
                </a:extLst>
              </a:tr>
              <a:tr h="472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latin typeface="Arial"/>
                          <a:cs typeface="Arial"/>
                        </a:rPr>
                        <a:t>M365 apps Win32 package</a:t>
                      </a:r>
                      <a:endParaRPr lang="en-US" sz="1400" dirty="0"/>
                    </a:p>
                  </a:txBody>
                  <a:tcPr anchor="ctr"/>
                </a:tc>
                <a:extLst>
                  <a:ext uri="{0D108BD9-81ED-4DB2-BD59-A6C34878D82A}">
                    <a16:rowId xmlns:a16="http://schemas.microsoft.com/office/drawing/2014/main" val="2020732649"/>
                  </a:ext>
                </a:extLst>
              </a:tr>
              <a:tr h="472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latin typeface="Arial"/>
                          <a:cs typeface="Arial"/>
                        </a:rPr>
                        <a:t>Intune configuration profiles</a:t>
                      </a:r>
                      <a:endParaRPr lang="en-US" sz="1400" dirty="0"/>
                    </a:p>
                  </a:txBody>
                  <a:tcPr anchor="ctr"/>
                </a:tc>
                <a:extLst>
                  <a:ext uri="{0D108BD9-81ED-4DB2-BD59-A6C34878D82A}">
                    <a16:rowId xmlns:a16="http://schemas.microsoft.com/office/drawing/2014/main" val="2469049792"/>
                  </a:ext>
                </a:extLst>
              </a:tr>
              <a:tr h="5652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latin typeface="Arial"/>
                          <a:cs typeface="Arial"/>
                        </a:rPr>
                        <a:t>Sync via M365 apps, OneDrive, Edge</a:t>
                      </a:r>
                    </a:p>
                  </a:txBody>
                  <a:tcPr anchor="ctr"/>
                </a:tc>
                <a:extLst>
                  <a:ext uri="{0D108BD9-81ED-4DB2-BD59-A6C34878D82A}">
                    <a16:rowId xmlns:a16="http://schemas.microsoft.com/office/drawing/2014/main" val="3599665804"/>
                  </a:ext>
                </a:extLst>
              </a:tr>
            </a:tbl>
          </a:graphicData>
        </a:graphic>
      </p:graphicFrame>
      <p:graphicFrame>
        <p:nvGraphicFramePr>
          <p:cNvPr id="22" name="Table 21">
            <a:extLst>
              <a:ext uri="{FF2B5EF4-FFF2-40B4-BE49-F238E27FC236}">
                <a16:creationId xmlns:a16="http://schemas.microsoft.com/office/drawing/2014/main" id="{9284E6F4-96A7-4C6F-E554-659A42E5FC4D}"/>
              </a:ext>
            </a:extLst>
          </p:cNvPr>
          <p:cNvGraphicFramePr>
            <a:graphicFrameLocks noGrp="1"/>
          </p:cNvGraphicFramePr>
          <p:nvPr>
            <p:extLst>
              <p:ext uri="{D42A27DB-BD31-4B8C-83A1-F6EECF244321}">
                <p14:modId xmlns:p14="http://schemas.microsoft.com/office/powerpoint/2010/main" val="2662095570"/>
              </p:ext>
            </p:extLst>
          </p:nvPr>
        </p:nvGraphicFramePr>
        <p:xfrm>
          <a:off x="8242606" y="2847372"/>
          <a:ext cx="3086272" cy="2928397"/>
        </p:xfrm>
        <a:graphic>
          <a:graphicData uri="http://schemas.openxmlformats.org/drawingml/2006/table">
            <a:tbl>
              <a:tblPr bandRow="1">
                <a:tableStyleId>{5C22544A-7EE6-4342-B048-85BDC9FD1C3A}</a:tableStyleId>
              </a:tblPr>
              <a:tblGrid>
                <a:gridCol w="3086272">
                  <a:extLst>
                    <a:ext uri="{9D8B030D-6E8A-4147-A177-3AD203B41FA5}">
                      <a16:colId xmlns:a16="http://schemas.microsoft.com/office/drawing/2014/main" val="1479372101"/>
                    </a:ext>
                  </a:extLst>
                </a:gridCol>
              </a:tblGrid>
              <a:tr h="472626">
                <a:tc>
                  <a:txBody>
                    <a:bodyPr/>
                    <a:lstStyle/>
                    <a:p>
                      <a:r>
                        <a:rPr lang="en-AU" sz="1400" dirty="0">
                          <a:latin typeface="Arial"/>
                          <a:cs typeface="Arial"/>
                        </a:rPr>
                        <a:t>Marketplace image + customisations</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38347010"/>
                  </a:ext>
                </a:extLst>
              </a:tr>
              <a:tr h="472626">
                <a:tc>
                  <a:txBody>
                    <a:bodyPr/>
                    <a:lstStyle/>
                    <a:p>
                      <a:r>
                        <a:rPr lang="en-AU" sz="1400" dirty="0">
                          <a:latin typeface="Arial"/>
                          <a:cs typeface="Arial"/>
                        </a:rPr>
                        <a:t>Gold images</a:t>
                      </a:r>
                      <a:endParaRPr lang="en-US" sz="1400" dirty="0"/>
                    </a:p>
                  </a:txBody>
                  <a:tcPr anchor="ctr"/>
                </a:tc>
                <a:extLst>
                  <a:ext uri="{0D108BD9-81ED-4DB2-BD59-A6C34878D82A}">
                    <a16:rowId xmlns:a16="http://schemas.microsoft.com/office/drawing/2014/main" val="3001511297"/>
                  </a:ext>
                </a:extLst>
              </a:tr>
              <a:tr h="472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Enterprise defaults</a:t>
                      </a:r>
                    </a:p>
                  </a:txBody>
                  <a:tcPr anchor="ctr"/>
                </a:tc>
                <a:extLst>
                  <a:ext uri="{0D108BD9-81ED-4DB2-BD59-A6C34878D82A}">
                    <a16:rowId xmlns:a16="http://schemas.microsoft.com/office/drawing/2014/main" val="550855844"/>
                  </a:ext>
                </a:extLst>
              </a:tr>
              <a:tr h="472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latin typeface="Arial"/>
                          <a:cs typeface="Arial"/>
                        </a:rPr>
                        <a:t>M365 apps Win32 package</a:t>
                      </a:r>
                      <a:endParaRPr lang="en-US" sz="1400" dirty="0"/>
                    </a:p>
                  </a:txBody>
                  <a:tcPr anchor="ctr"/>
                </a:tc>
                <a:extLst>
                  <a:ext uri="{0D108BD9-81ED-4DB2-BD59-A6C34878D82A}">
                    <a16:rowId xmlns:a16="http://schemas.microsoft.com/office/drawing/2014/main" val="2020732649"/>
                  </a:ext>
                </a:extLst>
              </a:tr>
              <a:tr h="472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latin typeface="Arial"/>
                          <a:cs typeface="Arial"/>
                        </a:rPr>
                        <a:t>Intune configuration profiles</a:t>
                      </a:r>
                      <a:endParaRPr lang="en-US" sz="1400" dirty="0"/>
                    </a:p>
                  </a:txBody>
                  <a:tcPr anchor="ctr"/>
                </a:tc>
                <a:extLst>
                  <a:ext uri="{0D108BD9-81ED-4DB2-BD59-A6C34878D82A}">
                    <a16:rowId xmlns:a16="http://schemas.microsoft.com/office/drawing/2014/main" val="2469049792"/>
                  </a:ext>
                </a:extLst>
              </a:tr>
              <a:tr h="5652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latin typeface="Arial"/>
                          <a:cs typeface="Arial"/>
                        </a:rPr>
                        <a:t>Sync via M365 apps, OneDrive, Edge</a:t>
                      </a:r>
                    </a:p>
                  </a:txBody>
                  <a:tcPr anchor="ctr"/>
                </a:tc>
                <a:extLst>
                  <a:ext uri="{0D108BD9-81ED-4DB2-BD59-A6C34878D82A}">
                    <a16:rowId xmlns:a16="http://schemas.microsoft.com/office/drawing/2014/main" val="3599665804"/>
                  </a:ext>
                </a:extLst>
              </a:tr>
            </a:tbl>
          </a:graphicData>
        </a:graphic>
      </p:graphicFrame>
    </p:spTree>
    <p:extLst>
      <p:ext uri="{BB962C8B-B14F-4D97-AF65-F5344CB8AC3E}">
        <p14:creationId xmlns:p14="http://schemas.microsoft.com/office/powerpoint/2010/main" val="1353597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A1E2A10-3E3E-1B45-BFB4-D199BAAB416A}"/>
              </a:ext>
            </a:extLst>
          </p:cNvPr>
          <p:cNvSpPr>
            <a:spLocks noGrp="1"/>
          </p:cNvSpPr>
          <p:nvPr>
            <p:ph type="body" sz="quarter" idx="10"/>
          </p:nvPr>
        </p:nvSpPr>
        <p:spPr/>
        <p:txBody>
          <a:bodyPr lIns="91440" tIns="45720" rIns="91440" bIns="45720" anchor="b"/>
          <a:lstStyle/>
          <a:p>
            <a:pPr marL="10795" indent="-10795"/>
            <a:r>
              <a:rPr lang="en-AU" sz="4800">
                <a:latin typeface="Arial"/>
                <a:cs typeface="Arial"/>
              </a:rPr>
              <a:t>Review</a:t>
            </a:r>
            <a:endParaRPr lang="en-US" sz="4800">
              <a:latin typeface="Arial"/>
              <a:cs typeface="Arial"/>
            </a:endParaRPr>
          </a:p>
        </p:txBody>
      </p:sp>
      <p:sp>
        <p:nvSpPr>
          <p:cNvPr id="8" name="Text Placeholder 7">
            <a:extLst>
              <a:ext uri="{FF2B5EF4-FFF2-40B4-BE49-F238E27FC236}">
                <a16:creationId xmlns:a16="http://schemas.microsoft.com/office/drawing/2014/main" id="{AC36E70A-F61D-C244-9C9C-BA2549771094}"/>
              </a:ext>
            </a:extLst>
          </p:cNvPr>
          <p:cNvSpPr>
            <a:spLocks noGrp="1"/>
          </p:cNvSpPr>
          <p:nvPr>
            <p:ph type="body" sz="quarter" idx="11"/>
          </p:nvPr>
        </p:nvSpPr>
        <p:spPr/>
        <p:txBody>
          <a:bodyPr/>
          <a:lstStyle/>
          <a:p>
            <a:endParaRPr lang="en-AU"/>
          </a:p>
        </p:txBody>
      </p:sp>
    </p:spTree>
    <p:extLst>
      <p:ext uri="{BB962C8B-B14F-4D97-AF65-F5344CB8AC3E}">
        <p14:creationId xmlns:p14="http://schemas.microsoft.com/office/powerpoint/2010/main" val="2288296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124F0D3-C081-1433-349E-CA894845F80D}"/>
              </a:ext>
            </a:extLst>
          </p:cNvPr>
          <p:cNvSpPr>
            <a:spLocks noGrp="1"/>
          </p:cNvSpPr>
          <p:nvPr>
            <p:ph type="body" sz="quarter" idx="11"/>
          </p:nvPr>
        </p:nvSpPr>
        <p:spPr/>
        <p:txBody>
          <a:bodyPr lIns="91440" tIns="45720" rIns="91440" bIns="45720" anchor="ctr"/>
          <a:lstStyle/>
          <a:p>
            <a:r>
              <a:rPr lang="en-AU">
                <a:latin typeface="Arial"/>
                <a:cs typeface="Arial"/>
              </a:rPr>
              <a:t>Optimizing Windows</a:t>
            </a:r>
          </a:p>
        </p:txBody>
      </p:sp>
      <p:sp>
        <p:nvSpPr>
          <p:cNvPr id="12" name="Text Placeholder 11">
            <a:extLst>
              <a:ext uri="{FF2B5EF4-FFF2-40B4-BE49-F238E27FC236}">
                <a16:creationId xmlns:a16="http://schemas.microsoft.com/office/drawing/2014/main" id="{9B4A1E7B-79C8-9294-4F9A-EF55BA9DC9CA}"/>
              </a:ext>
            </a:extLst>
          </p:cNvPr>
          <p:cNvSpPr>
            <a:spLocks noGrp="1"/>
          </p:cNvSpPr>
          <p:nvPr>
            <p:ph type="body" sz="quarter" idx="12"/>
          </p:nvPr>
        </p:nvSpPr>
        <p:spPr>
          <a:xfrm>
            <a:off x="547529" y="1845663"/>
            <a:ext cx="9268150" cy="3973513"/>
          </a:xfrm>
        </p:spPr>
        <p:txBody>
          <a:bodyPr/>
          <a:lstStyle/>
          <a:p>
            <a:r>
              <a:rPr lang="en-AU"/>
              <a:t>Consistency across every device</a:t>
            </a:r>
          </a:p>
          <a:p>
            <a:r>
              <a:rPr lang="en-AU"/>
              <a:t>Faster time to productive use</a:t>
            </a:r>
          </a:p>
          <a:p>
            <a:r>
              <a:rPr lang="en-AU"/>
              <a:t>Lower support demand and fewer failures</a:t>
            </a:r>
          </a:p>
          <a:p>
            <a:r>
              <a:rPr lang="en-AU"/>
              <a:t>Improved performance everywhere</a:t>
            </a:r>
          </a:p>
          <a:p>
            <a:r>
              <a:rPr lang="en-AU"/>
              <a:t>Stronger user confidence and satisfaction</a:t>
            </a:r>
          </a:p>
        </p:txBody>
      </p:sp>
      <p:pic>
        <p:nvPicPr>
          <p:cNvPr id="9" name="Graphic 8">
            <a:extLst>
              <a:ext uri="{FF2B5EF4-FFF2-40B4-BE49-F238E27FC236}">
                <a16:creationId xmlns:a16="http://schemas.microsoft.com/office/drawing/2014/main" id="{C5B11795-D18A-678F-8568-F15760C2E0C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40009" y="2707851"/>
            <a:ext cx="1347353" cy="1347353"/>
          </a:xfrm>
          <a:prstGeom prst="rect">
            <a:avLst/>
          </a:prstGeom>
          <a:effectLst>
            <a:outerShdw blurRad="63500" sx="102000" sy="102000" algn="ctr" rotWithShape="0">
              <a:prstClr val="black">
                <a:alpha val="40000"/>
              </a:prstClr>
            </a:outerShdw>
          </a:effectLst>
        </p:spPr>
      </p:pic>
      <p:pic>
        <p:nvPicPr>
          <p:cNvPr id="10" name="Picture 9" descr="A group of blue squares with a white square in the middle&#10;&#10;AI-generated content may be incorrect.">
            <a:extLst>
              <a:ext uri="{FF2B5EF4-FFF2-40B4-BE49-F238E27FC236}">
                <a16:creationId xmlns:a16="http://schemas.microsoft.com/office/drawing/2014/main" id="{1AC86356-2863-0B97-237C-79FBE60B1000}"/>
              </a:ext>
            </a:extLst>
          </p:cNvPr>
          <p:cNvPicPr>
            <a:picLocks noChangeAspect="1"/>
          </p:cNvPicPr>
          <p:nvPr/>
        </p:nvPicPr>
        <p:blipFill>
          <a:blip r:embed="rId4"/>
          <a:stretch>
            <a:fillRect/>
          </a:stretch>
        </p:blipFill>
        <p:spPr>
          <a:xfrm>
            <a:off x="8949796" y="896540"/>
            <a:ext cx="2127779" cy="1605871"/>
          </a:xfrm>
          <a:prstGeom prst="rect">
            <a:avLst/>
          </a:prstGeom>
          <a:effectLst>
            <a:outerShdw blurRad="63500" sx="102000" sy="102000" algn="ctr" rotWithShape="0">
              <a:prstClr val="black">
                <a:alpha val="40000"/>
              </a:prstClr>
            </a:outerShdw>
          </a:effectLst>
        </p:spPr>
      </p:pic>
      <p:pic>
        <p:nvPicPr>
          <p:cNvPr id="11" name="Graphic 10">
            <a:extLst>
              <a:ext uri="{FF2B5EF4-FFF2-40B4-BE49-F238E27FC236}">
                <a16:creationId xmlns:a16="http://schemas.microsoft.com/office/drawing/2014/main" id="{5B7997B4-729A-0FCE-6091-A72C5A6DC48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234419" y="4260644"/>
            <a:ext cx="1558532" cy="155853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01668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EB16876-BCFF-4BBF-01C5-4E5F2D5FB539}"/>
              </a:ext>
            </a:extLst>
          </p:cNvPr>
          <p:cNvSpPr>
            <a:spLocks noGrp="1"/>
          </p:cNvSpPr>
          <p:nvPr>
            <p:ph type="body" sz="quarter" idx="10"/>
          </p:nvPr>
        </p:nvSpPr>
        <p:spPr/>
        <p:txBody>
          <a:bodyPr lIns="91440" tIns="45720" rIns="91440" bIns="45720" anchor="ctr"/>
          <a:lstStyle/>
          <a:p>
            <a:r>
              <a:rPr lang="en-AU">
                <a:latin typeface="Arial"/>
                <a:ea typeface="Verdana"/>
                <a:cs typeface="Arial"/>
              </a:rPr>
              <a:t>SPEAKERS</a:t>
            </a:r>
            <a:endParaRPr lang="en-AU"/>
          </a:p>
        </p:txBody>
      </p:sp>
      <p:sp>
        <p:nvSpPr>
          <p:cNvPr id="10" name="Text Placeholder 9">
            <a:extLst>
              <a:ext uri="{FF2B5EF4-FFF2-40B4-BE49-F238E27FC236}">
                <a16:creationId xmlns:a16="http://schemas.microsoft.com/office/drawing/2014/main" id="{A3A463ED-17B9-4E52-ACF7-C1D74264E524}"/>
              </a:ext>
            </a:extLst>
          </p:cNvPr>
          <p:cNvSpPr>
            <a:spLocks noGrp="1"/>
          </p:cNvSpPr>
          <p:nvPr>
            <p:ph type="body" sz="quarter" idx="14"/>
          </p:nvPr>
        </p:nvSpPr>
        <p:spPr/>
        <p:txBody>
          <a:bodyPr/>
          <a:lstStyle/>
          <a:p>
            <a:r>
              <a:rPr lang="en-AU"/>
              <a:t>Aaron Parker</a:t>
            </a:r>
          </a:p>
        </p:txBody>
      </p:sp>
      <p:sp>
        <p:nvSpPr>
          <p:cNvPr id="11" name="Text Placeholder 10">
            <a:extLst>
              <a:ext uri="{FF2B5EF4-FFF2-40B4-BE49-F238E27FC236}">
                <a16:creationId xmlns:a16="http://schemas.microsoft.com/office/drawing/2014/main" id="{50ABE0FC-53B1-9E59-E866-3B9D7C7E7931}"/>
              </a:ext>
            </a:extLst>
          </p:cNvPr>
          <p:cNvSpPr>
            <a:spLocks noGrp="1"/>
          </p:cNvSpPr>
          <p:nvPr>
            <p:ph type="body" sz="quarter" idx="15"/>
          </p:nvPr>
        </p:nvSpPr>
        <p:spPr/>
        <p:txBody>
          <a:bodyPr/>
          <a:lstStyle/>
          <a:p>
            <a:r>
              <a:rPr lang="en-AU"/>
              <a:t>Senior PM Architect</a:t>
            </a:r>
          </a:p>
        </p:txBody>
      </p:sp>
      <p:sp>
        <p:nvSpPr>
          <p:cNvPr id="12" name="Text Placeholder 11">
            <a:extLst>
              <a:ext uri="{FF2B5EF4-FFF2-40B4-BE49-F238E27FC236}">
                <a16:creationId xmlns:a16="http://schemas.microsoft.com/office/drawing/2014/main" id="{0F6BB8FF-F4C6-5116-C0E5-4B1F969A6C0A}"/>
              </a:ext>
            </a:extLst>
          </p:cNvPr>
          <p:cNvSpPr>
            <a:spLocks noGrp="1"/>
          </p:cNvSpPr>
          <p:nvPr>
            <p:ph type="body" sz="quarter" idx="16"/>
          </p:nvPr>
        </p:nvSpPr>
        <p:spPr/>
        <p:txBody>
          <a:bodyPr lIns="91440" tIns="45720" rIns="91440" bIns="45720" anchor="t"/>
          <a:lstStyle/>
          <a:p>
            <a:r>
              <a:rPr lang="en-AU">
                <a:latin typeface="Arial"/>
                <a:cs typeface="Arial"/>
              </a:rPr>
              <a:t>Mehdi Sebbane</a:t>
            </a:r>
            <a:endParaRPr lang="en-AU" err="1"/>
          </a:p>
        </p:txBody>
      </p:sp>
      <p:sp>
        <p:nvSpPr>
          <p:cNvPr id="13" name="Text Placeholder 12">
            <a:extLst>
              <a:ext uri="{FF2B5EF4-FFF2-40B4-BE49-F238E27FC236}">
                <a16:creationId xmlns:a16="http://schemas.microsoft.com/office/drawing/2014/main" id="{3C090624-CFFF-E006-3DCA-7AD2DF171734}"/>
              </a:ext>
            </a:extLst>
          </p:cNvPr>
          <p:cNvSpPr>
            <a:spLocks noGrp="1"/>
          </p:cNvSpPr>
          <p:nvPr>
            <p:ph type="body" sz="quarter" idx="17"/>
          </p:nvPr>
        </p:nvSpPr>
        <p:spPr/>
        <p:txBody>
          <a:bodyPr lIns="91440" tIns="45720" rIns="91440" bIns="45720" anchor="t"/>
          <a:lstStyle/>
          <a:p>
            <a:r>
              <a:rPr lang="en-AU">
                <a:latin typeface="Arial"/>
                <a:cs typeface="Arial"/>
              </a:rPr>
              <a:t>Senior Technical Trainer </a:t>
            </a:r>
            <a:endParaRPr lang="en-AU"/>
          </a:p>
        </p:txBody>
      </p:sp>
      <p:pic>
        <p:nvPicPr>
          <p:cNvPr id="5" name="Picture Placeholder 4">
            <a:extLst>
              <a:ext uri="{FF2B5EF4-FFF2-40B4-BE49-F238E27FC236}">
                <a16:creationId xmlns:a16="http://schemas.microsoft.com/office/drawing/2014/main" id="{7F1E595B-7698-4DC7-A991-A28BE246442A}"/>
              </a:ext>
            </a:extLst>
          </p:cNvPr>
          <p:cNvPicPr>
            <a:picLocks noGrp="1" noChangeAspect="1"/>
          </p:cNvPicPr>
          <p:nvPr>
            <p:ph type="pic" sz="quarter" idx="13"/>
          </p:nvPr>
        </p:nvPicPr>
        <p:blipFill>
          <a:blip r:embed="rId2"/>
          <a:srcRect t="30" b="30"/>
          <a:stretch>
            <a:fillRect/>
          </a:stretch>
        </p:blipFill>
        <p:spPr>
          <a:prstGeom prst="roundRect">
            <a:avLst>
              <a:gd name="adj" fmla="val 10963"/>
            </a:avLst>
          </a:prstGeom>
        </p:spPr>
      </p:pic>
      <p:pic>
        <p:nvPicPr>
          <p:cNvPr id="3" name="Picture 2" descr="A person sitting at a desk with a computer&#10;&#10;AI-generated content may be incorrect.">
            <a:extLst>
              <a:ext uri="{FF2B5EF4-FFF2-40B4-BE49-F238E27FC236}">
                <a16:creationId xmlns:a16="http://schemas.microsoft.com/office/drawing/2014/main" id="{73DDB158-5153-A740-A48D-4548A19C814D}"/>
              </a:ext>
            </a:extLst>
          </p:cNvPr>
          <p:cNvPicPr>
            <a:picLocks noChangeAspect="1"/>
          </p:cNvPicPr>
          <p:nvPr/>
        </p:nvPicPr>
        <p:blipFill>
          <a:blip r:embed="rId3"/>
          <a:srcRect l="19139" t="1494" r="12981" b="33838"/>
          <a:stretch>
            <a:fillRect/>
          </a:stretch>
        </p:blipFill>
        <p:spPr>
          <a:xfrm>
            <a:off x="6802553" y="1343246"/>
            <a:ext cx="2755481" cy="2652762"/>
          </a:xfrm>
          <a:prstGeom prst="roundRect">
            <a:avLst/>
          </a:prstGeom>
        </p:spPr>
      </p:pic>
    </p:spTree>
    <p:extLst>
      <p:ext uri="{BB962C8B-B14F-4D97-AF65-F5344CB8AC3E}">
        <p14:creationId xmlns:p14="http://schemas.microsoft.com/office/powerpoint/2010/main" val="2688312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AD36543-8D74-50EF-46ED-F78D82C97845}"/>
              </a:ext>
            </a:extLst>
          </p:cNvPr>
          <p:cNvSpPr>
            <a:spLocks noGrp="1"/>
          </p:cNvSpPr>
          <p:nvPr>
            <p:ph type="body" sz="quarter" idx="11"/>
          </p:nvPr>
        </p:nvSpPr>
        <p:spPr/>
        <p:txBody>
          <a:bodyPr/>
          <a:lstStyle/>
          <a:p>
            <a:r>
              <a:rPr lang="en-AU"/>
              <a:t>What matters most</a:t>
            </a:r>
          </a:p>
        </p:txBody>
      </p:sp>
      <p:sp>
        <p:nvSpPr>
          <p:cNvPr id="3" name="Text Placeholder 2">
            <a:extLst>
              <a:ext uri="{FF2B5EF4-FFF2-40B4-BE49-F238E27FC236}">
                <a16:creationId xmlns:a16="http://schemas.microsoft.com/office/drawing/2014/main" id="{56D80DEA-E387-DD9B-5B06-49AB0A9EDCE2}"/>
              </a:ext>
            </a:extLst>
          </p:cNvPr>
          <p:cNvSpPr>
            <a:spLocks noGrp="1"/>
          </p:cNvSpPr>
          <p:nvPr>
            <p:ph type="body" sz="quarter" idx="12"/>
          </p:nvPr>
        </p:nvSpPr>
        <p:spPr>
          <a:xfrm>
            <a:off x="547528" y="1613435"/>
            <a:ext cx="10530045" cy="4699226"/>
          </a:xfrm>
        </p:spPr>
        <p:txBody>
          <a:bodyPr lIns="91440" tIns="45720" rIns="91440" bIns="45720" anchor="t"/>
          <a:lstStyle/>
          <a:p>
            <a:pPr indent="-334645">
              <a:defRPr sz="1400"/>
            </a:pPr>
            <a:r>
              <a:rPr lang="en-AU" sz="2000" b="1" dirty="0">
                <a:latin typeface="Arial"/>
                <a:cs typeface="Arial"/>
              </a:rPr>
              <a:t>Drivers of experience:</a:t>
            </a:r>
            <a:br>
              <a:rPr lang="en-AU" b="1" dirty="0"/>
            </a:br>
            <a:r>
              <a:rPr lang="en-AU" sz="1600" dirty="0">
                <a:latin typeface="Arial"/>
                <a:cs typeface="Arial"/>
              </a:rPr>
              <a:t>Performance | Consistency | Productivity | Confidence | Satisfaction</a:t>
            </a:r>
            <a:endParaRPr lang="en-US" sz="1600" dirty="0">
              <a:latin typeface="Arial"/>
              <a:cs typeface="Arial"/>
            </a:endParaRPr>
          </a:p>
          <a:p>
            <a:pPr indent="-334645">
              <a:defRPr sz="1400"/>
            </a:pPr>
            <a:r>
              <a:rPr lang="en-AU" sz="2000" b="1" dirty="0">
                <a:latin typeface="Arial"/>
                <a:cs typeface="Arial"/>
              </a:rPr>
              <a:t>What IT must optimize</a:t>
            </a:r>
            <a:r>
              <a:rPr lang="en-AU" sz="1800" b="1" dirty="0">
                <a:latin typeface="Arial"/>
                <a:cs typeface="Arial"/>
              </a:rPr>
              <a:t>:</a:t>
            </a:r>
            <a:br>
              <a:rPr lang="en-AU" sz="1800" b="1" dirty="0">
                <a:cs typeface="Arial"/>
              </a:rPr>
            </a:br>
            <a:r>
              <a:rPr lang="en-AU" sz="1600" b="1" dirty="0">
                <a:solidFill>
                  <a:schemeClr val="tx1"/>
                </a:solidFill>
                <a:latin typeface="Arial"/>
                <a:cs typeface="Arial"/>
              </a:rPr>
              <a:t>•  </a:t>
            </a:r>
            <a:r>
              <a:rPr lang="en-AU" sz="1600" dirty="0">
                <a:latin typeface="Arial"/>
                <a:cs typeface="Arial"/>
              </a:rPr>
              <a:t>Windows images: Establish a stable, consistent foundation across all device types.</a:t>
            </a:r>
            <a:br>
              <a:rPr lang="en-AU" sz="1600" dirty="0">
                <a:cs typeface="Arial"/>
              </a:rPr>
            </a:br>
            <a:r>
              <a:rPr lang="en-AU" sz="1600" b="1" dirty="0">
                <a:solidFill>
                  <a:schemeClr val="tx1"/>
                </a:solidFill>
                <a:latin typeface="Arial"/>
                <a:cs typeface="Arial"/>
              </a:rPr>
              <a:t>• </a:t>
            </a:r>
            <a:r>
              <a:rPr lang="en-AU" sz="1600" dirty="0">
                <a:latin typeface="Arial"/>
                <a:cs typeface="Arial"/>
              </a:rPr>
              <a:t> Policies and configuration: Reduce drift, noise, and conflicting </a:t>
            </a:r>
            <a:r>
              <a:rPr lang="en-AU" sz="1600" dirty="0" err="1">
                <a:latin typeface="Arial"/>
                <a:cs typeface="Arial"/>
              </a:rPr>
              <a:t>behaviors</a:t>
            </a:r>
            <a:r>
              <a:rPr lang="en-AU" sz="1600" dirty="0">
                <a:latin typeface="Arial"/>
                <a:cs typeface="Arial"/>
              </a:rPr>
              <a:t>.</a:t>
            </a:r>
            <a:br>
              <a:rPr lang="en-AU" sz="1600" dirty="0">
                <a:latin typeface="Arial"/>
                <a:cs typeface="Arial"/>
              </a:rPr>
            </a:br>
            <a:r>
              <a:rPr lang="en-AU" sz="1600" b="1" dirty="0">
                <a:solidFill>
                  <a:schemeClr val="tx1"/>
                </a:solidFill>
                <a:latin typeface="Arial"/>
                <a:cs typeface="Arial"/>
              </a:rPr>
              <a:t>• </a:t>
            </a:r>
            <a:r>
              <a:rPr lang="en-AU" sz="1600" dirty="0">
                <a:latin typeface="Arial"/>
                <a:cs typeface="Arial"/>
              </a:rPr>
              <a:t> Apps and first-run experience: Remove delays and interruptions.</a:t>
            </a:r>
            <a:br>
              <a:rPr lang="en-AU" sz="1600" dirty="0">
                <a:cs typeface="Arial"/>
              </a:rPr>
            </a:br>
            <a:r>
              <a:rPr lang="en-AU" sz="1600" b="1" dirty="0">
                <a:solidFill>
                  <a:schemeClr val="tx1"/>
                </a:solidFill>
                <a:latin typeface="Arial"/>
                <a:cs typeface="Arial"/>
              </a:rPr>
              <a:t>• </a:t>
            </a:r>
            <a:r>
              <a:rPr lang="en-AU" sz="1600" dirty="0">
                <a:latin typeface="Arial"/>
                <a:cs typeface="Arial"/>
              </a:rPr>
              <a:t> Autopilot and device preparation: Deliver a clean, fast, enterprise-ready setup.</a:t>
            </a:r>
            <a:br>
              <a:rPr lang="en-AU" sz="1600" dirty="0">
                <a:cs typeface="Arial"/>
              </a:rPr>
            </a:br>
            <a:r>
              <a:rPr lang="en-AU" sz="1600" b="1" dirty="0">
                <a:solidFill>
                  <a:schemeClr val="tx1"/>
                </a:solidFill>
                <a:latin typeface="Arial"/>
                <a:cs typeface="Arial"/>
              </a:rPr>
              <a:t>• </a:t>
            </a:r>
            <a:r>
              <a:rPr lang="en-AU" sz="1600" dirty="0">
                <a:latin typeface="Arial"/>
                <a:cs typeface="Arial"/>
              </a:rPr>
              <a:t> Microsoft 365 preference sync: Provide a familiar experience across PCs, Windows 365, and VDI.</a:t>
            </a:r>
            <a:endParaRPr lang="en-AU" sz="1600" dirty="0"/>
          </a:p>
          <a:p>
            <a:pPr indent="-334645">
              <a:defRPr sz="1400"/>
            </a:pPr>
            <a:r>
              <a:rPr lang="en-AU" sz="2000" b="1" dirty="0">
                <a:latin typeface="Arial"/>
                <a:cs typeface="Arial"/>
              </a:rPr>
              <a:t>Outcome:</a:t>
            </a:r>
            <a:br>
              <a:rPr lang="en-AU" sz="1800" b="1" dirty="0"/>
            </a:br>
            <a:r>
              <a:rPr lang="en-AU" sz="1600" dirty="0">
                <a:latin typeface="Arial"/>
                <a:cs typeface="Arial"/>
              </a:rPr>
              <a:t>A fast, reliable Windows environment that boosts productivity and reduces support needs.</a:t>
            </a:r>
          </a:p>
        </p:txBody>
      </p:sp>
    </p:spTree>
    <p:extLst>
      <p:ext uri="{BB962C8B-B14F-4D97-AF65-F5344CB8AC3E}">
        <p14:creationId xmlns:p14="http://schemas.microsoft.com/office/powerpoint/2010/main" val="325473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186B45-3004-E9F0-2572-94AE175B8824}"/>
              </a:ext>
            </a:extLst>
          </p:cNvPr>
          <p:cNvSpPr>
            <a:spLocks noGrp="1"/>
          </p:cNvSpPr>
          <p:nvPr>
            <p:ph type="body" sz="quarter" idx="11"/>
          </p:nvPr>
        </p:nvSpPr>
        <p:spPr/>
        <p:txBody>
          <a:bodyPr/>
          <a:lstStyle/>
          <a:p>
            <a:r>
              <a:rPr lang="en-AU"/>
              <a:t>Tools</a:t>
            </a:r>
          </a:p>
        </p:txBody>
      </p:sp>
      <p:grpSp>
        <p:nvGrpSpPr>
          <p:cNvPr id="2" name="Group 1">
            <a:extLst>
              <a:ext uri="{FF2B5EF4-FFF2-40B4-BE49-F238E27FC236}">
                <a16:creationId xmlns:a16="http://schemas.microsoft.com/office/drawing/2014/main" id="{A61C8E94-2084-7DA0-A728-CFFD9CB090EE}"/>
              </a:ext>
            </a:extLst>
          </p:cNvPr>
          <p:cNvGrpSpPr/>
          <p:nvPr/>
        </p:nvGrpSpPr>
        <p:grpSpPr>
          <a:xfrm>
            <a:off x="9486930" y="2256321"/>
            <a:ext cx="1590645" cy="2345358"/>
            <a:chOff x="1114427" y="2755678"/>
            <a:chExt cx="1590645" cy="2345358"/>
          </a:xfrm>
        </p:grpSpPr>
        <p:pic>
          <p:nvPicPr>
            <p:cNvPr id="6" name="Drawing 0">
              <a:extLst>
                <a:ext uri="{FF2B5EF4-FFF2-40B4-BE49-F238E27FC236}">
                  <a16:creationId xmlns:a16="http://schemas.microsoft.com/office/drawing/2014/main" id="{13674F14-6E47-1350-3C7E-84EA9A5F2A90}"/>
                </a:ext>
              </a:extLst>
            </p:cNvPr>
            <p:cNvPicPr>
              <a:picLocks noChangeAspect="1"/>
            </p:cNvPicPr>
            <p:nvPr/>
          </p:nvPicPr>
          <p:blipFill>
            <a:blip r:embed="rId2"/>
            <a:stretch>
              <a:fillRect/>
            </a:stretch>
          </p:blipFill>
          <p:spPr>
            <a:xfrm>
              <a:off x="1114427" y="3510392"/>
              <a:ext cx="1590644" cy="1590644"/>
            </a:xfrm>
            <a:prstGeom prst="rect">
              <a:avLst/>
            </a:prstGeom>
          </p:spPr>
        </p:pic>
        <p:sp>
          <p:nvSpPr>
            <p:cNvPr id="7" name="TextBox 6">
              <a:extLst>
                <a:ext uri="{FF2B5EF4-FFF2-40B4-BE49-F238E27FC236}">
                  <a16:creationId xmlns:a16="http://schemas.microsoft.com/office/drawing/2014/main" id="{18A699A6-1B2E-EF05-67C9-1A8243476EA5}"/>
                </a:ext>
              </a:extLst>
            </p:cNvPr>
            <p:cNvSpPr txBox="1"/>
            <p:nvPr/>
          </p:nvSpPr>
          <p:spPr>
            <a:xfrm>
              <a:off x="1114427" y="2755678"/>
              <a:ext cx="1590645" cy="733140"/>
            </a:xfrm>
            <a:prstGeom prst="rect">
              <a:avLst/>
            </a:prstGeom>
            <a:noFill/>
          </p:spPr>
          <p:txBody>
            <a:bodyPr wrap="square" lIns="0" tIns="0" rIns="0" bIns="72000" rtlCol="0" anchor="t">
              <a:spAutoFit/>
            </a:bodyPr>
            <a:lstStyle/>
            <a:p>
              <a:pPr algn="ctr">
                <a:lnSpc>
                  <a:spcPts val="2600"/>
                </a:lnSpc>
                <a:spcAft>
                  <a:spcPts val="1600"/>
                </a:spcAft>
                <a:buClr>
                  <a:schemeClr val="accent1"/>
                </a:buClr>
              </a:pPr>
              <a:r>
                <a:rPr lang="en-US" sz="2000" dirty="0">
                  <a:solidFill>
                    <a:schemeClr val="tx2"/>
                  </a:solidFill>
                  <a:latin typeface="Poppins"/>
                  <a:cs typeface="Poppins"/>
                </a:rPr>
                <a:t>Intune policies</a:t>
              </a:r>
              <a:endParaRPr lang="en-US" sz="2000" u="none" strike="noStrike" dirty="0">
                <a:solidFill>
                  <a:schemeClr val="tx2"/>
                </a:solidFill>
                <a:effectLst/>
                <a:latin typeface="Poppins" pitchFamily="2" charset="77"/>
                <a:cs typeface="Poppins" pitchFamily="2" charset="77"/>
              </a:endParaRPr>
            </a:p>
          </p:txBody>
        </p:sp>
      </p:grpSp>
      <p:grpSp>
        <p:nvGrpSpPr>
          <p:cNvPr id="4" name="Group 3">
            <a:extLst>
              <a:ext uri="{FF2B5EF4-FFF2-40B4-BE49-F238E27FC236}">
                <a16:creationId xmlns:a16="http://schemas.microsoft.com/office/drawing/2014/main" id="{A37C94BE-F4D1-F6A8-E5B8-298F28B3F1F2}"/>
              </a:ext>
            </a:extLst>
          </p:cNvPr>
          <p:cNvGrpSpPr/>
          <p:nvPr/>
        </p:nvGrpSpPr>
        <p:grpSpPr>
          <a:xfrm>
            <a:off x="6626229" y="2244557"/>
            <a:ext cx="1590644" cy="2345358"/>
            <a:chOff x="3630352" y="2755678"/>
            <a:chExt cx="1590644" cy="2345358"/>
          </a:xfrm>
        </p:grpSpPr>
        <p:pic>
          <p:nvPicPr>
            <p:cNvPr id="9" name="Drawing 0">
              <a:extLst>
                <a:ext uri="{FF2B5EF4-FFF2-40B4-BE49-F238E27FC236}">
                  <a16:creationId xmlns:a16="http://schemas.microsoft.com/office/drawing/2014/main" id="{2D9360E6-E3DE-69B0-4C08-A5DC6FC00FAA}"/>
                </a:ext>
              </a:extLst>
            </p:cNvPr>
            <p:cNvPicPr>
              <a:picLocks noChangeAspect="1"/>
            </p:cNvPicPr>
            <p:nvPr/>
          </p:nvPicPr>
          <p:blipFill>
            <a:blip r:embed="rId3"/>
            <a:stretch>
              <a:fillRect/>
            </a:stretch>
          </p:blipFill>
          <p:spPr>
            <a:xfrm>
              <a:off x="3630352" y="3510392"/>
              <a:ext cx="1590644" cy="1590644"/>
            </a:xfrm>
            <a:prstGeom prst="rect">
              <a:avLst/>
            </a:prstGeom>
          </p:spPr>
        </p:pic>
        <p:sp>
          <p:nvSpPr>
            <p:cNvPr id="10" name="TextBox 9">
              <a:extLst>
                <a:ext uri="{FF2B5EF4-FFF2-40B4-BE49-F238E27FC236}">
                  <a16:creationId xmlns:a16="http://schemas.microsoft.com/office/drawing/2014/main" id="{56ED2242-72BE-22EA-6218-02A845C7BCCA}"/>
                </a:ext>
              </a:extLst>
            </p:cNvPr>
            <p:cNvSpPr txBox="1"/>
            <p:nvPr/>
          </p:nvSpPr>
          <p:spPr>
            <a:xfrm>
              <a:off x="3630352" y="2755678"/>
              <a:ext cx="1590644" cy="733140"/>
            </a:xfrm>
            <a:prstGeom prst="rect">
              <a:avLst/>
            </a:prstGeom>
            <a:noFill/>
          </p:spPr>
          <p:txBody>
            <a:bodyPr wrap="square" lIns="0" tIns="0" rIns="0" bIns="72000" rtlCol="0">
              <a:spAutoFit/>
            </a:bodyPr>
            <a:lstStyle/>
            <a:p>
              <a:pPr algn="ctr">
                <a:lnSpc>
                  <a:spcPts val="2600"/>
                </a:lnSpc>
                <a:spcAft>
                  <a:spcPts val="1600"/>
                </a:spcAft>
                <a:buClr>
                  <a:schemeClr val="accent1"/>
                </a:buClr>
              </a:pPr>
              <a:r>
                <a:rPr lang="en-US" sz="2000" u="none" strike="noStrike" dirty="0">
                  <a:solidFill>
                    <a:schemeClr val="tx2"/>
                  </a:solidFill>
                  <a:effectLst/>
                  <a:latin typeface="Poppins" pitchFamily="2" charset="77"/>
                  <a:cs typeface="Poppins" pitchFamily="2" charset="77"/>
                </a:rPr>
                <a:t>Microsoft 365 apps</a:t>
              </a:r>
            </a:p>
          </p:txBody>
        </p:sp>
      </p:grpSp>
      <p:grpSp>
        <p:nvGrpSpPr>
          <p:cNvPr id="11" name="Group 10">
            <a:extLst>
              <a:ext uri="{FF2B5EF4-FFF2-40B4-BE49-F238E27FC236}">
                <a16:creationId xmlns:a16="http://schemas.microsoft.com/office/drawing/2014/main" id="{73928D72-852F-E16B-473C-9D07E43F09C7}"/>
              </a:ext>
            </a:extLst>
          </p:cNvPr>
          <p:cNvGrpSpPr/>
          <p:nvPr/>
        </p:nvGrpSpPr>
        <p:grpSpPr>
          <a:xfrm>
            <a:off x="837240" y="2244557"/>
            <a:ext cx="1632777" cy="2345357"/>
            <a:chOff x="6146276" y="2755678"/>
            <a:chExt cx="1632777" cy="2345357"/>
          </a:xfrm>
        </p:grpSpPr>
        <p:sp>
          <p:nvSpPr>
            <p:cNvPr id="13" name="TextBox 12">
              <a:extLst>
                <a:ext uri="{FF2B5EF4-FFF2-40B4-BE49-F238E27FC236}">
                  <a16:creationId xmlns:a16="http://schemas.microsoft.com/office/drawing/2014/main" id="{74E6616F-09D4-A74F-D903-56A727D525ED}"/>
                </a:ext>
              </a:extLst>
            </p:cNvPr>
            <p:cNvSpPr txBox="1"/>
            <p:nvPr/>
          </p:nvSpPr>
          <p:spPr>
            <a:xfrm>
              <a:off x="6146276" y="2755678"/>
              <a:ext cx="1616096" cy="733140"/>
            </a:xfrm>
            <a:prstGeom prst="rect">
              <a:avLst/>
            </a:prstGeom>
            <a:noFill/>
          </p:spPr>
          <p:txBody>
            <a:bodyPr wrap="square" lIns="0" tIns="0" rIns="0" bIns="72000" rtlCol="0" anchor="t">
              <a:spAutoFit/>
            </a:bodyPr>
            <a:lstStyle/>
            <a:p>
              <a:pPr algn="ctr">
                <a:lnSpc>
                  <a:spcPts val="2600"/>
                </a:lnSpc>
                <a:spcAft>
                  <a:spcPts val="1600"/>
                </a:spcAft>
                <a:buClr>
                  <a:schemeClr val="accent1"/>
                </a:buClr>
              </a:pPr>
              <a:r>
                <a:rPr lang="en-US" sz="2000" u="none" strike="noStrike">
                  <a:solidFill>
                    <a:schemeClr val="tx2"/>
                  </a:solidFill>
                  <a:effectLst/>
                  <a:latin typeface="Poppins"/>
                  <a:cs typeface="Poppins"/>
                </a:rPr>
                <a:t>Enterprise </a:t>
              </a:r>
              <a:r>
                <a:rPr lang="en-US" sz="2000">
                  <a:solidFill>
                    <a:schemeClr val="tx2"/>
                  </a:solidFill>
                  <a:latin typeface="Poppins"/>
                  <a:cs typeface="Poppins"/>
                </a:rPr>
                <a:t>defaults</a:t>
              </a:r>
              <a:endParaRPr lang="en-US" sz="2000" u="none" strike="noStrike">
                <a:solidFill>
                  <a:schemeClr val="tx2"/>
                </a:solidFill>
                <a:effectLst/>
                <a:latin typeface="Poppins" pitchFamily="2" charset="77"/>
                <a:cs typeface="Poppins" pitchFamily="2" charset="77"/>
              </a:endParaRPr>
            </a:p>
          </p:txBody>
        </p:sp>
        <p:pic>
          <p:nvPicPr>
            <p:cNvPr id="19" name="Drawing 0">
              <a:extLst>
                <a:ext uri="{FF2B5EF4-FFF2-40B4-BE49-F238E27FC236}">
                  <a16:creationId xmlns:a16="http://schemas.microsoft.com/office/drawing/2014/main" id="{5FE8A869-CD6C-017A-B84D-686B456CECC6}"/>
                </a:ext>
              </a:extLst>
            </p:cNvPr>
            <p:cNvPicPr>
              <a:picLocks noChangeAspect="1"/>
            </p:cNvPicPr>
            <p:nvPr/>
          </p:nvPicPr>
          <p:blipFill>
            <a:blip r:embed="rId4"/>
            <a:stretch>
              <a:fillRect/>
            </a:stretch>
          </p:blipFill>
          <p:spPr>
            <a:xfrm>
              <a:off x="6162958" y="3484940"/>
              <a:ext cx="1616095" cy="1616095"/>
            </a:xfrm>
            <a:prstGeom prst="rect">
              <a:avLst/>
            </a:prstGeom>
          </p:spPr>
        </p:pic>
      </p:grpSp>
      <p:grpSp>
        <p:nvGrpSpPr>
          <p:cNvPr id="12" name="Group 11">
            <a:extLst>
              <a:ext uri="{FF2B5EF4-FFF2-40B4-BE49-F238E27FC236}">
                <a16:creationId xmlns:a16="http://schemas.microsoft.com/office/drawing/2014/main" id="{31BDA19E-625D-3078-AB94-6CFD1861A847}"/>
              </a:ext>
            </a:extLst>
          </p:cNvPr>
          <p:cNvGrpSpPr/>
          <p:nvPr/>
        </p:nvGrpSpPr>
        <p:grpSpPr>
          <a:xfrm>
            <a:off x="3740075" y="2256321"/>
            <a:ext cx="1616096" cy="2333594"/>
            <a:chOff x="8687653" y="2755678"/>
            <a:chExt cx="1616096" cy="2333594"/>
          </a:xfrm>
        </p:grpSpPr>
        <p:sp>
          <p:nvSpPr>
            <p:cNvPr id="16" name="TextBox 15">
              <a:extLst>
                <a:ext uri="{FF2B5EF4-FFF2-40B4-BE49-F238E27FC236}">
                  <a16:creationId xmlns:a16="http://schemas.microsoft.com/office/drawing/2014/main" id="{5954353F-AEA7-DA35-1D80-BEC4BC0DC6F4}"/>
                </a:ext>
              </a:extLst>
            </p:cNvPr>
            <p:cNvSpPr txBox="1"/>
            <p:nvPr/>
          </p:nvSpPr>
          <p:spPr>
            <a:xfrm>
              <a:off x="8687653" y="2755678"/>
              <a:ext cx="1616096" cy="733140"/>
            </a:xfrm>
            <a:prstGeom prst="rect">
              <a:avLst/>
            </a:prstGeom>
            <a:noFill/>
          </p:spPr>
          <p:txBody>
            <a:bodyPr wrap="square" lIns="0" tIns="0" rIns="0" bIns="72000" rtlCol="0">
              <a:spAutoFit/>
            </a:bodyPr>
            <a:lstStyle/>
            <a:p>
              <a:pPr algn="ctr">
                <a:lnSpc>
                  <a:spcPts val="2600"/>
                </a:lnSpc>
                <a:spcAft>
                  <a:spcPts val="1600"/>
                </a:spcAft>
                <a:buClr>
                  <a:schemeClr val="accent1"/>
                </a:buClr>
              </a:pPr>
              <a:r>
                <a:rPr lang="en-US" sz="2000" u="none" strike="noStrike">
                  <a:solidFill>
                    <a:schemeClr val="tx2"/>
                  </a:solidFill>
                  <a:effectLst/>
                  <a:latin typeface="Poppins" pitchFamily="2" charset="77"/>
                  <a:cs typeface="Poppins" pitchFamily="2" charset="77"/>
                </a:rPr>
                <a:t>Scripted actions</a:t>
              </a:r>
            </a:p>
          </p:txBody>
        </p:sp>
        <p:pic>
          <p:nvPicPr>
            <p:cNvPr id="20" name="Drawing 0">
              <a:extLst>
                <a:ext uri="{FF2B5EF4-FFF2-40B4-BE49-F238E27FC236}">
                  <a16:creationId xmlns:a16="http://schemas.microsoft.com/office/drawing/2014/main" id="{621BDCB5-717F-8FDF-CB98-1886BA01CF86}"/>
                </a:ext>
              </a:extLst>
            </p:cNvPr>
            <p:cNvPicPr>
              <a:picLocks noChangeAspect="1"/>
            </p:cNvPicPr>
            <p:nvPr/>
          </p:nvPicPr>
          <p:blipFill>
            <a:blip r:embed="rId5"/>
            <a:stretch>
              <a:fillRect/>
            </a:stretch>
          </p:blipFill>
          <p:spPr>
            <a:xfrm>
              <a:off x="8706261" y="3510392"/>
              <a:ext cx="1578880" cy="1578880"/>
            </a:xfrm>
            <a:prstGeom prst="rect">
              <a:avLst/>
            </a:prstGeom>
          </p:spPr>
        </p:pic>
      </p:grpSp>
    </p:spTree>
    <p:extLst>
      <p:ext uri="{BB962C8B-B14F-4D97-AF65-F5344CB8AC3E}">
        <p14:creationId xmlns:p14="http://schemas.microsoft.com/office/powerpoint/2010/main" val="544674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qr code on a white background&#10;&#10;AI-generated content may be incorrect.">
            <a:extLst>
              <a:ext uri="{FF2B5EF4-FFF2-40B4-BE49-F238E27FC236}">
                <a16:creationId xmlns:a16="http://schemas.microsoft.com/office/drawing/2014/main" id="{CB175195-EBF3-4078-82CE-23CC40B7FDDB}"/>
              </a:ext>
            </a:extLst>
          </p:cNvPr>
          <p:cNvPicPr>
            <a:picLocks noGrp="1" noChangeAspect="1"/>
          </p:cNvPicPr>
          <p:nvPr>
            <p:ph type="pic" sz="quarter" idx="20"/>
          </p:nvPr>
        </p:nvPicPr>
        <p:blipFill>
          <a:blip r:embed="rId2"/>
          <a:srcRect/>
          <a:stretch>
            <a:fillRect/>
          </a:stretch>
        </p:blipFill>
        <p:spPr>
          <a:prstGeom prst="roundRect">
            <a:avLst>
              <a:gd name="adj" fmla="val 6016"/>
            </a:avLst>
          </a:prstGeom>
          <a:solidFill>
            <a:srgbClr val="FFFFFF"/>
          </a:solidFill>
          <a:effectLst>
            <a:outerShdw blurRad="287710" dist="38100" dir="8100000" algn="tr" rotWithShape="0">
              <a:prstClr val="black">
                <a:alpha val="15000"/>
              </a:prstClr>
            </a:outerShdw>
          </a:effectLst>
        </p:spPr>
      </p:pic>
      <p:pic>
        <p:nvPicPr>
          <p:cNvPr id="8" name="Picture Placeholder 7" descr="A person in a suit&#10;&#10;AI-generated content may be incorrect.">
            <a:extLst>
              <a:ext uri="{FF2B5EF4-FFF2-40B4-BE49-F238E27FC236}">
                <a16:creationId xmlns:a16="http://schemas.microsoft.com/office/drawing/2014/main" id="{67EA8452-9F13-53AF-1169-8148DC7DF611}"/>
              </a:ext>
            </a:extLst>
          </p:cNvPr>
          <p:cNvPicPr>
            <a:picLocks noGrp="1" noChangeAspect="1"/>
          </p:cNvPicPr>
          <p:nvPr>
            <p:ph type="pic" sz="quarter" idx="13"/>
          </p:nvPr>
        </p:nvPicPr>
        <p:blipFill>
          <a:blip r:embed="rId3"/>
          <a:srcRect l="9145" r="9145"/>
          <a:stretch>
            <a:fillRect/>
          </a:stretch>
        </p:blipFill>
        <p:spPr>
          <a:prstGeom prst="roundRect">
            <a:avLst>
              <a:gd name="adj" fmla="val 10963"/>
            </a:avLst>
          </a:prstGeom>
        </p:spPr>
      </p:pic>
    </p:spTree>
    <p:extLst>
      <p:ext uri="{BB962C8B-B14F-4D97-AF65-F5344CB8AC3E}">
        <p14:creationId xmlns:p14="http://schemas.microsoft.com/office/powerpoint/2010/main" val="2646283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91F69-5A30-53A0-FDD9-5109E68E4D8D}"/>
            </a:ext>
          </a:extLst>
        </p:cNvPr>
        <p:cNvGrpSpPr/>
        <p:nvPr/>
      </p:nvGrpSpPr>
      <p:grpSpPr>
        <a:xfrm>
          <a:off x="0" y="0"/>
          <a:ext cx="0" cy="0"/>
          <a:chOff x="0" y="0"/>
          <a:chExt cx="0" cy="0"/>
        </a:xfrm>
      </p:grpSpPr>
      <p:pic>
        <p:nvPicPr>
          <p:cNvPr id="6" name="Picture Placeholder 5" descr="A qr code with a logo&#10;&#10;AI-generated content may be incorrect.">
            <a:extLst>
              <a:ext uri="{FF2B5EF4-FFF2-40B4-BE49-F238E27FC236}">
                <a16:creationId xmlns:a16="http://schemas.microsoft.com/office/drawing/2014/main" id="{02F0FC0E-C018-9EA2-C08C-83824F4FCDBD}"/>
              </a:ext>
            </a:extLst>
          </p:cNvPr>
          <p:cNvPicPr>
            <a:picLocks noGrp="1" noChangeAspect="1"/>
          </p:cNvPicPr>
          <p:nvPr>
            <p:ph type="pic" sz="quarter" idx="13"/>
          </p:nvPr>
        </p:nvPicPr>
        <p:blipFill>
          <a:blip r:embed="rId2"/>
          <a:srcRect l="8928" r="8928"/>
          <a:stretch/>
        </p:blipFill>
        <p:spPr>
          <a:xfrm>
            <a:off x="6100624" y="3225317"/>
            <a:ext cx="1854391" cy="1868388"/>
          </a:xfrm>
          <a:prstGeom prst="roundRect">
            <a:avLst>
              <a:gd name="adj" fmla="val 10963"/>
            </a:avLst>
          </a:prstGeom>
        </p:spPr>
      </p:pic>
      <p:pic>
        <p:nvPicPr>
          <p:cNvPr id="4" name="Picture Placeholder 3" descr="A person in a blue shirt&#10;&#10;AI-generated content may be incorrect.">
            <a:extLst>
              <a:ext uri="{FF2B5EF4-FFF2-40B4-BE49-F238E27FC236}">
                <a16:creationId xmlns:a16="http://schemas.microsoft.com/office/drawing/2014/main" id="{C4CFBA9F-0584-BECB-1CF5-059BC2BE3E66}"/>
              </a:ext>
            </a:extLst>
          </p:cNvPr>
          <p:cNvPicPr>
            <a:picLocks noGrp="1" noChangeAspect="1"/>
          </p:cNvPicPr>
          <p:nvPr>
            <p:ph type="pic" sz="quarter" idx="20"/>
          </p:nvPr>
        </p:nvPicPr>
        <p:blipFill>
          <a:blip r:embed="rId3"/>
          <a:srcRect t="9074" b="9074"/>
          <a:stretch/>
        </p:blipFill>
        <p:spPr>
          <a:xfrm>
            <a:off x="2494240" y="1605107"/>
            <a:ext cx="2320154" cy="2808788"/>
          </a:xfrm>
          <a:prstGeom prst="roundRect">
            <a:avLst>
              <a:gd name="adj" fmla="val 6016"/>
            </a:avLst>
          </a:prstGeom>
          <a:solidFill>
            <a:srgbClr val="FFFFFF"/>
          </a:solidFill>
          <a:effectLst>
            <a:outerShdw blurRad="287710" dist="38100" dir="8100000" algn="tr" rotWithShape="0">
              <a:prstClr val="black">
                <a:alpha val="15000"/>
              </a:prstClr>
            </a:outerShdw>
          </a:effectLst>
        </p:spPr>
      </p:pic>
    </p:spTree>
    <p:extLst>
      <p:ext uri="{BB962C8B-B14F-4D97-AF65-F5344CB8AC3E}">
        <p14:creationId xmlns:p14="http://schemas.microsoft.com/office/powerpoint/2010/main" val="426580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356AA1-6173-6982-9337-3D722CB41793}"/>
              </a:ext>
            </a:extLst>
          </p:cNvPr>
          <p:cNvSpPr txBox="1"/>
          <p:nvPr/>
        </p:nvSpPr>
        <p:spPr>
          <a:xfrm>
            <a:off x="1435100" y="4638271"/>
            <a:ext cx="932872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Arial"/>
                <a:ea typeface="+mn-lt"/>
                <a:cs typeface="Arial"/>
              </a:rPr>
              <a:t>Please remember to fill out the post-breakout survey in the app.</a:t>
            </a:r>
            <a:endParaRPr lang="en-US"/>
          </a:p>
        </p:txBody>
      </p:sp>
    </p:spTree>
    <p:extLst>
      <p:ext uri="{BB962C8B-B14F-4D97-AF65-F5344CB8AC3E}">
        <p14:creationId xmlns:p14="http://schemas.microsoft.com/office/powerpoint/2010/main" val="1020314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C1E078-FAC7-697A-0813-A85349E33D9E}"/>
              </a:ext>
            </a:extLst>
          </p:cNvPr>
          <p:cNvSpPr txBox="1"/>
          <p:nvPr/>
        </p:nvSpPr>
        <p:spPr>
          <a:xfrm>
            <a:off x="2019300" y="1843950"/>
            <a:ext cx="8153400" cy="2554545"/>
          </a:xfrm>
          <a:prstGeom prst="rect">
            <a:avLst/>
          </a:prstGeom>
          <a:noFill/>
        </p:spPr>
        <p:txBody>
          <a:bodyPr wrap="square" lIns="91440" tIns="45720" rIns="91440" bIns="45720" rtlCol="0" anchor="t">
            <a:spAutoFit/>
          </a:bodyPr>
          <a:lstStyle/>
          <a:p>
            <a:pPr algn="ctr"/>
            <a:r>
              <a:rPr lang="en-AU" sz="4000" b="1">
                <a:solidFill>
                  <a:schemeClr val="bg1"/>
                </a:solidFill>
                <a:latin typeface="Arial"/>
                <a:cs typeface="Arial"/>
              </a:rPr>
              <a:t>RAM prices have increased 300 to 500 percent since mid‑2025, with analysts projecting no meaningful relief until late 2027.</a:t>
            </a:r>
          </a:p>
        </p:txBody>
      </p:sp>
    </p:spTree>
    <p:extLst>
      <p:ext uri="{BB962C8B-B14F-4D97-AF65-F5344CB8AC3E}">
        <p14:creationId xmlns:p14="http://schemas.microsoft.com/office/powerpoint/2010/main" val="268636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AB9774-80CA-6607-A72B-BDA3E439C3D0}"/>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CF452BDA-74A0-D72E-A7D9-D42F4865A326}"/>
              </a:ext>
            </a:extLst>
          </p:cNvPr>
          <p:cNvSpPr>
            <a:spLocks noGrp="1"/>
          </p:cNvSpPr>
          <p:nvPr>
            <p:ph type="body" sz="quarter" idx="11"/>
          </p:nvPr>
        </p:nvSpPr>
        <p:spPr/>
        <p:txBody>
          <a:bodyPr/>
          <a:lstStyle/>
          <a:p>
            <a:r>
              <a:rPr lang="en-AU" sz="3200" dirty="0"/>
              <a:t>Why UX breaks down</a:t>
            </a:r>
          </a:p>
        </p:txBody>
      </p:sp>
      <p:sp>
        <p:nvSpPr>
          <p:cNvPr id="7" name="Text Placeholder 6">
            <a:extLst>
              <a:ext uri="{FF2B5EF4-FFF2-40B4-BE49-F238E27FC236}">
                <a16:creationId xmlns:a16="http://schemas.microsoft.com/office/drawing/2014/main" id="{C8EEC0C0-C187-3C3C-8A76-CD247C01FCA5}"/>
              </a:ext>
            </a:extLst>
          </p:cNvPr>
          <p:cNvSpPr>
            <a:spLocks noGrp="1"/>
          </p:cNvSpPr>
          <p:nvPr>
            <p:ph type="body" sz="quarter" idx="12"/>
          </p:nvPr>
        </p:nvSpPr>
        <p:spPr/>
        <p:txBody>
          <a:bodyPr/>
          <a:lstStyle/>
          <a:p>
            <a:r>
              <a:rPr lang="en-AU" sz="2800" dirty="0">
                <a:latin typeface="Arial"/>
                <a:cs typeface="Arial"/>
              </a:rPr>
              <a:t>Costs of poor optimization</a:t>
            </a:r>
            <a:endParaRPr lang="en-US" sz="2800" dirty="0"/>
          </a:p>
        </p:txBody>
      </p:sp>
      <p:sp>
        <p:nvSpPr>
          <p:cNvPr id="8" name="Text Placeholder 7">
            <a:extLst>
              <a:ext uri="{FF2B5EF4-FFF2-40B4-BE49-F238E27FC236}">
                <a16:creationId xmlns:a16="http://schemas.microsoft.com/office/drawing/2014/main" id="{55DDF223-4299-93D5-7CB4-9DC152F4ED75}"/>
              </a:ext>
            </a:extLst>
          </p:cNvPr>
          <p:cNvSpPr>
            <a:spLocks noGrp="1"/>
          </p:cNvSpPr>
          <p:nvPr>
            <p:ph type="body" sz="quarter" idx="13"/>
          </p:nvPr>
        </p:nvSpPr>
        <p:spPr/>
        <p:txBody>
          <a:bodyPr/>
          <a:lstStyle/>
          <a:p>
            <a:pPr marL="285750" indent="-285750">
              <a:buFont typeface="Arial" panose="020B0604020202020204" pitchFamily="34" charset="0"/>
              <a:buChar char="•"/>
            </a:pPr>
            <a:r>
              <a:rPr lang="en-US" sz="2400" dirty="0"/>
              <a:t>Unoptimized Windows = inconsistency across devices.</a:t>
            </a:r>
          </a:p>
          <a:p>
            <a:pPr marL="285750" indent="-285750">
              <a:buFont typeface="Arial" panose="020B0604020202020204" pitchFamily="34" charset="0"/>
              <a:buChar char="•"/>
            </a:pPr>
            <a:r>
              <a:rPr lang="en-US" sz="2400" dirty="0"/>
              <a:t>Poor configs, multiple agents &amp; helper apps slow startup &amp; increase errors.</a:t>
            </a:r>
          </a:p>
          <a:p>
            <a:pPr marL="285750" indent="-285750">
              <a:buFont typeface="Arial" panose="020B0604020202020204" pitchFamily="34" charset="0"/>
              <a:buChar char="•"/>
            </a:pPr>
            <a:r>
              <a:rPr lang="en-US" sz="2400" dirty="0"/>
              <a:t>Every slowdown reduces productivity and increases support demand.</a:t>
            </a:r>
          </a:p>
          <a:p>
            <a:pPr marL="285750" indent="-285750">
              <a:buFont typeface="Arial" panose="020B0604020202020204" pitchFamily="34" charset="0"/>
              <a:buChar char="•"/>
            </a:pPr>
            <a:r>
              <a:rPr lang="en-US" sz="2400" dirty="0"/>
              <a:t>Users lose confidence when basic workflows feel unpredictable or slow.</a:t>
            </a:r>
          </a:p>
        </p:txBody>
      </p:sp>
      <p:sp>
        <p:nvSpPr>
          <p:cNvPr id="9" name="Text Placeholder 8">
            <a:extLst>
              <a:ext uri="{FF2B5EF4-FFF2-40B4-BE49-F238E27FC236}">
                <a16:creationId xmlns:a16="http://schemas.microsoft.com/office/drawing/2014/main" id="{CCEFE28A-5D23-28FC-6565-7A317CF32186}"/>
              </a:ext>
            </a:extLst>
          </p:cNvPr>
          <p:cNvSpPr>
            <a:spLocks noGrp="1"/>
          </p:cNvSpPr>
          <p:nvPr>
            <p:ph type="body" sz="quarter" idx="14"/>
          </p:nvPr>
        </p:nvSpPr>
        <p:spPr/>
        <p:txBody>
          <a:bodyPr/>
          <a:lstStyle/>
          <a:p>
            <a:pPr marL="285750" indent="-285750">
              <a:spcAft>
                <a:spcPts val="1600"/>
              </a:spcAft>
              <a:buFont typeface="Arial" panose="020B0604020202020204" pitchFamily="34" charset="0"/>
              <a:buChar char="•"/>
            </a:pPr>
            <a:r>
              <a:rPr lang="en-US" sz="2400" dirty="0"/>
              <a:t>Longer on-boarding</a:t>
            </a:r>
          </a:p>
          <a:p>
            <a:pPr marL="285750" indent="-285750">
              <a:spcAft>
                <a:spcPts val="1600"/>
              </a:spcAft>
              <a:buFont typeface="Arial" panose="020B0604020202020204" pitchFamily="34" charset="0"/>
              <a:buChar char="•"/>
            </a:pPr>
            <a:r>
              <a:rPr lang="en-US" sz="2400" dirty="0"/>
              <a:t>Higher support tickets</a:t>
            </a:r>
          </a:p>
          <a:p>
            <a:pPr marL="285750" indent="-285750">
              <a:spcAft>
                <a:spcPts val="1600"/>
              </a:spcAft>
              <a:buFont typeface="Arial" panose="020B0604020202020204" pitchFamily="34" charset="0"/>
              <a:buChar char="•"/>
            </a:pPr>
            <a:r>
              <a:rPr lang="en-US" sz="2400" dirty="0"/>
              <a:t>Reduced employee satisfaction</a:t>
            </a:r>
          </a:p>
          <a:p>
            <a:pPr marL="285750" indent="-285750">
              <a:spcAft>
                <a:spcPts val="1600"/>
              </a:spcAft>
              <a:buFont typeface="Arial" panose="020B0604020202020204" pitchFamily="34" charset="0"/>
              <a:buChar char="•"/>
            </a:pPr>
            <a:r>
              <a:rPr lang="en-US" sz="2400" dirty="0"/>
              <a:t>Reduced trust in IT</a:t>
            </a:r>
          </a:p>
          <a:p>
            <a:pPr marL="285750" indent="-285750">
              <a:spcAft>
                <a:spcPts val="1600"/>
              </a:spcAft>
              <a:buFont typeface="Arial" panose="020B0604020202020204" pitchFamily="34" charset="0"/>
              <a:buChar char="•"/>
            </a:pPr>
            <a:r>
              <a:rPr lang="en-AU" sz="2400" dirty="0">
                <a:latin typeface="Arial"/>
                <a:cs typeface="Arial"/>
              </a:rPr>
              <a:t>Every minute lost during sign-in, app launch, or network lag scales across the organization</a:t>
            </a:r>
            <a:endParaRPr lang="en-US" sz="2400" dirty="0"/>
          </a:p>
          <a:p>
            <a:pPr marL="285750" indent="-285750">
              <a:spcAft>
                <a:spcPts val="1600"/>
              </a:spcAft>
              <a:buFont typeface="Arial" panose="020B0604020202020204" pitchFamily="34" charset="0"/>
              <a:buChar char="•"/>
            </a:pPr>
            <a:endParaRPr lang="en-US" sz="2400" dirty="0"/>
          </a:p>
          <a:p>
            <a:pPr marL="285750" indent="-285750">
              <a:spcAft>
                <a:spcPts val="1600"/>
              </a:spcAft>
              <a:buFont typeface="Arial" panose="020B0604020202020204" pitchFamily="34" charset="0"/>
              <a:buChar char="•"/>
            </a:pPr>
            <a:endParaRPr lang="en-US" sz="2400" dirty="0"/>
          </a:p>
          <a:p>
            <a:pPr marL="285750" indent="-285750">
              <a:spcAft>
                <a:spcPts val="1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782736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8A28D-AB9D-C2E7-E098-F72F23D5E8AA}"/>
            </a:ext>
          </a:extLst>
        </p:cNvPr>
        <p:cNvGrpSpPr/>
        <p:nvPr/>
      </p:nvGrpSpPr>
      <p:grpSpPr>
        <a:xfrm>
          <a:off x="0" y="0"/>
          <a:ext cx="0" cy="0"/>
          <a:chOff x="0" y="0"/>
          <a:chExt cx="0" cy="0"/>
        </a:xfrm>
      </p:grpSpPr>
      <p:sp>
        <p:nvSpPr>
          <p:cNvPr id="9" name="Text Placeholder 5">
            <a:extLst>
              <a:ext uri="{FF2B5EF4-FFF2-40B4-BE49-F238E27FC236}">
                <a16:creationId xmlns:a16="http://schemas.microsoft.com/office/drawing/2014/main" id="{0380168D-C032-B62F-1020-275C6A8D6250}"/>
              </a:ext>
            </a:extLst>
          </p:cNvPr>
          <p:cNvSpPr txBox="1">
            <a:spLocks/>
          </p:cNvSpPr>
          <p:nvPr/>
        </p:nvSpPr>
        <p:spPr>
          <a:xfrm>
            <a:off x="1786521" y="1992934"/>
            <a:ext cx="8618960" cy="2872133"/>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solidFill>
                  <a:schemeClr val="bg2"/>
                </a:solidFill>
                <a:latin typeface="Arial"/>
                <a:cs typeface="Arial"/>
              </a:rPr>
              <a:t>Optimizing Windows at the image, policy, and app layers is one of the most effective ways to lift user satisfaction and productivity at enterprise scale.</a:t>
            </a:r>
          </a:p>
        </p:txBody>
      </p:sp>
    </p:spTree>
    <p:extLst>
      <p:ext uri="{BB962C8B-B14F-4D97-AF65-F5344CB8AC3E}">
        <p14:creationId xmlns:p14="http://schemas.microsoft.com/office/powerpoint/2010/main" val="3745061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B0FF1-C0B3-36A5-73E3-90B31E5D1EA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E65B685-62FA-F3FC-8941-75AA7655AD31}"/>
              </a:ext>
            </a:extLst>
          </p:cNvPr>
          <p:cNvSpPr>
            <a:spLocks noGrp="1"/>
          </p:cNvSpPr>
          <p:nvPr>
            <p:ph type="body" sz="quarter" idx="10"/>
          </p:nvPr>
        </p:nvSpPr>
        <p:spPr/>
        <p:txBody>
          <a:bodyPr lIns="91440" tIns="45720" rIns="91440" bIns="45720" anchor="b"/>
          <a:lstStyle/>
          <a:p>
            <a:pPr marL="10795" indent="-10795"/>
            <a:r>
              <a:rPr lang="en-AU" sz="4800">
                <a:latin typeface="Arial"/>
                <a:cs typeface="Arial"/>
              </a:rPr>
              <a:t>Performance results</a:t>
            </a:r>
            <a:endParaRPr lang="en-US" sz="4800">
              <a:latin typeface="Arial"/>
              <a:cs typeface="Arial"/>
            </a:endParaRPr>
          </a:p>
        </p:txBody>
      </p:sp>
      <p:sp>
        <p:nvSpPr>
          <p:cNvPr id="6" name="Text Placeholder 5">
            <a:extLst>
              <a:ext uri="{FF2B5EF4-FFF2-40B4-BE49-F238E27FC236}">
                <a16:creationId xmlns:a16="http://schemas.microsoft.com/office/drawing/2014/main" id="{0AB09447-6B22-691B-659B-43E771BB0551}"/>
              </a:ext>
            </a:extLst>
          </p:cNvPr>
          <p:cNvSpPr>
            <a:spLocks noGrp="1"/>
          </p:cNvSpPr>
          <p:nvPr>
            <p:ph type="body" sz="quarter" idx="11"/>
          </p:nvPr>
        </p:nvSpPr>
        <p:spPr>
          <a:xfrm>
            <a:off x="609598" y="4331387"/>
            <a:ext cx="7307485" cy="364897"/>
          </a:xfrm>
        </p:spPr>
        <p:txBody>
          <a:bodyPr/>
          <a:lstStyle/>
          <a:p>
            <a:r>
              <a:rPr lang="en-AU"/>
              <a:t>What happens on an unoptimized system?</a:t>
            </a:r>
          </a:p>
        </p:txBody>
      </p:sp>
      <p:sp>
        <p:nvSpPr>
          <p:cNvPr id="2" name="Text Placeholder 5">
            <a:extLst>
              <a:ext uri="{FF2B5EF4-FFF2-40B4-BE49-F238E27FC236}">
                <a16:creationId xmlns:a16="http://schemas.microsoft.com/office/drawing/2014/main" id="{8239F758-E220-909C-35E3-3562FBF6CAC8}"/>
              </a:ext>
            </a:extLst>
          </p:cNvPr>
          <p:cNvSpPr txBox="1">
            <a:spLocks/>
          </p:cNvSpPr>
          <p:nvPr/>
        </p:nvSpPr>
        <p:spPr>
          <a:xfrm>
            <a:off x="609597" y="5693751"/>
            <a:ext cx="6751785" cy="32861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lang="en-US" sz="18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1200">
                <a:latin typeface="Arial"/>
                <a:ea typeface="Verdana"/>
                <a:cs typeface="Arial"/>
              </a:rPr>
              <a:t>With thanks to LTT: https://youtube/QKPvYbCSWT8</a:t>
            </a:r>
            <a:endParaRPr lang="en-US" sz="1200">
              <a:latin typeface="Arial"/>
              <a:ea typeface="Verdana"/>
              <a:cs typeface="Arial"/>
            </a:endParaRPr>
          </a:p>
        </p:txBody>
      </p:sp>
    </p:spTree>
    <p:extLst>
      <p:ext uri="{BB962C8B-B14F-4D97-AF65-F5344CB8AC3E}">
        <p14:creationId xmlns:p14="http://schemas.microsoft.com/office/powerpoint/2010/main" val="314226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E7B7D-F571-DEEE-9E60-22DC8D5C91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28288287"/>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Custom 3">
      <a:dk1>
        <a:srgbClr val="000000"/>
      </a:dk1>
      <a:lt1>
        <a:srgbClr val="FFFFFF"/>
      </a:lt1>
      <a:dk2>
        <a:srgbClr val="120936"/>
      </a:dk2>
      <a:lt2>
        <a:srgbClr val="FEFFFF"/>
      </a:lt2>
      <a:accent1>
        <a:srgbClr val="CCFF4E"/>
      </a:accent1>
      <a:accent2>
        <a:srgbClr val="F46901"/>
      </a:accent2>
      <a:accent3>
        <a:srgbClr val="F9AD26"/>
      </a:accent3>
      <a:accent4>
        <a:srgbClr val="644456"/>
      </a:accent4>
      <a:accent5>
        <a:srgbClr val="1D9DB7"/>
      </a:accent5>
      <a:accent6>
        <a:srgbClr val="FEFFFF"/>
      </a:accent6>
      <a:hlink>
        <a:srgbClr val="CCFE4D"/>
      </a:hlink>
      <a:folHlink>
        <a:srgbClr val="1D9DB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Custom 5">
      <a:dk1>
        <a:srgbClr val="000000"/>
      </a:dk1>
      <a:lt1>
        <a:srgbClr val="FFFFFF"/>
      </a:lt1>
      <a:dk2>
        <a:srgbClr val="0E2841"/>
      </a:dk2>
      <a:lt2>
        <a:srgbClr val="E8E8E8"/>
      </a:lt2>
      <a:accent1>
        <a:srgbClr val="CEFE4C"/>
      </a:accent1>
      <a:accent2>
        <a:srgbClr val="D05A09"/>
      </a:accent2>
      <a:accent3>
        <a:srgbClr val="120936"/>
      </a:accent3>
      <a:accent4>
        <a:srgbClr val="644456"/>
      </a:accent4>
      <a:accent5>
        <a:srgbClr val="F0A725"/>
      </a:accent5>
      <a:accent6>
        <a:srgbClr val="A449D4"/>
      </a:accent6>
      <a:hlink>
        <a:srgbClr val="FDFDFD"/>
      </a:hlink>
      <a:folHlink>
        <a:srgbClr val="F7F7F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501AB5FEDC9D41AE2ECC9624BBE9C6" ma:contentTypeVersion="24" ma:contentTypeDescription="Create a new document." ma:contentTypeScope="" ma:versionID="3d0285b1267edda0e7f8dab315fc4959">
  <xsd:schema xmlns:xsd="http://www.w3.org/2001/XMLSchema" xmlns:xs="http://www.w3.org/2001/XMLSchema" xmlns:p="http://schemas.microsoft.com/office/2006/metadata/properties" xmlns:ns2="573bd8af-12d0-4099-b3e3-caa3d3e6ccdb" xmlns:ns3="209a975a-5853-4b47-8fac-c283ce43aaa7" targetNamespace="http://schemas.microsoft.com/office/2006/metadata/properties" ma:root="true" ma:fieldsID="36a9eef70913511e6d163e4390f59c15" ns2:_="" ns3:_="">
    <xsd:import namespace="573bd8af-12d0-4099-b3e3-caa3d3e6ccdb"/>
    <xsd:import namespace="209a975a-5853-4b47-8fac-c283ce43aaa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2:Date" minOccurs="0"/>
                <xsd:element ref="ns2:EventDate" minOccurs="0"/>
                <xsd:element ref="ns2:Region" minOccurs="0"/>
                <xsd:element ref="ns2:BusinessAre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bd8af-12d0-4099-b3e3-caa3d3e6cc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8a70988-60c9-4030-8f8e-0b4a667f5f0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Date" ma:index="27" nillable="true" ma:displayName="Date" ma:format="DateOnly" ma:internalName="Date">
      <xsd:simpleType>
        <xsd:restriction base="dms:DateTime"/>
      </xsd:simpleType>
    </xsd:element>
    <xsd:element name="EventDate" ma:index="28" nillable="true" ma:displayName="Event Date" ma:format="DateOnly" ma:internalName="EventDate">
      <xsd:simpleType>
        <xsd:restriction base="dms:DateTime"/>
      </xsd:simpleType>
    </xsd:element>
    <xsd:element name="Region" ma:index="29" nillable="true" ma:displayName="Region" ma:format="Dropdown" ma:internalName="Region">
      <xsd:simpleType>
        <xsd:union memberTypes="dms:Text">
          <xsd:simpleType>
            <xsd:restriction base="dms:Choice">
              <xsd:enumeration value="Americas"/>
              <xsd:enumeration value="EMEA"/>
              <xsd:enumeration value="APAC"/>
            </xsd:restriction>
          </xsd:simpleType>
        </xsd:union>
      </xsd:simpleType>
    </xsd:element>
    <xsd:element name="BusinessArea" ma:index="30" nillable="true" ma:displayName="Business Area" ma:format="Dropdown" ma:internalName="BusinessArea">
      <xsd:simpleType>
        <xsd:union memberTypes="dms:Text">
          <xsd:simpleType>
            <xsd:restriction base="dms:Choice">
              <xsd:enumeration value="MSP"/>
              <xsd:enumeration value="Enterprise"/>
              <xsd:enumeration value="Corporate"/>
              <xsd:enumeration value="Internal"/>
              <xsd:enumeration value="Community (all)"/>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209a975a-5853-4b47-8fac-c283ce43aaa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c8eebff-8d40-4238-913e-238bd513bd75}" ma:internalName="TaxCatchAll" ma:showField="CatchAllData" ma:web="209a975a-5853-4b47-8fac-c283ce43aa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09a975a-5853-4b47-8fac-c283ce43aaa7" xsi:nil="true"/>
    <lcf76f155ced4ddcb4097134ff3c332f xmlns="573bd8af-12d0-4099-b3e3-caa3d3e6ccdb">
      <Terms xmlns="http://schemas.microsoft.com/office/infopath/2007/PartnerControls"/>
    </lcf76f155ced4ddcb4097134ff3c332f>
    <EventDate xmlns="573bd8af-12d0-4099-b3e3-caa3d3e6ccdb" xsi:nil="true"/>
    <BusinessArea xmlns="573bd8af-12d0-4099-b3e3-caa3d3e6ccdb" xsi:nil="true"/>
    <Region xmlns="573bd8af-12d0-4099-b3e3-caa3d3e6ccdb" xsi:nil="true"/>
    <Date xmlns="573bd8af-12d0-4099-b3e3-caa3d3e6ccd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1857B1-37D3-45F6-8E1B-2054E04BEB3C}">
  <ds:schemaRefs>
    <ds:schemaRef ds:uri="209a975a-5853-4b47-8fac-c283ce43aaa7"/>
    <ds:schemaRef ds:uri="573bd8af-12d0-4099-b3e3-caa3d3e6cc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7E96E7D-BB09-43BA-A94B-6B5A0B3714A2}">
  <ds:schemaRefs>
    <ds:schemaRef ds:uri="209a975a-5853-4b47-8fac-c283ce43aaa7"/>
    <ds:schemaRef ds:uri="http://purl.org/dc/dcmitype/"/>
    <ds:schemaRef ds:uri="http://www.w3.org/XML/1998/namespace"/>
    <ds:schemaRef ds:uri="http://purl.org/dc/terms/"/>
    <ds:schemaRef ds:uri="http://purl.org/dc/elements/1.1/"/>
    <ds:schemaRef ds:uri="http://schemas.microsoft.com/office/2006/documentManagement/types"/>
    <ds:schemaRef ds:uri="573bd8af-12d0-4099-b3e3-caa3d3e6ccdb"/>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7CDB049A-7AB7-4D45-A540-FAE436BE1F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2594</TotalTime>
  <Words>1660</Words>
  <Application>Microsoft Office PowerPoint</Application>
  <PresentationFormat>Widescreen</PresentationFormat>
  <Paragraphs>173</Paragraphs>
  <Slides>44</Slides>
  <Notes>21</Notes>
  <HiddenSlides>1</HiddenSlides>
  <MMClips>1</MMClips>
  <ScaleCrop>false</ScaleCrop>
  <HeadingPairs>
    <vt:vector size="4" baseType="variant">
      <vt:variant>
        <vt:lpstr>Theme</vt:lpstr>
      </vt:variant>
      <vt:variant>
        <vt:i4>3</vt:i4>
      </vt:variant>
      <vt:variant>
        <vt:lpstr>Slide Titles</vt:lpstr>
      </vt:variant>
      <vt:variant>
        <vt:i4>44</vt:i4>
      </vt:variant>
    </vt:vector>
  </HeadingPairs>
  <TitlesOfParts>
    <vt:vector size="47" baseType="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blocks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Chang</dc:creator>
  <cp:lastModifiedBy>Aaron Parker</cp:lastModifiedBy>
  <cp:revision>2</cp:revision>
  <dcterms:created xsi:type="dcterms:W3CDTF">2025-11-11T21:04:50Z</dcterms:created>
  <dcterms:modified xsi:type="dcterms:W3CDTF">2026-05-20T21:01:56Z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0x0101004E501AB5FEDC9D41AE2ECC9624BBE9C6</vt:lpwstr>
  </property>
  <property fmtid="{D5CDD505-2E9C-101B-9397-08002B2CF9AE}" pid="3" name="MediaServiceImageTags">
    <vt:lpwstr/>
  </property>
</Properties>
</file>