
<file path=[Content_Types].xml><?xml version="1.0" encoding="utf-8"?>
<Types xmlns="http://schemas.openxmlformats.org/package/2006/content-types">
  <Default Extension="emf" ContentType="image/x-em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omments/modernComment_14B_1A95CFA.xml" ContentType="application/vnd.ms-powerpoint.comments+xml"/>
  <Override PartName="/ppt/notesSlides/notesSlide15.xml" ContentType="application/vnd.openxmlformats-officedocument.presentationml.notesSlide+xml"/>
  <Override PartName="/ppt/comments/modernComment_14F_4984E37B.xml" ContentType="application/vnd.ms-powerpoint.comments+xml"/>
  <Override PartName="/ppt/notesSlides/notesSlide16.xml" ContentType="application/vnd.openxmlformats-officedocument.presentationml.notesSlide+xml"/>
  <Override PartName="/ppt/comments/modernComment_150_B2344EAC.xml" ContentType="application/vnd.ms-powerpoint.comments+xml"/>
  <Override PartName="/ppt/notesSlides/notesSlide17.xml" ContentType="application/vnd.openxmlformats-officedocument.presentationml.notesSlide+xml"/>
  <Override PartName="/ppt/comments/modernComment_152_73CCED2D.xml" ContentType="application/vnd.ms-powerpoint.comments+xml"/>
  <Override PartName="/ppt/notesSlides/notesSlide18.xml" ContentType="application/vnd.openxmlformats-officedocument.presentationml.notesSlide+xml"/>
  <Override PartName="/ppt/comments/modernComment_151_B6C0880A.xml" ContentType="application/vnd.ms-powerpoint.comments+xml"/>
  <Override PartName="/ppt/notesSlides/notesSlide19.xml" ContentType="application/vnd.openxmlformats-officedocument.presentationml.notesSlide+xml"/>
  <Override PartName="/ppt/comments/modernComment_153_C8C725AE.xml" ContentType="application/vnd.ms-powerpoint.comments+xml"/>
  <Override PartName="/ppt/notesSlides/notesSlide20.xml" ContentType="application/vnd.openxmlformats-officedocument.presentationml.notesSlide+xml"/>
  <Override PartName="/ppt/comments/modernComment_154_AD3B30DE.xml" ContentType="application/vnd.ms-powerpoint.comments+xml"/>
  <Override PartName="/ppt/notesSlides/notesSlide21.xml" ContentType="application/vnd.openxmlformats-officedocument.presentationml.notesSlide+xml"/>
  <Override PartName="/ppt/comments/modernComment_155_D4A7F2ED.xml" ContentType="application/vnd.ms-powerpoint.comment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660" r:id="rId5"/>
  </p:sldMasterIdLst>
  <p:notesMasterIdLst>
    <p:notesMasterId r:id="rId34"/>
  </p:notesMasterIdLst>
  <p:handoutMasterIdLst>
    <p:handoutMasterId r:id="rId35"/>
  </p:handoutMasterIdLst>
  <p:sldIdLst>
    <p:sldId id="305" r:id="rId6"/>
    <p:sldId id="309" r:id="rId7"/>
    <p:sldId id="2147483229" r:id="rId8"/>
    <p:sldId id="329" r:id="rId9"/>
    <p:sldId id="321" r:id="rId10"/>
    <p:sldId id="318" r:id="rId11"/>
    <p:sldId id="330" r:id="rId12"/>
    <p:sldId id="328" r:id="rId13"/>
    <p:sldId id="326" r:id="rId14"/>
    <p:sldId id="314" r:id="rId15"/>
    <p:sldId id="2147483230" r:id="rId16"/>
    <p:sldId id="316" r:id="rId17"/>
    <p:sldId id="322" r:id="rId18"/>
    <p:sldId id="331" r:id="rId19"/>
    <p:sldId id="335" r:id="rId20"/>
    <p:sldId id="336" r:id="rId21"/>
    <p:sldId id="338" r:id="rId22"/>
    <p:sldId id="337" r:id="rId23"/>
    <p:sldId id="339" r:id="rId24"/>
    <p:sldId id="340" r:id="rId25"/>
    <p:sldId id="341" r:id="rId26"/>
    <p:sldId id="342" r:id="rId27"/>
    <p:sldId id="343" r:id="rId28"/>
    <p:sldId id="344" r:id="rId29"/>
    <p:sldId id="345" r:id="rId30"/>
    <p:sldId id="332" r:id="rId31"/>
    <p:sldId id="266" r:id="rId32"/>
    <p:sldId id="2147483228" r:id="rId3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B92D187C-A35F-BEFD-B15D-A01325BCF1DC}" name="Kara Swanson" initials="KS" userId="S::kswanson@getnerdio.com::8f94251d-0738-4408-a453-d069b6f6719b" providerId="AD"/>
  <p188:author id="{A39F4D9B-2C60-325C-D2BE-AEC1CB70A544}" name="Sarah McHugh" initials="SM" userId="S::smchugh@getnerdio.com::dbb51b1d-b213-4bee-b4c3-54bafb4111c9" providerId="AD"/>
  <p188:author id="{03A5D0D2-663B-1828-1A11-5528BE1BDA0E}" name="Sarah Weiss" initials="SW" userId="S::SWeiss@getnerdio.com::1298a287-ae34-4967-872b-7bdcf0e4b882" providerId="AD"/>
  <p188:author id="{DAAFBADF-3B73-84B7-5C76-CF80E93961C0}" name="Hugo Salazar" initials="" userId="S::hsalazar@getnerdio.com::68a655d4-2be8-4444-949b-c2c06fc2f1f7"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120A36"/>
    <a:srgbClr val="1D9DB8"/>
    <a:srgbClr val="D15A0A"/>
    <a:srgbClr val="CDFF4E"/>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A6B447E7-C6EE-064C-BEA7-D1F92F8E3F46}" v="10" dt="2026-05-03T05:10:56.928"/>
  </p1510:revLst>
</p1510:revInfo>
</file>

<file path=ppt/tableStyles.xml><?xml version="1.0" encoding="utf-8"?>
<a:tblStyleLst xmlns:a="http://schemas.openxmlformats.org/drawingml/2006/main" def="{5C22544A-7EE6-4342-B048-85BDC9FD1C3A}">
  <a:tblStyle styleId="{35758FB7-9AC5-4552-8A53-C91805E547FA}" styleName="Themed Style 1 - Accent 5">
    <a:tblBg>
      <a:fillRef idx="2">
        <a:schemeClr val="accent5"/>
      </a:fillRef>
      <a:effectRef idx="1">
        <a:schemeClr val="accent5"/>
      </a:effectRef>
    </a:tblBg>
    <a:wholeTbl>
      <a:tcTxStyle>
        <a:fontRef idx="minor">
          <a:scrgbClr r="0" g="0" b="0"/>
        </a:fontRef>
        <a:schemeClr val="dk1"/>
      </a:tcTxStyle>
      <a:tcStyle>
        <a:tcBdr>
          <a:left>
            <a:lnRef idx="1">
              <a:schemeClr val="accent5"/>
            </a:lnRef>
          </a:left>
          <a:right>
            <a:lnRef idx="1">
              <a:schemeClr val="accent5"/>
            </a:lnRef>
          </a:right>
          <a:top>
            <a:lnRef idx="1">
              <a:schemeClr val="accent5"/>
            </a:lnRef>
          </a:top>
          <a:bottom>
            <a:lnRef idx="1">
              <a:schemeClr val="accent5"/>
            </a:lnRef>
          </a:bottom>
          <a:insideH>
            <a:lnRef idx="1">
              <a:schemeClr val="accent5"/>
            </a:lnRef>
          </a:insideH>
          <a:insideV>
            <a:lnRef idx="1">
              <a:schemeClr val="accent5"/>
            </a:lnRef>
          </a:insideV>
        </a:tcBdr>
        <a:fill>
          <a:noFill/>
        </a:fill>
      </a:tcStyle>
    </a:wholeTbl>
    <a:band1H>
      <a:tcStyle>
        <a:tcBdr/>
        <a:fill>
          <a:solidFill>
            <a:schemeClr val="accent5">
              <a:alpha val="40000"/>
            </a:schemeClr>
          </a:solidFill>
        </a:fill>
      </a:tcStyle>
    </a:band1H>
    <a:band2H>
      <a:tcStyle>
        <a:tcBdr/>
      </a:tcStyle>
    </a:band2H>
    <a:band1V>
      <a:tcStyle>
        <a:tcBdr>
          <a:top>
            <a:lnRef idx="1">
              <a:schemeClr val="accent5"/>
            </a:lnRef>
          </a:top>
          <a:bottom>
            <a:lnRef idx="1">
              <a:schemeClr val="accent5"/>
            </a:lnRef>
          </a:bottom>
        </a:tcBdr>
        <a:fill>
          <a:solidFill>
            <a:schemeClr val="accent5">
              <a:alpha val="40000"/>
            </a:schemeClr>
          </a:solidFill>
        </a:fill>
      </a:tcStyle>
    </a:band1V>
    <a:band2V>
      <a:tcStyle>
        <a:tcBdr/>
      </a:tcStyle>
    </a:band2V>
    <a:lastCol>
      <a:tcTxStyle b="on"/>
      <a:tcStyle>
        <a:tcBdr>
          <a:left>
            <a:lnRef idx="2">
              <a:schemeClr val="accent5"/>
            </a:lnRef>
          </a:left>
          <a:right>
            <a:lnRef idx="1">
              <a:schemeClr val="accent5"/>
            </a:lnRef>
          </a:right>
          <a:top>
            <a:lnRef idx="1">
              <a:schemeClr val="accent5"/>
            </a:lnRef>
          </a:top>
          <a:bottom>
            <a:lnRef idx="1">
              <a:schemeClr val="accent5"/>
            </a:lnRef>
          </a:bottom>
          <a:insideH>
            <a:lnRef idx="1">
              <a:schemeClr val="accent5"/>
            </a:lnRef>
          </a:insideH>
          <a:insideV>
            <a:ln>
              <a:noFill/>
            </a:ln>
          </a:insideV>
        </a:tcBdr>
      </a:tcStyle>
    </a:lastCol>
    <a:firstCol>
      <a:tcTxStyle b="on"/>
      <a:tcStyle>
        <a:tcBdr>
          <a:left>
            <a:lnRef idx="1">
              <a:schemeClr val="accent5"/>
            </a:lnRef>
          </a:left>
          <a:right>
            <a:lnRef idx="2">
              <a:schemeClr val="accent5"/>
            </a:lnRef>
          </a:right>
          <a:top>
            <a:lnRef idx="1">
              <a:schemeClr val="accent5"/>
            </a:lnRef>
          </a:top>
          <a:bottom>
            <a:lnRef idx="1">
              <a:schemeClr val="accent5"/>
            </a:lnRef>
          </a:bottom>
          <a:insideH>
            <a:lnRef idx="1">
              <a:schemeClr val="accent5"/>
            </a:lnRef>
          </a:insideH>
          <a:insideV>
            <a:ln>
              <a:noFill/>
            </a:ln>
          </a:insideV>
        </a:tcBdr>
      </a:tcStyle>
    </a:firstCol>
    <a:lastRow>
      <a:tcTxStyle b="on"/>
      <a:tcStyle>
        <a:tcBdr>
          <a:left>
            <a:lnRef idx="1">
              <a:schemeClr val="accent5"/>
            </a:lnRef>
          </a:left>
          <a:right>
            <a:lnRef idx="1">
              <a:schemeClr val="accent5"/>
            </a:lnRef>
          </a:right>
          <a:top>
            <a:lnRef idx="2">
              <a:schemeClr val="accent5"/>
            </a:lnRef>
          </a:top>
          <a:bottom>
            <a:lnRef idx="2">
              <a:schemeClr val="accent5"/>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5"/>
            </a:lnRef>
          </a:left>
          <a:right>
            <a:lnRef idx="1">
              <a:schemeClr val="accent5"/>
            </a:lnRef>
          </a:right>
          <a:top>
            <a:lnRef idx="1">
              <a:schemeClr val="accent5"/>
            </a:lnRef>
          </a:top>
          <a:bottom>
            <a:lnRef idx="2">
              <a:schemeClr val="lt1"/>
            </a:lnRef>
          </a:bottom>
          <a:insideH>
            <a:ln>
              <a:noFill/>
            </a:ln>
          </a:insideH>
          <a:insideV>
            <a:ln>
              <a:noFill/>
            </a:ln>
          </a:insideV>
        </a:tcBdr>
        <a:fill>
          <a:solidFill>
            <a:schemeClr val="accent5"/>
          </a:solidFill>
        </a:fill>
      </a:tcStyle>
    </a:firstRow>
  </a:tblStyle>
  <a:tblStyle styleId="{E269D01E-BC32-4049-B463-5C60D7B0CCD2}" styleName="Themed Style 2 - Accent 4">
    <a:tblBg>
      <a:fillRef idx="3">
        <a:schemeClr val="accent4"/>
      </a:fillRef>
      <a:effectRef idx="3">
        <a:schemeClr val="accent4"/>
      </a:effectRef>
    </a:tblBg>
    <a:wholeTbl>
      <a:tcTxStyle>
        <a:fontRef idx="minor">
          <a:scrgbClr r="0" g="0" b="0"/>
        </a:fontRef>
        <a:schemeClr val="lt1"/>
      </a:tcTxStyle>
      <a:tcStyle>
        <a:tcBdr>
          <a:left>
            <a:lnRef idx="1">
              <a:schemeClr val="accent4">
                <a:tint val="50000"/>
              </a:schemeClr>
            </a:lnRef>
          </a:left>
          <a:right>
            <a:lnRef idx="1">
              <a:schemeClr val="accent4">
                <a:tint val="50000"/>
              </a:schemeClr>
            </a:lnRef>
          </a:right>
          <a:top>
            <a:lnRef idx="1">
              <a:schemeClr val="accent4">
                <a:tint val="50000"/>
              </a:schemeClr>
            </a:lnRef>
          </a:top>
          <a:bottom>
            <a:lnRef idx="1">
              <a:schemeClr val="accent4">
                <a:tint val="50000"/>
              </a:schemeClr>
            </a:lnRef>
          </a:bottom>
          <a:insideH>
            <a:ln>
              <a:noFill/>
            </a:ln>
          </a:insideH>
          <a:insideV>
            <a:ln>
              <a:noFill/>
            </a:ln>
          </a:insideV>
        </a:tcBdr>
        <a:fill>
          <a:noFill/>
        </a:fill>
      </a:tcStyle>
    </a:wholeTbl>
    <a:band1H>
      <a:tcStyle>
        <a:tcBdr/>
        <a:fill>
          <a:solidFill>
            <a:schemeClr val="lt1">
              <a:alpha val="20000"/>
            </a:schemeClr>
          </a:solidFill>
        </a:fill>
      </a:tcStyle>
    </a:band1H>
    <a:band1V>
      <a:tcStyle>
        <a:tcBdr/>
        <a:fill>
          <a:solidFill>
            <a:schemeClr val="lt1">
              <a:alpha val="20000"/>
            </a:schemeClr>
          </a:solidFill>
        </a:fill>
      </a:tcStyle>
    </a:band1V>
    <a:lastCol>
      <a:tcTxStyle b="on"/>
      <a:tcStyle>
        <a:tcBdr>
          <a:left>
            <a:lnRef idx="2">
              <a:schemeClr val="lt1"/>
            </a:lnRef>
          </a:left>
        </a:tcBdr>
      </a:tcStyle>
    </a:lastCol>
    <a:firstCol>
      <a:tcTxStyle b="on"/>
      <a:tcStyle>
        <a:tcBdr>
          <a:right>
            <a:lnRef idx="2">
              <a:schemeClr val="lt1"/>
            </a:lnRef>
          </a:right>
        </a:tcBdr>
      </a:tcStyle>
    </a:firstCol>
    <a:lastRow>
      <a:tcTxStyle b="on"/>
      <a:tcStyle>
        <a:tcBdr>
          <a:top>
            <a:lnRef idx="2">
              <a:schemeClr val="lt1"/>
            </a:lnRef>
          </a:top>
        </a:tcBdr>
        <a:fill>
          <a:noFill/>
        </a:fill>
      </a:tcStyle>
    </a:lastRow>
    <a:seCell>
      <a:tcStyle>
        <a:tcBdr>
          <a:left>
            <a:ln>
              <a:noFill/>
            </a:ln>
          </a:left>
          <a:top>
            <a:ln>
              <a:noFill/>
            </a:ln>
          </a:top>
        </a:tcBdr>
      </a:tcStyle>
    </a:seCell>
    <a:swCell>
      <a:tcStyle>
        <a:tcBdr>
          <a:right>
            <a:ln>
              <a:noFill/>
            </a:ln>
          </a:right>
          <a:top>
            <a:ln>
              <a:noFill/>
            </a:ln>
          </a:top>
        </a:tcBdr>
      </a:tcStyle>
    </a:swCell>
    <a:firstRow>
      <a:tcTxStyle b="on"/>
      <a:tcStyle>
        <a:tcBdr>
          <a:bottom>
            <a:lnRef idx="3">
              <a:schemeClr val="lt1"/>
            </a:lnRef>
          </a:bottom>
        </a:tcBdr>
        <a:fill>
          <a:noFill/>
        </a:fill>
      </a:tcStyle>
    </a:firstRow>
    <a:neCell>
      <a:tcStyle>
        <a:tcBdr>
          <a:bottom>
            <a:ln>
              <a:noFill/>
            </a:ln>
          </a:bottom>
        </a:tcBdr>
      </a:tcStyle>
    </a:ne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999"/>
    <p:restoredTop sz="71976"/>
  </p:normalViewPr>
  <p:slideViewPr>
    <p:cSldViewPr snapToGrid="0">
      <p:cViewPr varScale="1">
        <p:scale>
          <a:sx n="145" d="100"/>
          <a:sy n="145" d="100"/>
        </p:scale>
        <p:origin x="229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notesMaster" Target="notesMasters/notesMaster1.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microsoft.com/office/2018/10/relationships/authors" Target="authors.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40" Type="http://schemas.microsoft.com/office/2015/10/relationships/revisionInfo" Target="revisionInfo.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handoutMaster" Target="handoutMasters/handoutMaster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s>
</file>

<file path=ppt/comments/modernComment_14B_1A95CFA.xml><?xml version="1.0" encoding="utf-8"?>
<p188:cmLst xmlns:a="http://schemas.openxmlformats.org/drawingml/2006/main" xmlns:r="http://schemas.openxmlformats.org/officeDocument/2006/relationships" xmlns:p188="http://schemas.microsoft.com/office/powerpoint/2018/8/main">
  <p188:cm id="{46A5AF41-587B-4A1D-99BB-F866D1369078}" authorId="{B92D187C-A35F-BEFD-B15D-A01325BCF1DC}" status="resolved" created="2026-04-08T17:28:45.303">
    <pc:sldMkLst xmlns:pc="http://schemas.microsoft.com/office/powerpoint/2013/main/command">
      <pc:docMk/>
      <pc:sldMk cId="1252131701" sldId="317"/>
    </pc:sldMkLst>
    <p188:replyLst>
      <p188:reply id="{E9CC79F3-9C82-A24B-89A9-5635B97AE36A}" authorId="{DAAFBADF-3B73-84B7-5C76-CF80E93961C0}" created="2026-04-08T19:15:28.345">
        <p188:txBody>
          <a:bodyPr/>
          <a:lstStyle/>
          <a:p>
            <a:r>
              <a:rPr lang="en-US"/>
              <a:t>Done
</a:t>
            </a:r>
          </a:p>
        </p188:txBody>
      </p188:reply>
    </p188:replyLst>
    <p188:txBody>
      <a:bodyPr/>
      <a:lstStyle/>
      <a:p>
        <a:r>
          <a:rPr lang="en-US"/>
          <a:t>[@Hugo Salazar]  Make sure you add a thank you slide :) </a:t>
        </a:r>
      </a:p>
    </p188:txBody>
  </p188:cm>
</p188:cmLst>
</file>

<file path=ppt/comments/modernComment_14F_4984E37B.xml><?xml version="1.0" encoding="utf-8"?>
<p188:cmLst xmlns:a="http://schemas.openxmlformats.org/drawingml/2006/main" xmlns:r="http://schemas.openxmlformats.org/officeDocument/2006/relationships" xmlns:p188="http://schemas.microsoft.com/office/powerpoint/2018/8/main">
  <p188:cm id="{20094CF1-B44D-6E4B-9397-C0D1755B2925}" authorId="{B92D187C-A35F-BEFD-B15D-A01325BCF1DC}" status="resolved" created="2026-04-08T17:28:45.303">
    <pc:sldMkLst xmlns:pc="http://schemas.microsoft.com/office/powerpoint/2013/main/command">
      <pc:docMk/>
      <pc:sldMk cId="1252131701" sldId="317"/>
    </pc:sldMkLst>
    <p188:replyLst>
      <p188:reply id="{E9CC79F3-9C82-A24B-89A9-5635B97AE36A}" authorId="{DAAFBADF-3B73-84B7-5C76-CF80E93961C0}" created="2026-04-08T19:15:28.345">
        <p188:txBody>
          <a:bodyPr/>
          <a:lstStyle/>
          <a:p>
            <a:r>
              <a:rPr lang="en-US"/>
              <a:t>Done
</a:t>
            </a:r>
          </a:p>
        </p188:txBody>
      </p188:reply>
    </p188:replyLst>
    <p188:txBody>
      <a:bodyPr/>
      <a:lstStyle/>
      <a:p>
        <a:r>
          <a:rPr lang="en-US"/>
          <a:t>[@Hugo Salazar]  Make sure you add a thank you slide :) </a:t>
        </a:r>
      </a:p>
    </p188:txBody>
  </p188:cm>
</p188:cmLst>
</file>

<file path=ppt/comments/modernComment_150_B2344EAC.xml><?xml version="1.0" encoding="utf-8"?>
<p188:cmLst xmlns:a="http://schemas.openxmlformats.org/drawingml/2006/main" xmlns:r="http://schemas.openxmlformats.org/officeDocument/2006/relationships" xmlns:p188="http://schemas.microsoft.com/office/powerpoint/2018/8/main">
  <p188:cm id="{3B398F7F-EBEA-DC40-96FE-446578D333B1}" authorId="{B92D187C-A35F-BEFD-B15D-A01325BCF1DC}" status="resolved" created="2026-04-08T17:28:45.303">
    <pc:sldMkLst xmlns:pc="http://schemas.microsoft.com/office/powerpoint/2013/main/command">
      <pc:docMk/>
      <pc:sldMk cId="1252131701" sldId="317"/>
    </pc:sldMkLst>
    <p188:replyLst>
      <p188:reply id="{E9CC79F3-9C82-A24B-89A9-5635B97AE36A}" authorId="{DAAFBADF-3B73-84B7-5C76-CF80E93961C0}" created="2026-04-08T19:15:28.345">
        <p188:txBody>
          <a:bodyPr/>
          <a:lstStyle/>
          <a:p>
            <a:r>
              <a:rPr lang="en-US"/>
              <a:t>Done
</a:t>
            </a:r>
          </a:p>
        </p188:txBody>
      </p188:reply>
    </p188:replyLst>
    <p188:txBody>
      <a:bodyPr/>
      <a:lstStyle/>
      <a:p>
        <a:r>
          <a:rPr lang="en-US"/>
          <a:t>[@Hugo Salazar]  Make sure you add a thank you slide :) </a:t>
        </a:r>
      </a:p>
    </p188:txBody>
  </p188:cm>
</p188:cmLst>
</file>

<file path=ppt/comments/modernComment_151_B6C0880A.xml><?xml version="1.0" encoding="utf-8"?>
<p188:cmLst xmlns:a="http://schemas.openxmlformats.org/drawingml/2006/main" xmlns:r="http://schemas.openxmlformats.org/officeDocument/2006/relationships" xmlns:p188="http://schemas.microsoft.com/office/powerpoint/2018/8/main">
  <p188:cm id="{A01DEBBE-061E-2345-B6D0-115242F1FF03}" authorId="{B92D187C-A35F-BEFD-B15D-A01325BCF1DC}" status="resolved" created="2026-04-08T17:28:45.303">
    <pc:sldMkLst xmlns:pc="http://schemas.microsoft.com/office/powerpoint/2013/main/command">
      <pc:docMk/>
      <pc:sldMk cId="1252131701" sldId="317"/>
    </pc:sldMkLst>
    <p188:replyLst>
      <p188:reply id="{E9CC79F3-9C82-A24B-89A9-5635B97AE36A}" authorId="{DAAFBADF-3B73-84B7-5C76-CF80E93961C0}" created="2026-04-08T19:15:28.345">
        <p188:txBody>
          <a:bodyPr/>
          <a:lstStyle/>
          <a:p>
            <a:r>
              <a:rPr lang="en-US"/>
              <a:t>Done
</a:t>
            </a:r>
          </a:p>
        </p188:txBody>
      </p188:reply>
    </p188:replyLst>
    <p188:txBody>
      <a:bodyPr/>
      <a:lstStyle/>
      <a:p>
        <a:r>
          <a:rPr lang="en-US"/>
          <a:t>[@Hugo Salazar]  Make sure you add a thank you slide :) </a:t>
        </a:r>
      </a:p>
    </p188:txBody>
  </p188:cm>
</p188:cmLst>
</file>

<file path=ppt/comments/modernComment_152_73CCED2D.xml><?xml version="1.0" encoding="utf-8"?>
<p188:cmLst xmlns:a="http://schemas.openxmlformats.org/drawingml/2006/main" xmlns:r="http://schemas.openxmlformats.org/officeDocument/2006/relationships" xmlns:p188="http://schemas.microsoft.com/office/powerpoint/2018/8/main">
  <p188:cm id="{17B90AD3-BA34-D442-8A50-E0264E4433DA}" authorId="{B92D187C-A35F-BEFD-B15D-A01325BCF1DC}" status="resolved" created="2026-04-08T17:28:45.303">
    <pc:sldMkLst xmlns:pc="http://schemas.microsoft.com/office/powerpoint/2013/main/command">
      <pc:docMk/>
      <pc:sldMk cId="1252131701" sldId="317"/>
    </pc:sldMkLst>
    <p188:replyLst>
      <p188:reply id="{E9CC79F3-9C82-A24B-89A9-5635B97AE36A}" authorId="{DAAFBADF-3B73-84B7-5C76-CF80E93961C0}" created="2026-04-08T19:15:28.345">
        <p188:txBody>
          <a:bodyPr/>
          <a:lstStyle/>
          <a:p>
            <a:r>
              <a:rPr lang="en-US"/>
              <a:t>Done
</a:t>
            </a:r>
          </a:p>
        </p188:txBody>
      </p188:reply>
    </p188:replyLst>
    <p188:txBody>
      <a:bodyPr/>
      <a:lstStyle/>
      <a:p>
        <a:r>
          <a:rPr lang="en-US"/>
          <a:t>[@Hugo Salazar]  Make sure you add a thank you slide :) </a:t>
        </a:r>
      </a:p>
    </p188:txBody>
  </p188:cm>
</p188:cmLst>
</file>

<file path=ppt/comments/modernComment_153_C8C725AE.xml><?xml version="1.0" encoding="utf-8"?>
<p188:cmLst xmlns:a="http://schemas.openxmlformats.org/drawingml/2006/main" xmlns:r="http://schemas.openxmlformats.org/officeDocument/2006/relationships" xmlns:p188="http://schemas.microsoft.com/office/powerpoint/2018/8/main">
  <p188:cm id="{023A1662-1B92-B64F-BF0B-0BF4CAA2C46E}" authorId="{B92D187C-A35F-BEFD-B15D-A01325BCF1DC}" status="resolved" created="2026-04-08T17:28:45.303">
    <pc:sldMkLst xmlns:pc="http://schemas.microsoft.com/office/powerpoint/2013/main/command">
      <pc:docMk/>
      <pc:sldMk cId="1252131701" sldId="317"/>
    </pc:sldMkLst>
    <p188:replyLst>
      <p188:reply id="{E9CC79F3-9C82-A24B-89A9-5635B97AE36A}" authorId="{DAAFBADF-3B73-84B7-5C76-CF80E93961C0}" created="2026-04-08T19:15:28.345">
        <p188:txBody>
          <a:bodyPr/>
          <a:lstStyle/>
          <a:p>
            <a:r>
              <a:rPr lang="en-US"/>
              <a:t>Done
</a:t>
            </a:r>
          </a:p>
        </p188:txBody>
      </p188:reply>
    </p188:replyLst>
    <p188:txBody>
      <a:bodyPr/>
      <a:lstStyle/>
      <a:p>
        <a:r>
          <a:rPr lang="en-US"/>
          <a:t>[@Hugo Salazar]  Make sure you add a thank you slide :) </a:t>
        </a:r>
      </a:p>
    </p188:txBody>
  </p188:cm>
</p188:cmLst>
</file>

<file path=ppt/comments/modernComment_154_AD3B30DE.xml><?xml version="1.0" encoding="utf-8"?>
<p188:cmLst xmlns:a="http://schemas.openxmlformats.org/drawingml/2006/main" xmlns:r="http://schemas.openxmlformats.org/officeDocument/2006/relationships" xmlns:p188="http://schemas.microsoft.com/office/powerpoint/2018/8/main">
  <p188:cm id="{386B6C72-58DD-8E42-9BE6-119D47B536A2}" authorId="{B92D187C-A35F-BEFD-B15D-A01325BCF1DC}" status="resolved" created="2026-04-08T17:28:45.303">
    <pc:sldMkLst xmlns:pc="http://schemas.microsoft.com/office/powerpoint/2013/main/command">
      <pc:docMk/>
      <pc:sldMk cId="1252131701" sldId="317"/>
    </pc:sldMkLst>
    <p188:replyLst>
      <p188:reply id="{E9CC79F3-9C82-A24B-89A9-5635B97AE36A}" authorId="{DAAFBADF-3B73-84B7-5C76-CF80E93961C0}" created="2026-04-08T19:15:28.345">
        <p188:txBody>
          <a:bodyPr/>
          <a:lstStyle/>
          <a:p>
            <a:r>
              <a:rPr lang="en-US"/>
              <a:t>Done
</a:t>
            </a:r>
          </a:p>
        </p188:txBody>
      </p188:reply>
    </p188:replyLst>
    <p188:txBody>
      <a:bodyPr/>
      <a:lstStyle/>
      <a:p>
        <a:r>
          <a:rPr lang="en-US"/>
          <a:t>[@Hugo Salazar]  Make sure you add a thank you slide :) </a:t>
        </a:r>
      </a:p>
    </p188:txBody>
  </p188:cm>
</p188:cmLst>
</file>

<file path=ppt/comments/modernComment_155_D4A7F2ED.xml><?xml version="1.0" encoding="utf-8"?>
<p188:cmLst xmlns:a="http://schemas.openxmlformats.org/drawingml/2006/main" xmlns:r="http://schemas.openxmlformats.org/officeDocument/2006/relationships" xmlns:p188="http://schemas.microsoft.com/office/powerpoint/2018/8/main">
  <p188:cm id="{D0BD85AA-AA82-FE43-A027-8FABE52B038D}" authorId="{B92D187C-A35F-BEFD-B15D-A01325BCF1DC}" status="resolved" created="2026-04-08T17:28:45.303">
    <pc:sldMkLst xmlns:pc="http://schemas.microsoft.com/office/powerpoint/2013/main/command">
      <pc:docMk/>
      <pc:sldMk cId="1252131701" sldId="317"/>
    </pc:sldMkLst>
    <p188:replyLst>
      <p188:reply id="{E9CC79F3-9C82-A24B-89A9-5635B97AE36A}" authorId="{DAAFBADF-3B73-84B7-5C76-CF80E93961C0}" created="2026-04-08T19:15:28.345">
        <p188:txBody>
          <a:bodyPr/>
          <a:lstStyle/>
          <a:p>
            <a:r>
              <a:rPr lang="en-US"/>
              <a:t>Done
</a:t>
            </a:r>
          </a:p>
        </p188:txBody>
      </p188:reply>
    </p188:replyLst>
    <p188:txBody>
      <a:bodyPr/>
      <a:lstStyle/>
      <a:p>
        <a:r>
          <a:rPr lang="en-US"/>
          <a:t>[@Hugo Salazar]  Make sure you add a thank you slide :) </a:t>
        </a:r>
      </a:p>
    </p188:txBody>
  </p188:cm>
</p188:cmLst>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17A26933-3964-A7ED-2D11-FF3C84B5E33D}"/>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a:extLst>
              <a:ext uri="{FF2B5EF4-FFF2-40B4-BE49-F238E27FC236}">
                <a16:creationId xmlns:a16="http://schemas.microsoft.com/office/drawing/2014/main" id="{3266A568-672E-53E3-0E16-7124A929127C}"/>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CB895-0EE8-4741-BCBF-88095FA5A48C}" type="datetimeFigureOut">
              <a:rPr lang="en-US" smtClean="0"/>
              <a:t>5/26/2026</a:t>
            </a:fld>
            <a:endParaRPr lang="en-US"/>
          </a:p>
        </p:txBody>
      </p:sp>
      <p:sp>
        <p:nvSpPr>
          <p:cNvPr id="4" name="Footer Placeholder 3">
            <a:extLst>
              <a:ext uri="{FF2B5EF4-FFF2-40B4-BE49-F238E27FC236}">
                <a16:creationId xmlns:a16="http://schemas.microsoft.com/office/drawing/2014/main" id="{1B951ECC-CB5C-7873-BE4B-462071DBE21C}"/>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5" name="Slide Number Placeholder 4">
            <a:extLst>
              <a:ext uri="{FF2B5EF4-FFF2-40B4-BE49-F238E27FC236}">
                <a16:creationId xmlns:a16="http://schemas.microsoft.com/office/drawing/2014/main" id="{3BF7BE00-D269-D168-D431-99C5994C5984}"/>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FCDAFA1-BEA9-6E40-9B76-F95B7FF098B1}" type="slidenum">
              <a:rPr lang="en-US" smtClean="0"/>
              <a:t>‹#›</a:t>
            </a:fld>
            <a:endParaRPr lang="en-US"/>
          </a:p>
        </p:txBody>
      </p:sp>
    </p:spTree>
    <p:extLst>
      <p:ext uri="{BB962C8B-B14F-4D97-AF65-F5344CB8AC3E}">
        <p14:creationId xmlns:p14="http://schemas.microsoft.com/office/powerpoint/2010/main" val="402342651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2766ADE-8938-F64E-BFCE-2DD345D96F9B}" type="datetimeFigureOut">
              <a:rPr lang="en-US" smtClean="0"/>
              <a:t>5/26/2026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19B3CFF7-DCA7-3440-BD05-A8163268785C}" type="slidenum">
              <a:rPr lang="en-US" smtClean="0"/>
              <a:t>‹#›</a:t>
            </a:fld>
            <a:endParaRPr lang="en-US"/>
          </a:p>
        </p:txBody>
      </p:sp>
    </p:spTree>
    <p:extLst>
      <p:ext uri="{BB962C8B-B14F-4D97-AF65-F5344CB8AC3E}">
        <p14:creationId xmlns:p14="http://schemas.microsoft.com/office/powerpoint/2010/main" val="2385832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Hello everyone, thank you for joining today’s session- </a:t>
            </a:r>
            <a:r>
              <a:rPr lang="en-US" dirty="0"/>
              <a:t>Standardize once, deploy everywhere with</a:t>
            </a:r>
            <a:endParaRPr lang="en-US" dirty="0">
              <a:solidFill>
                <a:srgbClr val="000000"/>
              </a:solidFill>
            </a:endParaRPr>
          </a:p>
          <a:p>
            <a:r>
              <a:rPr lang="en-US" dirty="0"/>
              <a:t>Autopilot</a:t>
            </a:r>
            <a:endParaRPr lang="en-US" dirty="0">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I'm Hugo Salazar, and over the next 45 minutes I'm going to show you how Microsoft’s Windows Autopilot changed traditional computer deployment, how it evolved into something called </a:t>
            </a:r>
            <a:r>
              <a:rPr lang="en-US" i="1" dirty="0"/>
              <a:t>device preparation</a:t>
            </a:r>
            <a:r>
              <a:rPr lang="en-US" dirty="0"/>
              <a:t>, and how </a:t>
            </a:r>
            <a:r>
              <a:rPr lang="en-US" dirty="0" err="1"/>
              <a:t>Nerdio</a:t>
            </a:r>
            <a:r>
              <a:rPr lang="en-US" dirty="0"/>
              <a:t> turns it into something your MSP can actually run across every client, at scale, without losing your weekend.</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19B3CFF7-DCA7-3440-BD05-A8163268785C}" type="slidenum">
              <a:rPr lang="en-US" smtClean="0"/>
              <a:t>1</a:t>
            </a:fld>
            <a:endParaRPr lang="en-US"/>
          </a:p>
        </p:txBody>
      </p:sp>
    </p:spTree>
    <p:extLst>
      <p:ext uri="{BB962C8B-B14F-4D97-AF65-F5344CB8AC3E}">
        <p14:creationId xmlns:p14="http://schemas.microsoft.com/office/powerpoint/2010/main" val="40518373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866D01-76AA-34D7-63BA-53FB2386F4E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03A6F60-D6FF-56C0-85B3-C9B73913747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B115B86-E02C-B2DD-1B72-049E59C9A003}"/>
              </a:ext>
            </a:extLst>
          </p:cNvPr>
          <p:cNvSpPr>
            <a:spLocks noGrp="1"/>
          </p:cNvSpPr>
          <p:nvPr>
            <p:ph type="body" idx="1"/>
          </p:nvPr>
        </p:nvSpPr>
        <p:spPr/>
        <p:txBody>
          <a:bodyPr/>
          <a:lstStyle/>
          <a:p>
            <a:pPr>
              <a:defRPr/>
            </a:pPr>
            <a:r>
              <a:rPr lang="en-US" b="1" dirty="0"/>
              <a:t>Intent:</a:t>
            </a:r>
            <a:r>
              <a:rPr lang="en-US" dirty="0"/>
              <a:t> Seal the case against v1. The audience should now be asking: </a:t>
            </a:r>
            <a:r>
              <a:rPr lang="en-US" i="1" dirty="0"/>
              <a:t>"so what did Microsoft do about it?"</a:t>
            </a:r>
            <a:endParaRPr lang="en-US" dirty="0"/>
          </a:p>
          <a:p>
            <a:pPr>
              <a:defRPr/>
            </a:pPr>
            <a:r>
              <a:rPr lang="en-US" dirty="0"/>
              <a:t>Talking track</a:t>
            </a:r>
          </a:p>
          <a:p>
            <a:pPr>
              <a:defRPr/>
            </a:pPr>
            <a:endParaRPr lang="en-US" dirty="0"/>
          </a:p>
          <a:p>
            <a:pPr>
              <a:defRPr/>
            </a:pPr>
            <a:r>
              <a:rPr lang="en-US" dirty="0"/>
              <a:t>Every tenant adds </a:t>
            </a:r>
            <a:r>
              <a:rPr lang="en-US" b="0" i="0" kern="1200" dirty="0">
                <a:effectLst/>
              </a:rPr>
              <a:t>process </a:t>
            </a:r>
            <a:r>
              <a:rPr lang="en-US" dirty="0"/>
              <a:t>overhead. You're maintaining Autopilot and ESP profiles, group tags</a:t>
            </a:r>
            <a:r>
              <a:rPr lang="en-US" b="0" i="0" kern="1200" dirty="0">
                <a:effectLst/>
              </a:rPr>
              <a:t>, </a:t>
            </a:r>
            <a:r>
              <a:rPr lang="en-US" dirty="0"/>
              <a:t>dynamic groups— in every tenant. Separately.</a:t>
            </a:r>
          </a:p>
          <a:p>
            <a:pPr>
              <a:defRPr/>
            </a:pPr>
            <a:endParaRPr lang="en-US" dirty="0"/>
          </a:p>
          <a:p>
            <a:pPr>
              <a:defRPr/>
            </a:pPr>
            <a:r>
              <a:rPr lang="en-US" dirty="0"/>
              <a:t>Device reuse </a:t>
            </a:r>
            <a:r>
              <a:rPr lang="en-US" b="0" i="0" kern="1200" dirty="0">
                <a:effectLst/>
              </a:rPr>
              <a:t>and lifecycle events</a:t>
            </a:r>
            <a:r>
              <a:rPr lang="en-US" dirty="0"/>
              <a:t> create cleanup work. Replacing a motherboard could require to de-register and re-register the device</a:t>
            </a:r>
            <a:r>
              <a:rPr lang="en-US" b="0" i="0" kern="1200" dirty="0">
                <a:effectLst/>
              </a:rPr>
              <a:t>.</a:t>
            </a:r>
          </a:p>
          <a:p>
            <a:pPr>
              <a:defRPr/>
            </a:pPr>
            <a:endParaRPr lang="en-US" dirty="0"/>
          </a:p>
          <a:p>
            <a:r>
              <a:rPr lang="en-US" dirty="0"/>
              <a:t>The customer experience stayed clean, your customers had no idea any of this was happening</a:t>
            </a:r>
            <a:r>
              <a:rPr lang="en-US" b="0" i="0" kern="1200" dirty="0">
                <a:effectLst/>
              </a:rPr>
              <a:t>. </a:t>
            </a:r>
            <a:r>
              <a:rPr lang="en-US" b="1" dirty="0"/>
              <a:t>Backend chaos masked by frontend polish</a:t>
            </a:r>
            <a:r>
              <a:rPr lang="en-US" b="1" i="0" kern="1200" dirty="0">
                <a:effectLst/>
              </a:rPr>
              <a:t>.</a:t>
            </a:r>
          </a:p>
          <a:p>
            <a:endParaRPr lang="en-US" b="1" dirty="0"/>
          </a:p>
          <a:p>
            <a:r>
              <a:rPr lang="en-US" dirty="0"/>
              <a:t>That's </a:t>
            </a:r>
            <a:r>
              <a:rPr lang="en-US" b="0" i="0" kern="1200" dirty="0">
                <a:effectLst/>
              </a:rPr>
              <a:t>the </a:t>
            </a:r>
            <a:r>
              <a:rPr lang="en-US" dirty="0"/>
              <a:t>environment Microsoft was staring at when they decided </a:t>
            </a:r>
            <a:r>
              <a:rPr lang="en-US" b="0" i="0" kern="1200" dirty="0">
                <a:effectLst/>
              </a:rPr>
              <a:t>to </a:t>
            </a:r>
            <a:r>
              <a:rPr lang="en-US" dirty="0"/>
              <a:t>evolve this thing.</a:t>
            </a:r>
          </a:p>
          <a:p>
            <a:endParaRPr lang="en-US" dirty="0">
              <a:ea typeface="+mn-ea"/>
              <a:cs typeface="+mn-cs"/>
            </a:endParaRPr>
          </a:p>
          <a:p>
            <a:r>
              <a:rPr lang="en-US" dirty="0"/>
              <a:t>💡 </a:t>
            </a:r>
            <a:r>
              <a:rPr lang="en-US" b="1" dirty="0"/>
              <a:t>Presenter tip:</a:t>
            </a:r>
            <a:r>
              <a:rPr lang="en-US" dirty="0"/>
              <a:t> </a:t>
            </a:r>
            <a:r>
              <a:rPr lang="en-US" i="1" dirty="0"/>
              <a:t>"Backend chaos masked by frontend polish"</a:t>
            </a:r>
            <a:r>
              <a:rPr lang="en-US" dirty="0"/>
              <a:t> </a:t>
            </a:r>
            <a:r>
              <a:rPr lang="en-US" b="0" i="0" kern="1200" dirty="0">
                <a:effectLst/>
              </a:rPr>
              <a:t>is </a:t>
            </a:r>
            <a:r>
              <a:rPr lang="en-US" dirty="0"/>
              <a:t>a memorable line</a:t>
            </a:r>
            <a:r>
              <a:rPr lang="en-US" b="0" i="0" kern="1200" dirty="0">
                <a:effectLst/>
              </a:rPr>
              <a:t>. </a:t>
            </a:r>
            <a:r>
              <a:rPr lang="en-US" dirty="0"/>
              <a:t>Deliver it slowly and </a:t>
            </a:r>
            <a:r>
              <a:rPr lang="en-US" b="0" i="0" kern="1200" dirty="0">
                <a:effectLst/>
              </a:rPr>
              <a:t>look </a:t>
            </a:r>
            <a:r>
              <a:rPr lang="en-US" dirty="0"/>
              <a:t>at </a:t>
            </a:r>
            <a:r>
              <a:rPr lang="en-US" b="0" i="0" kern="1200" dirty="0">
                <a:effectLst/>
              </a:rPr>
              <a:t>the </a:t>
            </a:r>
            <a:r>
              <a:rPr lang="en-US" dirty="0"/>
              <a:t>room</a:t>
            </a:r>
            <a:r>
              <a:rPr lang="en-US" b="0" i="0" kern="1200" dirty="0">
                <a:effectLst/>
              </a:rPr>
              <a:t>.</a:t>
            </a:r>
            <a:endParaRPr lang="en-US" dirty="0"/>
          </a:p>
          <a:p>
            <a:r>
              <a:rPr lang="en-US" b="1" dirty="0"/>
              <a:t>➜ Transition:</a:t>
            </a:r>
            <a:r>
              <a:rPr lang="en-US" dirty="0"/>
              <a:t> </a:t>
            </a:r>
            <a:r>
              <a:rPr lang="en-US" i="1" dirty="0"/>
              <a:t>"So Microsoft put four words on a whiteboard."</a:t>
            </a:r>
            <a:endParaRPr lang="en-US" dirty="0"/>
          </a:p>
          <a:p>
            <a:endParaRPr lang="en-US" sz="1200" b="0" i="0" kern="1200" dirty="0">
              <a:solidFill>
                <a:schemeClr val="tx1"/>
              </a:solidFill>
              <a:effectLst/>
              <a:latin typeface="+mn-lt"/>
            </a:endParaRPr>
          </a:p>
        </p:txBody>
      </p:sp>
      <p:sp>
        <p:nvSpPr>
          <p:cNvPr id="4" name="Slide Number Placeholder 3">
            <a:extLst>
              <a:ext uri="{FF2B5EF4-FFF2-40B4-BE49-F238E27FC236}">
                <a16:creationId xmlns:a16="http://schemas.microsoft.com/office/drawing/2014/main" id="{FBB1461B-8A20-EA6F-A32A-C880DD06DC39}"/>
              </a:ext>
            </a:extLst>
          </p:cNvPr>
          <p:cNvSpPr>
            <a:spLocks noGrp="1"/>
          </p:cNvSpPr>
          <p:nvPr>
            <p:ph type="sldNum" sz="quarter" idx="5"/>
          </p:nvPr>
        </p:nvSpPr>
        <p:spPr/>
        <p:txBody>
          <a:bodyPr/>
          <a:lstStyle/>
          <a:p>
            <a:fld id="{19B3CFF7-DCA7-3440-BD05-A8163268785C}" type="slidenum">
              <a:rPr lang="en-US" smtClean="0"/>
              <a:t>10</a:t>
            </a:fld>
            <a:endParaRPr lang="en-US"/>
          </a:p>
        </p:txBody>
      </p:sp>
    </p:spTree>
    <p:extLst>
      <p:ext uri="{BB962C8B-B14F-4D97-AF65-F5344CB8AC3E}">
        <p14:creationId xmlns:p14="http://schemas.microsoft.com/office/powerpoint/2010/main" val="389119852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Intent:</a:t>
            </a:r>
            <a:r>
              <a:rPr lang="en-US" dirty="0"/>
              <a:t> Introduce Microsoft's redesign goals before showing the result. Frame v2 as the answer to the problems you just named.</a:t>
            </a:r>
          </a:p>
          <a:p>
            <a:r>
              <a:rPr lang="en-US" b="1" dirty="0"/>
              <a:t>Talking track:</a:t>
            </a:r>
            <a:r>
              <a:rPr lang="en-US" dirty="0"/>
              <a:t> Four words. </a:t>
            </a:r>
            <a:r>
              <a:rPr lang="en-US" b="1" dirty="0"/>
              <a:t>Simpler. Faster. Observable. Reliable.</a:t>
            </a:r>
            <a:endParaRPr lang="en-US" dirty="0"/>
          </a:p>
          <a:p>
            <a:r>
              <a:rPr lang="en-US" dirty="0"/>
              <a:t>That's the product brief for device preparation — what some people are calling Autopilot v2. Same general idea as classic Autopilot. Very different execution.</a:t>
            </a:r>
          </a:p>
          <a:p>
            <a:endParaRPr lang="en-US" dirty="0"/>
          </a:p>
          <a:p>
            <a:endParaRPr lang="en-US" dirty="0"/>
          </a:p>
          <a:p>
            <a:r>
              <a:rPr lang="en-US" b="1" dirty="0"/>
              <a:t>Simple</a:t>
            </a:r>
            <a:r>
              <a:rPr lang="en-US" dirty="0"/>
              <a:t> — Classic Autopilot required separate profiles, ESP configuration, dynamic device groups, and hardware hash registration before a single device could deploy. </a:t>
            </a:r>
            <a:r>
              <a:rPr lang="en-US" b="1" dirty="0"/>
              <a:t>Admins had to juggle multiple places in Intune to wire it all together. </a:t>
            </a:r>
            <a:r>
              <a:rPr lang="en-US" dirty="0"/>
              <a:t>v2 collapses everything into a single policy object. </a:t>
            </a:r>
          </a:p>
          <a:p>
            <a:endParaRPr lang="en-US" dirty="0"/>
          </a:p>
          <a:p>
            <a:r>
              <a:rPr lang="en-US" b="1" dirty="0"/>
              <a:t>Fast</a:t>
            </a:r>
            <a:r>
              <a:rPr lang="en-US" dirty="0"/>
              <a:t> — The core problem with classic Autopilot was dynamic Entra groups. Apps and policies couldn't apply until the device landed in the right group — and dynamic group membership evaluation adds latency.</a:t>
            </a:r>
          </a:p>
          <a:p>
            <a:r>
              <a:rPr lang="en-US" dirty="0"/>
              <a:t>v2 solves this with Enrollment Time Grouping: the moment a user authenticates, the device is immediately added to a pre-defined assigned security group, and config starts deploying instantly. No query wait, no delay.</a:t>
            </a:r>
          </a:p>
          <a:p>
            <a:endParaRPr lang="en-US" dirty="0"/>
          </a:p>
          <a:p>
            <a:r>
              <a:rPr lang="en-US" b="1" dirty="0"/>
              <a:t>Observable</a:t>
            </a:r>
            <a:r>
              <a:rPr lang="en-US" dirty="0"/>
              <a:t> — Classic Autopilot's reporting was effectively a black box. You knew a deployment succeeded or failed, but granular per-app, per-script status mid-deployment didn't exist. v2 ships near real-time monitoring: deployment time, app status, PowerShell script status — all visible in Intune as it happens. When it breaks, you can see exactly where and why.</a:t>
            </a:r>
          </a:p>
          <a:p>
            <a:endParaRPr lang="en-US" dirty="0"/>
          </a:p>
          <a:p>
            <a:r>
              <a:rPr lang="en-US" b="1" dirty="0"/>
              <a:t>Reliable</a:t>
            </a:r>
            <a:r>
              <a:rPr lang="en-US" dirty="0"/>
              <a:t> — Classic Autopilot deployed LOB and Win32 apps simultaneously, which created conflicts and race conditions. v2 delivers configurations and apps serially, eliminating those conflicts. </a:t>
            </a:r>
          </a:p>
          <a:p>
            <a:endParaRPr lang="en-US" dirty="0"/>
          </a:p>
          <a:p>
            <a:r>
              <a:rPr lang="en-US" b="1" dirty="0"/>
              <a:t>Presenter tip:</a:t>
            </a:r>
            <a:r>
              <a:rPr lang="en-US" dirty="0"/>
              <a:t> Land "Simpler. Faster. Observable. Reliable." like you're checking off items on a whiteboard — slight pause between each word. These four words are the spine of the next two slides.</a:t>
            </a:r>
          </a:p>
          <a:p>
            <a:r>
              <a:rPr lang="en-US" b="1" dirty="0"/>
              <a:t>Transition:</a:t>
            </a:r>
            <a:r>
              <a:rPr lang="en-US" dirty="0"/>
              <a:t> </a:t>
            </a:r>
            <a:r>
              <a:rPr lang="en-US" i="1" dirty="0"/>
              <a:t>"Four things that matter, four things you'll feel."</a:t>
            </a:r>
            <a:endParaRPr lang="en-US" dirty="0"/>
          </a:p>
        </p:txBody>
      </p:sp>
      <p:sp>
        <p:nvSpPr>
          <p:cNvPr id="4" name="Slide Number Placeholder 3"/>
          <p:cNvSpPr>
            <a:spLocks noGrp="1"/>
          </p:cNvSpPr>
          <p:nvPr>
            <p:ph type="sldNum" sz="quarter" idx="5"/>
          </p:nvPr>
        </p:nvSpPr>
        <p:spPr/>
        <p:txBody>
          <a:bodyPr/>
          <a:lstStyle/>
          <a:p>
            <a:fld id="{19B3CFF7-DCA7-3440-BD05-A8163268785C}" type="slidenum">
              <a:rPr lang="en-US" smtClean="0"/>
              <a:t>11</a:t>
            </a:fld>
            <a:endParaRPr lang="en-US"/>
          </a:p>
        </p:txBody>
      </p:sp>
    </p:spTree>
    <p:extLst>
      <p:ext uri="{BB962C8B-B14F-4D97-AF65-F5344CB8AC3E}">
        <p14:creationId xmlns:p14="http://schemas.microsoft.com/office/powerpoint/2010/main" val="26248611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AB8BC9-2299-4815-3E1F-BA830FAD957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1DFF16F-570D-5EBB-6B10-A254B9A91E1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92EDB26-2335-7A4B-E58F-B742B9DF0E1D}"/>
              </a:ext>
            </a:extLst>
          </p:cNvPr>
          <p:cNvSpPr>
            <a:spLocks noGrp="1"/>
          </p:cNvSpPr>
          <p:nvPr>
            <p:ph type="body" idx="1"/>
          </p:nvPr>
        </p:nvSpPr>
        <p:spPr/>
        <p:txBody>
          <a:bodyPr/>
          <a:lstStyle/>
          <a:p>
            <a:r>
              <a:rPr lang="en-US" b="1" dirty="0"/>
              <a:t>Intent:</a:t>
            </a:r>
            <a:r>
              <a:rPr lang="en-US" dirty="0"/>
              <a:t> Translate Microsoft's four-word brief into four concrete benefits the audience will feel.</a:t>
            </a:r>
          </a:p>
          <a:p>
            <a:r>
              <a:rPr lang="en-US" dirty="0"/>
              <a:t>Talking track</a:t>
            </a:r>
          </a:p>
          <a:p>
            <a:r>
              <a:rPr lang="en-US" b="1" dirty="0"/>
              <a:t>First</a:t>
            </a:r>
            <a:r>
              <a:rPr lang="en-US" dirty="0"/>
              <a:t> — dramatically better visibility into provisioning</a:t>
            </a:r>
            <a:r>
              <a:rPr lang="en-US" b="0" i="0" kern="1200" dirty="0">
                <a:effectLst/>
              </a:rPr>
              <a:t>. </a:t>
            </a:r>
          </a:p>
          <a:p>
            <a:endParaRPr lang="en-US" b="0" i="0" kern="1200" dirty="0">
              <a:effectLst/>
            </a:endParaRPr>
          </a:p>
          <a:p>
            <a:r>
              <a:rPr lang="en-US" dirty="0"/>
              <a:t>That led </a:t>
            </a:r>
            <a:r>
              <a:rPr lang="en-US" b="0" i="0" kern="1200" dirty="0">
                <a:effectLst/>
              </a:rPr>
              <a:t>to </a:t>
            </a:r>
            <a:r>
              <a:rPr lang="en-US" dirty="0"/>
              <a:t>an Improved User Experience: </a:t>
            </a:r>
          </a:p>
          <a:p>
            <a:pPr marL="171450" indent="-171450">
              <a:buFont typeface="Arial"/>
              <a:buChar char="•"/>
            </a:pPr>
            <a:r>
              <a:rPr lang="en-US" dirty="0"/>
              <a:t>A simplified view </a:t>
            </a:r>
            <a:r>
              <a:rPr lang="en-US" b="0" i="0" kern="1200" dirty="0">
                <a:effectLst/>
              </a:rPr>
              <a:t>during </a:t>
            </a:r>
            <a:r>
              <a:rPr lang="en-US" dirty="0"/>
              <a:t>OOBE where </a:t>
            </a:r>
            <a:r>
              <a:rPr lang="en-US" b="0" i="0" kern="1200" dirty="0">
                <a:effectLst/>
              </a:rPr>
              <a:t>the </a:t>
            </a:r>
            <a:r>
              <a:rPr lang="en-US" dirty="0"/>
              <a:t>percentage of progress is displayed</a:t>
            </a:r>
            <a:r>
              <a:rPr lang="en-US" b="0" i="0" kern="1200" dirty="0">
                <a:effectLst/>
              </a:rPr>
              <a:t>.</a:t>
            </a:r>
            <a:endParaRPr lang="en-US" dirty="0"/>
          </a:p>
          <a:p>
            <a:pPr marL="171450" indent="-171450">
              <a:buFont typeface="Arial"/>
              <a:buChar char="•"/>
            </a:pPr>
            <a:r>
              <a:rPr lang="en-US" dirty="0"/>
              <a:t>The user is informed when</a:t>
            </a:r>
            <a:r>
              <a:rPr lang="en-US" b="0" i="0" kern="1200" dirty="0">
                <a:effectLst/>
              </a:rPr>
              <a:t> the </a:t>
            </a:r>
            <a:r>
              <a:rPr lang="en-US" dirty="0"/>
              <a:t>OOBE setup </a:t>
            </a:r>
            <a:r>
              <a:rPr lang="en-US" b="0" i="0" kern="1200" dirty="0">
                <a:effectLst/>
              </a:rPr>
              <a:t>is </a:t>
            </a:r>
            <a:r>
              <a:rPr lang="en-US" dirty="0"/>
              <a:t>complete</a:t>
            </a:r>
            <a:r>
              <a:rPr lang="en-US" b="0" i="0" kern="1200" dirty="0">
                <a:effectLst/>
              </a:rPr>
              <a:t>.</a:t>
            </a:r>
            <a:endParaRPr lang="en-US" dirty="0"/>
          </a:p>
          <a:p>
            <a:pPr marL="171450" indent="-171450">
              <a:buFont typeface="Arial"/>
              <a:buChar char="•"/>
            </a:pPr>
            <a:r>
              <a:rPr lang="en-US" dirty="0"/>
              <a:t>When issues arise</a:t>
            </a:r>
            <a:r>
              <a:rPr lang="en-US" b="0" i="0" kern="1200" dirty="0">
                <a:effectLst/>
              </a:rPr>
              <a:t>, </a:t>
            </a:r>
            <a:r>
              <a:rPr lang="en-US" dirty="0"/>
              <a:t>logs can be exported with ease.</a:t>
            </a:r>
          </a:p>
          <a:p>
            <a:endParaRPr lang="en-US" b="1" dirty="0"/>
          </a:p>
          <a:p>
            <a:endParaRPr lang="en-US" b="1" dirty="0"/>
          </a:p>
          <a:p>
            <a:r>
              <a:rPr lang="en-US" b="1" dirty="0"/>
              <a:t>Second</a:t>
            </a:r>
            <a:r>
              <a:rPr lang="en-US" dirty="0"/>
              <a:t> — reduced operational overhead. No longer need </a:t>
            </a:r>
            <a:r>
              <a:rPr lang="en-US" b="0" i="0" kern="1200" dirty="0">
                <a:effectLst/>
              </a:rPr>
              <a:t>to </a:t>
            </a:r>
            <a:r>
              <a:rPr lang="en-US" dirty="0"/>
              <a:t>upload Hardware Hashes</a:t>
            </a:r>
          </a:p>
          <a:p>
            <a:endParaRPr lang="en-US" dirty="0"/>
          </a:p>
          <a:p>
            <a:r>
              <a:rPr lang="en-US" b="1" dirty="0"/>
              <a:t>Third</a:t>
            </a:r>
            <a:r>
              <a:rPr lang="en-US" dirty="0"/>
              <a:t> — a better fit for cloud-native deployment models. Intune-managed</a:t>
            </a:r>
            <a:r>
              <a:rPr lang="en-US" b="0" i="0" kern="1200" dirty="0">
                <a:effectLst/>
              </a:rPr>
              <a:t>, </a:t>
            </a:r>
            <a:r>
              <a:rPr lang="en-US" dirty="0"/>
              <a:t>Entra-joined</a:t>
            </a:r>
            <a:r>
              <a:rPr lang="en-US" b="0" i="0" kern="1200" dirty="0">
                <a:effectLst/>
              </a:rPr>
              <a:t>, </a:t>
            </a:r>
            <a:r>
              <a:rPr lang="en-US" dirty="0"/>
              <a:t>no hybrid complexity weighing you down.</a:t>
            </a:r>
          </a:p>
          <a:p>
            <a:endParaRPr lang="en-US" dirty="0"/>
          </a:p>
          <a:p>
            <a:r>
              <a:rPr lang="en-US" dirty="0"/>
              <a:t>💡 </a:t>
            </a:r>
            <a:r>
              <a:rPr lang="en-US" b="1" dirty="0"/>
              <a:t>Presenter tip:</a:t>
            </a:r>
            <a:r>
              <a:rPr lang="en-US" dirty="0"/>
              <a:t> Hold on the fourth point. That's the bridge to </a:t>
            </a:r>
            <a:r>
              <a:rPr lang="en-US" dirty="0" err="1"/>
              <a:t>Nerdio's</a:t>
            </a:r>
            <a:r>
              <a:rPr lang="en-US" dirty="0"/>
              <a:t> value proposition, which you'll land in Slide 15.</a:t>
            </a:r>
          </a:p>
          <a:p>
            <a:r>
              <a:rPr lang="en-US" b="1" dirty="0"/>
              <a:t>➜ Transition:</a:t>
            </a:r>
            <a:r>
              <a:rPr lang="en-US" dirty="0"/>
              <a:t> </a:t>
            </a:r>
            <a:r>
              <a:rPr lang="en-US" i="1" dirty="0"/>
              <a:t>"Let's look at the comparisons. Row by row."</a:t>
            </a:r>
            <a:endParaRPr lang="en-US" dirty="0"/>
          </a:p>
          <a:p>
            <a:endParaRPr lang="en-US" sz="1200" b="0" i="0" kern="1200" dirty="0">
              <a:solidFill>
                <a:schemeClr val="tx1"/>
              </a:solidFill>
              <a:effectLst/>
              <a:latin typeface="+mn-lt"/>
            </a:endParaRPr>
          </a:p>
        </p:txBody>
      </p:sp>
      <p:sp>
        <p:nvSpPr>
          <p:cNvPr id="4" name="Slide Number Placeholder 3">
            <a:extLst>
              <a:ext uri="{FF2B5EF4-FFF2-40B4-BE49-F238E27FC236}">
                <a16:creationId xmlns:a16="http://schemas.microsoft.com/office/drawing/2014/main" id="{1F52CDD4-E086-4414-AA61-690298F5E8DF}"/>
              </a:ext>
            </a:extLst>
          </p:cNvPr>
          <p:cNvSpPr>
            <a:spLocks noGrp="1"/>
          </p:cNvSpPr>
          <p:nvPr>
            <p:ph type="sldNum" sz="quarter" idx="5"/>
          </p:nvPr>
        </p:nvSpPr>
        <p:spPr/>
        <p:txBody>
          <a:bodyPr/>
          <a:lstStyle/>
          <a:p>
            <a:fld id="{19B3CFF7-DCA7-3440-BD05-A8163268785C}" type="slidenum">
              <a:rPr lang="en-US" smtClean="0"/>
              <a:t>12</a:t>
            </a:fld>
            <a:endParaRPr lang="en-US"/>
          </a:p>
        </p:txBody>
      </p:sp>
    </p:spTree>
    <p:extLst>
      <p:ext uri="{BB962C8B-B14F-4D97-AF65-F5344CB8AC3E}">
        <p14:creationId xmlns:p14="http://schemas.microsoft.com/office/powerpoint/2010/main" val="102747527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Device pre-registration.</a:t>
            </a:r>
            <a:r>
              <a:rPr lang="en-US" dirty="0"/>
              <a:t> v1: required — hardware hash, CSV, upload. v2: not required. That one change eliminates the number one MSP pain point. </a:t>
            </a:r>
            <a:r>
              <a:rPr lang="en-US" i="1" dirty="0"/>
              <a:t>That's the biggest headline on this slide.</a:t>
            </a:r>
          </a:p>
          <a:p>
            <a:endParaRPr lang="en-US" dirty="0"/>
          </a:p>
          <a:p>
            <a:r>
              <a:rPr lang="en-US" b="1" dirty="0"/>
              <a:t>Join type.</a:t>
            </a:r>
            <a:r>
              <a:rPr lang="en-US" dirty="0"/>
              <a:t> v1 gave you Entra or hybrid. v2 is Entra-join only. If </a:t>
            </a:r>
            <a:r>
              <a:rPr lang="en-US" kern="1200" dirty="0">
                <a:effectLst/>
              </a:rPr>
              <a:t>you </a:t>
            </a:r>
            <a:r>
              <a:rPr lang="en-US" dirty="0"/>
              <a:t>are still running hybrid, this is your nudge to plan the migration.</a:t>
            </a:r>
          </a:p>
          <a:p>
            <a:endParaRPr lang="en-US" dirty="0">
              <a:ea typeface="+mn-ea"/>
              <a:cs typeface="+mn-cs"/>
            </a:endParaRPr>
          </a:p>
          <a:p>
            <a:r>
              <a:rPr lang="en-US" b="1" dirty="0"/>
              <a:t>App delivery </a:t>
            </a:r>
            <a:r>
              <a:rPr lang="en-US" b="1" kern="1200" dirty="0">
                <a:effectLst/>
              </a:rPr>
              <a:t>during OOBE.</a:t>
            </a:r>
            <a:r>
              <a:rPr lang="en-US" kern="1200" dirty="0">
                <a:effectLst/>
              </a:rPr>
              <a:t> </a:t>
            </a:r>
            <a:r>
              <a:rPr lang="en-US" dirty="0"/>
              <a:t>v1 allowed up to one hundred apps via the Enrollment Status Page. v2 is twenty-five essential apps </a:t>
            </a:r>
            <a:r>
              <a:rPr lang="en-US" kern="1200" dirty="0">
                <a:effectLst/>
              </a:rPr>
              <a:t>during OOBE</a:t>
            </a:r>
            <a:r>
              <a:rPr lang="en-US" dirty="0"/>
              <a:t> — the rest deploy after sign-in. Controversial at first. Turns out users don't need a hundred apps in the first five minutes — they need the essentials fast and the rest within the hour.</a:t>
            </a:r>
          </a:p>
          <a:p>
            <a:endParaRPr lang="en-US" dirty="0"/>
          </a:p>
          <a:p>
            <a:r>
              <a:rPr lang="en-US" b="1" dirty="0"/>
              <a:t>Monitoring.</a:t>
            </a:r>
            <a:r>
              <a:rPr lang="en-US" dirty="0"/>
              <a:t> v1: limited and delayed. v2: near real-time. Night and day.</a:t>
            </a:r>
          </a:p>
          <a:p>
            <a:endParaRPr lang="en-US" dirty="0"/>
          </a:p>
          <a:p>
            <a:r>
              <a:rPr lang="en-US" b="1" dirty="0"/>
              <a:t>Win32 plus line-of-business apps in the same deployment.</a:t>
            </a:r>
            <a:r>
              <a:rPr lang="en-US" dirty="0"/>
              <a:t> v1 Microsoft recommended not do that in one pass. v2 can. Huge for mixed app portfolios</a:t>
            </a:r>
            <a:r>
              <a:rPr lang="en-US" kern="1200" dirty="0">
                <a:effectLst/>
              </a:rPr>
              <a:t>.</a:t>
            </a:r>
          </a:p>
          <a:p>
            <a:endParaRPr lang="en-US" dirty="0"/>
          </a:p>
          <a:p>
            <a:r>
              <a:rPr lang="en-US" b="1" kern="1200" dirty="0">
                <a:effectLst/>
              </a:rPr>
              <a:t>Windows </a:t>
            </a:r>
            <a:r>
              <a:rPr lang="en-US" b="1" dirty="0"/>
              <a:t>10 support.</a:t>
            </a:r>
            <a:r>
              <a:rPr lang="en-US" dirty="0"/>
              <a:t> v1: yes. v2: </a:t>
            </a:r>
            <a:r>
              <a:rPr lang="en-US" kern="1200" dirty="0">
                <a:effectLst/>
              </a:rPr>
              <a:t>Windows </a:t>
            </a:r>
            <a:r>
              <a:rPr lang="en-US" dirty="0"/>
              <a:t>11 only. This is not a limitation - If you </a:t>
            </a:r>
            <a:r>
              <a:rPr lang="en-US" kern="1200" dirty="0">
                <a:effectLst/>
              </a:rPr>
              <a:t>are </a:t>
            </a:r>
            <a:r>
              <a:rPr lang="en-US" dirty="0"/>
              <a:t>planning new deployments </a:t>
            </a:r>
            <a:r>
              <a:rPr lang="en-US" kern="1200" dirty="0">
                <a:effectLst/>
              </a:rPr>
              <a:t>on </a:t>
            </a:r>
            <a:r>
              <a:rPr lang="en-US" dirty="0"/>
              <a:t>Windows 10 </a:t>
            </a:r>
            <a:r>
              <a:rPr lang="en-US" kern="1200" dirty="0">
                <a:effectLst/>
              </a:rPr>
              <a:t>in</a:t>
            </a:r>
            <a:r>
              <a:rPr lang="en-US" dirty="0"/>
              <a:t> 2026, we should talk afterward.</a:t>
            </a:r>
          </a:p>
          <a:p>
            <a:r>
              <a:rPr lang="en-US" i="1" dirty="0"/>
              <a:t>One row is a small change. Six rows is a different product.</a:t>
            </a:r>
            <a:endParaRPr lang="en-US" dirty="0"/>
          </a:p>
          <a:p>
            <a:r>
              <a:rPr lang="en-US" dirty="0"/>
              <a:t>💡 </a:t>
            </a:r>
            <a:r>
              <a:rPr lang="en-US" b="1" dirty="0"/>
              <a:t>Presenter tip:</a:t>
            </a:r>
            <a:r>
              <a:rPr lang="en-US" dirty="0"/>
              <a:t> Pause long enough on this slide for people to actually take a picture. Don't rush</a:t>
            </a:r>
            <a:r>
              <a:rPr lang="en-US" kern="1200" dirty="0">
                <a:effectLst/>
              </a:rPr>
              <a:t>.</a:t>
            </a:r>
            <a:r>
              <a:rPr lang="en-US" dirty="0"/>
              <a:t> The table is doing the work.</a:t>
            </a:r>
          </a:p>
          <a:p>
            <a:r>
              <a:rPr lang="en-US" b="1" dirty="0"/>
              <a:t>➜ Transition:</a:t>
            </a:r>
            <a:r>
              <a:rPr lang="en-US" dirty="0"/>
              <a:t> *"Enough theory. Let's build one."</a:t>
            </a:r>
            <a:endParaRPr lang="en-US" dirty="0">
              <a:ea typeface="+mn-ea"/>
              <a:cs typeface="+mn-cs"/>
            </a:endParaRPr>
          </a:p>
          <a:p>
            <a:endParaRPr lang="en-US" b="1" dirty="0"/>
          </a:p>
        </p:txBody>
      </p:sp>
      <p:sp>
        <p:nvSpPr>
          <p:cNvPr id="4" name="Slide Number Placeholder 3"/>
          <p:cNvSpPr>
            <a:spLocks noGrp="1"/>
          </p:cNvSpPr>
          <p:nvPr>
            <p:ph type="sldNum" sz="quarter" idx="5"/>
          </p:nvPr>
        </p:nvSpPr>
        <p:spPr/>
        <p:txBody>
          <a:bodyPr/>
          <a:lstStyle/>
          <a:p>
            <a:fld id="{19B3CFF7-DCA7-3440-BD05-A8163268785C}" type="slidenum">
              <a:rPr lang="en-US" smtClean="0"/>
              <a:t>13</a:t>
            </a:fld>
            <a:endParaRPr lang="en-US"/>
          </a:p>
        </p:txBody>
      </p:sp>
    </p:spTree>
    <p:extLst>
      <p:ext uri="{BB962C8B-B14F-4D97-AF65-F5344CB8AC3E}">
        <p14:creationId xmlns:p14="http://schemas.microsoft.com/office/powerpoint/2010/main" val="415805631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80995B-F52D-BF04-F0C3-C2541AEFAE4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1FD15C28-5741-64AC-06EF-8CF52852F17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5F2641F-F864-E4BB-C477-DC511CA9F7FC}"/>
              </a:ext>
            </a:extLst>
          </p:cNvPr>
          <p:cNvSpPr>
            <a:spLocks noGrp="1"/>
          </p:cNvSpPr>
          <p:nvPr>
            <p:ph type="body" idx="1"/>
          </p:nvPr>
        </p:nvSpPr>
        <p:spPr/>
        <p:txBody>
          <a:bodyPr/>
          <a:lstStyle/>
          <a:p>
            <a:r>
              <a:rPr lang="en-US" b="1" dirty="0"/>
              <a:t>Intent:</a:t>
            </a:r>
            <a:r>
              <a:rPr lang="en-US" dirty="0"/>
              <a:t> Bridge from theory to practice. The two-part structure is critical — Intune first so the audience sees the raw Microsoft experience, </a:t>
            </a:r>
            <a:r>
              <a:rPr lang="en-US" dirty="0" err="1"/>
              <a:t>Nerdio</a:t>
            </a:r>
            <a:r>
              <a:rPr lang="en-US" dirty="0"/>
              <a:t> second so they see the automation layer.</a:t>
            </a:r>
          </a:p>
          <a:p>
            <a:r>
              <a:rPr lang="en-US" dirty="0"/>
              <a:t>Opening talking track</a:t>
            </a:r>
          </a:p>
          <a:p>
            <a:r>
              <a:rPr lang="en-US" dirty="0"/>
              <a:t>Okay. History lesson over. Let's build one. I'm going to walk you through this in two parts.</a:t>
            </a:r>
          </a:p>
          <a:p>
            <a:r>
              <a:rPr lang="en-US" b="1" dirty="0"/>
              <a:t>Part one</a:t>
            </a:r>
            <a:r>
              <a:rPr lang="en-US" dirty="0"/>
              <a:t> — I'll create an Autopilot v2 profile, a device preparation profile, inside Intune directly. Raw Microsoft, the way your senior engineer would do it on a Monday morning. I'll show you the policy, the app assignments, the group setup, everything.</a:t>
            </a:r>
          </a:p>
          <a:p>
            <a:r>
              <a:rPr lang="en-US" b="1" dirty="0"/>
              <a:t>Part two</a:t>
            </a:r>
            <a:r>
              <a:rPr lang="en-US" dirty="0"/>
              <a:t> — I'll do the same thing inside the </a:t>
            </a:r>
            <a:r>
              <a:rPr lang="en-US" dirty="0" err="1"/>
              <a:t>Nerdio</a:t>
            </a:r>
            <a:r>
              <a:rPr lang="en-US" dirty="0"/>
              <a:t> console. And when I say the same thing, I mean I'll deploy the same configuration — but as a reusable template that lands identically in every client in my portfolio. </a:t>
            </a:r>
            <a:r>
              <a:rPr lang="en-US" i="1" dirty="0"/>
              <a:t>That's the punchline. That's why we are all here.</a:t>
            </a:r>
            <a:endParaRPr lang="en-US" dirty="0"/>
          </a:p>
          <a:p>
            <a:r>
              <a:rPr lang="en-US" dirty="0"/>
              <a:t>💡 </a:t>
            </a:r>
            <a:r>
              <a:rPr lang="en-US" b="1" dirty="0"/>
              <a:t>Presenter tip:</a:t>
            </a:r>
            <a:r>
              <a:rPr lang="en-US" dirty="0"/>
              <a:t> Switch windows decisively. Confidence with the tools is a bigger sale than anything you will say during the demo.</a:t>
            </a:r>
          </a:p>
          <a:p>
            <a:endParaRPr lang="en-US" dirty="0"/>
          </a:p>
        </p:txBody>
      </p:sp>
      <p:sp>
        <p:nvSpPr>
          <p:cNvPr id="4" name="Slide Number Placeholder 3">
            <a:extLst>
              <a:ext uri="{FF2B5EF4-FFF2-40B4-BE49-F238E27FC236}">
                <a16:creationId xmlns:a16="http://schemas.microsoft.com/office/drawing/2014/main" id="{6B6E49E5-95C9-44BB-AE97-06F8C794ED63}"/>
              </a:ext>
            </a:extLst>
          </p:cNvPr>
          <p:cNvSpPr>
            <a:spLocks noGrp="1"/>
          </p:cNvSpPr>
          <p:nvPr>
            <p:ph type="sldNum" sz="quarter" idx="5"/>
          </p:nvPr>
        </p:nvSpPr>
        <p:spPr/>
        <p:txBody>
          <a:bodyPr/>
          <a:lstStyle/>
          <a:p>
            <a:fld id="{19B3CFF7-DCA7-3440-BD05-A8163268785C}" type="slidenum">
              <a:rPr lang="en-US" smtClean="0"/>
              <a:t>14</a:t>
            </a:fld>
            <a:endParaRPr lang="en-US"/>
          </a:p>
        </p:txBody>
      </p:sp>
    </p:spTree>
    <p:extLst>
      <p:ext uri="{BB962C8B-B14F-4D97-AF65-F5344CB8AC3E}">
        <p14:creationId xmlns:p14="http://schemas.microsoft.com/office/powerpoint/2010/main" val="6147666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6853D57-768F-5080-2F32-879DBFC72A4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30A15DA-EA5C-FBC7-EF58-C69221229B6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D3F7FB0-88A0-3D33-CDDE-33D1F4A3FFC0}"/>
              </a:ext>
            </a:extLst>
          </p:cNvPr>
          <p:cNvSpPr>
            <a:spLocks noGrp="1"/>
          </p:cNvSpPr>
          <p:nvPr>
            <p:ph type="body" idx="1"/>
          </p:nvPr>
        </p:nvSpPr>
        <p:spPr/>
        <p:txBody>
          <a:bodyPr/>
          <a:lstStyle/>
          <a:p>
            <a:r>
              <a:rPr lang="en-US" b="1" dirty="0"/>
              <a:t>Intent:</a:t>
            </a:r>
            <a:r>
              <a:rPr lang="en-US" dirty="0"/>
              <a:t> Bridge from theory to practice. The two-part structure is critical — Intune first so the audience sees the raw Microsoft experience, </a:t>
            </a:r>
            <a:r>
              <a:rPr lang="en-US" dirty="0" err="1"/>
              <a:t>Nerdio</a:t>
            </a:r>
            <a:r>
              <a:rPr lang="en-US" dirty="0"/>
              <a:t> second so they see the automation layer.</a:t>
            </a:r>
          </a:p>
          <a:p>
            <a:r>
              <a:rPr lang="en-US" dirty="0"/>
              <a:t>Opening talking track</a:t>
            </a:r>
          </a:p>
          <a:p>
            <a:r>
              <a:rPr lang="en-US" dirty="0"/>
              <a:t>Okay. History lesson over. Let's build one. I'm going to walk you through this in two parts.</a:t>
            </a:r>
          </a:p>
          <a:p>
            <a:r>
              <a:rPr lang="en-US" b="1" dirty="0"/>
              <a:t>Part one</a:t>
            </a:r>
            <a:r>
              <a:rPr lang="en-US" dirty="0"/>
              <a:t> — I'll create an Autopilot v2 profile, a device preparation profile, inside Intune directly. Raw Microsoft, the way your senior engineer would do it on a Monday morning. I'll show you the policy, the app assignments, the group setup, everything.</a:t>
            </a:r>
          </a:p>
          <a:p>
            <a:r>
              <a:rPr lang="en-US" b="1" dirty="0"/>
              <a:t>Part two</a:t>
            </a:r>
            <a:r>
              <a:rPr lang="en-US" dirty="0"/>
              <a:t> — I'll do the same thing inside the </a:t>
            </a:r>
            <a:r>
              <a:rPr lang="en-US" dirty="0" err="1"/>
              <a:t>Nerdio</a:t>
            </a:r>
            <a:r>
              <a:rPr lang="en-US" dirty="0"/>
              <a:t> console. And when I say the same thing, I mean I'll deploy the same configuration — but as a reusable template that lands identically in every client in my portfolio. </a:t>
            </a:r>
            <a:r>
              <a:rPr lang="en-US" i="1" dirty="0"/>
              <a:t>That's the punchline. That's why we are all here.</a:t>
            </a:r>
            <a:endParaRPr lang="en-US" dirty="0"/>
          </a:p>
          <a:p>
            <a:r>
              <a:rPr lang="en-US" dirty="0"/>
              <a:t>💡 </a:t>
            </a:r>
            <a:r>
              <a:rPr lang="en-US" b="1" dirty="0"/>
              <a:t>Presenter tip:</a:t>
            </a:r>
            <a:r>
              <a:rPr lang="en-US" dirty="0"/>
              <a:t> Switch windows decisively. Confidence with the tools is a bigger sale than anything you will say during the demo.</a:t>
            </a:r>
          </a:p>
          <a:p>
            <a:endParaRPr lang="en-US" dirty="0"/>
          </a:p>
        </p:txBody>
      </p:sp>
      <p:sp>
        <p:nvSpPr>
          <p:cNvPr id="4" name="Slide Number Placeholder 3">
            <a:extLst>
              <a:ext uri="{FF2B5EF4-FFF2-40B4-BE49-F238E27FC236}">
                <a16:creationId xmlns:a16="http://schemas.microsoft.com/office/drawing/2014/main" id="{2FAE70FB-FD87-0203-5418-667DDD0CEB0C}"/>
              </a:ext>
            </a:extLst>
          </p:cNvPr>
          <p:cNvSpPr>
            <a:spLocks noGrp="1"/>
          </p:cNvSpPr>
          <p:nvPr>
            <p:ph type="sldNum" sz="quarter" idx="5"/>
          </p:nvPr>
        </p:nvSpPr>
        <p:spPr/>
        <p:txBody>
          <a:bodyPr/>
          <a:lstStyle/>
          <a:p>
            <a:fld id="{19B3CFF7-DCA7-3440-BD05-A8163268785C}" type="slidenum">
              <a:rPr lang="en-US" smtClean="0"/>
              <a:t>15</a:t>
            </a:fld>
            <a:endParaRPr lang="en-US"/>
          </a:p>
        </p:txBody>
      </p:sp>
    </p:spTree>
    <p:extLst>
      <p:ext uri="{BB962C8B-B14F-4D97-AF65-F5344CB8AC3E}">
        <p14:creationId xmlns:p14="http://schemas.microsoft.com/office/powerpoint/2010/main" val="240949903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7CEB6E-BA0A-C239-BA70-B86D664644E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F152CD8-0249-ED00-3982-917F697068F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4C58000-D60F-55E9-369D-593A246DCD56}"/>
              </a:ext>
            </a:extLst>
          </p:cNvPr>
          <p:cNvSpPr>
            <a:spLocks noGrp="1"/>
          </p:cNvSpPr>
          <p:nvPr>
            <p:ph type="body" idx="1"/>
          </p:nvPr>
        </p:nvSpPr>
        <p:spPr/>
        <p:txBody>
          <a:bodyPr/>
          <a:lstStyle/>
          <a:p>
            <a:r>
              <a:rPr lang="en-US" b="1" dirty="0"/>
              <a:t>Intent:</a:t>
            </a:r>
            <a:r>
              <a:rPr lang="en-US" dirty="0"/>
              <a:t> Bridge from theory to practice. The two-part structure is critical — Intune first so the audience sees the raw Microsoft experience, </a:t>
            </a:r>
            <a:r>
              <a:rPr lang="en-US" dirty="0" err="1"/>
              <a:t>Nerdio</a:t>
            </a:r>
            <a:r>
              <a:rPr lang="en-US" dirty="0"/>
              <a:t> second so they see the automation layer.</a:t>
            </a:r>
          </a:p>
          <a:p>
            <a:r>
              <a:rPr lang="en-US" dirty="0"/>
              <a:t>Opening talking track</a:t>
            </a:r>
          </a:p>
          <a:p>
            <a:r>
              <a:rPr lang="en-US" dirty="0"/>
              <a:t>Okay. History lesson over. Let's build one. I'm going to walk you through this in two parts.</a:t>
            </a:r>
          </a:p>
          <a:p>
            <a:r>
              <a:rPr lang="en-US" b="1" dirty="0"/>
              <a:t>Part one</a:t>
            </a:r>
            <a:r>
              <a:rPr lang="en-US" dirty="0"/>
              <a:t> — I'll create an Autopilot v2 profile, a device preparation profile, inside Intune directly. Raw Microsoft, the way your senior engineer would do it on a Monday morning. I'll show you the policy, the app assignments, the group setup, everything.</a:t>
            </a:r>
          </a:p>
          <a:p>
            <a:r>
              <a:rPr lang="en-US" b="1" dirty="0"/>
              <a:t>Part two</a:t>
            </a:r>
            <a:r>
              <a:rPr lang="en-US" dirty="0"/>
              <a:t> — I'll do the same thing inside the </a:t>
            </a:r>
            <a:r>
              <a:rPr lang="en-US" dirty="0" err="1"/>
              <a:t>Nerdio</a:t>
            </a:r>
            <a:r>
              <a:rPr lang="en-US" dirty="0"/>
              <a:t> console. And when I say the same thing, I mean I'll deploy the same configuration — but as a reusable template that lands identically in every client in my portfolio. </a:t>
            </a:r>
            <a:r>
              <a:rPr lang="en-US" i="1" dirty="0"/>
              <a:t>That's the punchline. That's why we are all here.</a:t>
            </a:r>
            <a:endParaRPr lang="en-US" dirty="0"/>
          </a:p>
          <a:p>
            <a:r>
              <a:rPr lang="en-US" dirty="0"/>
              <a:t>💡 </a:t>
            </a:r>
            <a:r>
              <a:rPr lang="en-US" b="1" dirty="0"/>
              <a:t>Presenter tip:</a:t>
            </a:r>
            <a:r>
              <a:rPr lang="en-US" dirty="0"/>
              <a:t> Switch windows decisively. Confidence with the tools is a bigger sale than anything you will say during the demo.</a:t>
            </a:r>
          </a:p>
          <a:p>
            <a:endParaRPr lang="en-US" dirty="0"/>
          </a:p>
        </p:txBody>
      </p:sp>
      <p:sp>
        <p:nvSpPr>
          <p:cNvPr id="4" name="Slide Number Placeholder 3">
            <a:extLst>
              <a:ext uri="{FF2B5EF4-FFF2-40B4-BE49-F238E27FC236}">
                <a16:creationId xmlns:a16="http://schemas.microsoft.com/office/drawing/2014/main" id="{E4D3AE2B-9AF0-748E-3599-BECF9702EF29}"/>
              </a:ext>
            </a:extLst>
          </p:cNvPr>
          <p:cNvSpPr>
            <a:spLocks noGrp="1"/>
          </p:cNvSpPr>
          <p:nvPr>
            <p:ph type="sldNum" sz="quarter" idx="5"/>
          </p:nvPr>
        </p:nvSpPr>
        <p:spPr/>
        <p:txBody>
          <a:bodyPr/>
          <a:lstStyle/>
          <a:p>
            <a:fld id="{19B3CFF7-DCA7-3440-BD05-A8163268785C}" type="slidenum">
              <a:rPr lang="en-US" smtClean="0"/>
              <a:t>16</a:t>
            </a:fld>
            <a:endParaRPr lang="en-US"/>
          </a:p>
        </p:txBody>
      </p:sp>
    </p:spTree>
    <p:extLst>
      <p:ext uri="{BB962C8B-B14F-4D97-AF65-F5344CB8AC3E}">
        <p14:creationId xmlns:p14="http://schemas.microsoft.com/office/powerpoint/2010/main" val="106294652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0903BA2-F80A-D1E6-A507-D0FAD0F14C9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E865E4A-5F8C-90C1-E6BF-174B86EA2C7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AE7BA1F2-92B9-901F-F599-5350948F5FA6}"/>
              </a:ext>
            </a:extLst>
          </p:cNvPr>
          <p:cNvSpPr>
            <a:spLocks noGrp="1"/>
          </p:cNvSpPr>
          <p:nvPr>
            <p:ph type="body" idx="1"/>
          </p:nvPr>
        </p:nvSpPr>
        <p:spPr/>
        <p:txBody>
          <a:bodyPr/>
          <a:lstStyle/>
          <a:p>
            <a:r>
              <a:rPr lang="en-US" b="1" dirty="0"/>
              <a:t>Intent:</a:t>
            </a:r>
            <a:r>
              <a:rPr lang="en-US" dirty="0"/>
              <a:t> Bridge from theory to practice. The two-part structure is critical — Intune first so the audience sees the raw Microsoft experience, </a:t>
            </a:r>
            <a:r>
              <a:rPr lang="en-US" dirty="0" err="1"/>
              <a:t>Nerdio</a:t>
            </a:r>
            <a:r>
              <a:rPr lang="en-US" dirty="0"/>
              <a:t> second so they see the automation layer.</a:t>
            </a:r>
          </a:p>
          <a:p>
            <a:r>
              <a:rPr lang="en-US" dirty="0"/>
              <a:t>Opening talking track</a:t>
            </a:r>
          </a:p>
          <a:p>
            <a:r>
              <a:rPr lang="en-US" dirty="0"/>
              <a:t>Okay. History lesson over. Let's build one. I'm going to walk you through this in two parts.</a:t>
            </a:r>
          </a:p>
          <a:p>
            <a:r>
              <a:rPr lang="en-US" b="1" dirty="0"/>
              <a:t>Part one</a:t>
            </a:r>
            <a:r>
              <a:rPr lang="en-US" dirty="0"/>
              <a:t> — I'll create an Autopilot v2 profile, a device preparation profile, inside Intune directly. Raw Microsoft, the way your senior engineer would do it on a Monday morning. I'll show you the policy, the app assignments, the group setup, everything.</a:t>
            </a:r>
          </a:p>
          <a:p>
            <a:r>
              <a:rPr lang="en-US" b="1" dirty="0"/>
              <a:t>Part two</a:t>
            </a:r>
            <a:r>
              <a:rPr lang="en-US" dirty="0"/>
              <a:t> — I'll do the same thing inside the </a:t>
            </a:r>
            <a:r>
              <a:rPr lang="en-US" dirty="0" err="1"/>
              <a:t>Nerdio</a:t>
            </a:r>
            <a:r>
              <a:rPr lang="en-US" dirty="0"/>
              <a:t> console. And when I say the same thing, I mean I'll deploy the same configuration — but as a reusable template that lands identically in every client in my portfolio. </a:t>
            </a:r>
            <a:r>
              <a:rPr lang="en-US" i="1" dirty="0"/>
              <a:t>That's the punchline. That's why we are all here.</a:t>
            </a:r>
            <a:endParaRPr lang="en-US" dirty="0"/>
          </a:p>
          <a:p>
            <a:r>
              <a:rPr lang="en-US" dirty="0"/>
              <a:t>💡 </a:t>
            </a:r>
            <a:r>
              <a:rPr lang="en-US" b="1" dirty="0"/>
              <a:t>Presenter tip:</a:t>
            </a:r>
            <a:r>
              <a:rPr lang="en-US" dirty="0"/>
              <a:t> Switch windows decisively. Confidence with the tools is a bigger sale than anything you will say during the demo.</a:t>
            </a:r>
          </a:p>
          <a:p>
            <a:endParaRPr lang="en-US" dirty="0"/>
          </a:p>
        </p:txBody>
      </p:sp>
      <p:sp>
        <p:nvSpPr>
          <p:cNvPr id="4" name="Slide Number Placeholder 3">
            <a:extLst>
              <a:ext uri="{FF2B5EF4-FFF2-40B4-BE49-F238E27FC236}">
                <a16:creationId xmlns:a16="http://schemas.microsoft.com/office/drawing/2014/main" id="{9B4C59A9-A0FC-DC5E-2031-69CB8F7F6472}"/>
              </a:ext>
            </a:extLst>
          </p:cNvPr>
          <p:cNvSpPr>
            <a:spLocks noGrp="1"/>
          </p:cNvSpPr>
          <p:nvPr>
            <p:ph type="sldNum" sz="quarter" idx="5"/>
          </p:nvPr>
        </p:nvSpPr>
        <p:spPr/>
        <p:txBody>
          <a:bodyPr/>
          <a:lstStyle/>
          <a:p>
            <a:fld id="{19B3CFF7-DCA7-3440-BD05-A8163268785C}" type="slidenum">
              <a:rPr lang="en-US" smtClean="0"/>
              <a:t>17</a:t>
            </a:fld>
            <a:endParaRPr lang="en-US"/>
          </a:p>
        </p:txBody>
      </p:sp>
    </p:spTree>
    <p:extLst>
      <p:ext uri="{BB962C8B-B14F-4D97-AF65-F5344CB8AC3E}">
        <p14:creationId xmlns:p14="http://schemas.microsoft.com/office/powerpoint/2010/main" val="198273227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A20180C-8F0E-651A-2628-CF3F884AA2B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E4D5E06-ECAF-9B5C-A605-84BA022E3CC3}"/>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06EA984-5AFF-C3BB-DBAB-5045E3E8537E}"/>
              </a:ext>
            </a:extLst>
          </p:cNvPr>
          <p:cNvSpPr>
            <a:spLocks noGrp="1"/>
          </p:cNvSpPr>
          <p:nvPr>
            <p:ph type="body" idx="1"/>
          </p:nvPr>
        </p:nvSpPr>
        <p:spPr/>
        <p:txBody>
          <a:bodyPr/>
          <a:lstStyle/>
          <a:p>
            <a:r>
              <a:rPr lang="en-US" b="1" dirty="0"/>
              <a:t>Intent:</a:t>
            </a:r>
            <a:r>
              <a:rPr lang="en-US" dirty="0"/>
              <a:t> Bridge from theory to practice. The two-part structure is critical — Intune first so the audience sees the raw Microsoft experience, </a:t>
            </a:r>
            <a:r>
              <a:rPr lang="en-US" dirty="0" err="1"/>
              <a:t>Nerdio</a:t>
            </a:r>
            <a:r>
              <a:rPr lang="en-US" dirty="0"/>
              <a:t> second so they see the automation layer.</a:t>
            </a:r>
          </a:p>
          <a:p>
            <a:r>
              <a:rPr lang="en-US" dirty="0"/>
              <a:t>Opening talking track</a:t>
            </a:r>
          </a:p>
          <a:p>
            <a:r>
              <a:rPr lang="en-US" dirty="0"/>
              <a:t>Okay. History lesson over. Let's build one. I'm going to walk you through this in two parts.</a:t>
            </a:r>
          </a:p>
          <a:p>
            <a:r>
              <a:rPr lang="en-US" b="1" dirty="0"/>
              <a:t>Part one</a:t>
            </a:r>
            <a:r>
              <a:rPr lang="en-US" dirty="0"/>
              <a:t> — I'll create an Autopilot v2 profile, a device preparation profile, inside Intune directly. Raw Microsoft, the way your senior engineer would do it on a Monday morning. I'll show you the policy, the app assignments, the group setup, everything.</a:t>
            </a:r>
          </a:p>
          <a:p>
            <a:r>
              <a:rPr lang="en-US" b="1" dirty="0"/>
              <a:t>Part two</a:t>
            </a:r>
            <a:r>
              <a:rPr lang="en-US" dirty="0"/>
              <a:t> — I'll do the same thing inside the </a:t>
            </a:r>
            <a:r>
              <a:rPr lang="en-US" dirty="0" err="1"/>
              <a:t>Nerdio</a:t>
            </a:r>
            <a:r>
              <a:rPr lang="en-US" dirty="0"/>
              <a:t> console. And when I say the same thing, I mean I'll deploy the same configuration — but as a reusable template that lands identically in every client in my portfolio. </a:t>
            </a:r>
            <a:r>
              <a:rPr lang="en-US" i="1" dirty="0"/>
              <a:t>That's the punchline. That's why we are all here.</a:t>
            </a:r>
            <a:endParaRPr lang="en-US" dirty="0"/>
          </a:p>
          <a:p>
            <a:r>
              <a:rPr lang="en-US" dirty="0"/>
              <a:t>💡 </a:t>
            </a:r>
            <a:r>
              <a:rPr lang="en-US" b="1" dirty="0"/>
              <a:t>Presenter tip:</a:t>
            </a:r>
            <a:r>
              <a:rPr lang="en-US" dirty="0"/>
              <a:t> Switch windows decisively. Confidence with the tools is a bigger sale than anything you will say during the demo.</a:t>
            </a:r>
          </a:p>
          <a:p>
            <a:endParaRPr lang="en-US" dirty="0"/>
          </a:p>
        </p:txBody>
      </p:sp>
      <p:sp>
        <p:nvSpPr>
          <p:cNvPr id="4" name="Slide Number Placeholder 3">
            <a:extLst>
              <a:ext uri="{FF2B5EF4-FFF2-40B4-BE49-F238E27FC236}">
                <a16:creationId xmlns:a16="http://schemas.microsoft.com/office/drawing/2014/main" id="{EACA1463-202D-D5D4-716B-61F9321B878E}"/>
              </a:ext>
            </a:extLst>
          </p:cNvPr>
          <p:cNvSpPr>
            <a:spLocks noGrp="1"/>
          </p:cNvSpPr>
          <p:nvPr>
            <p:ph type="sldNum" sz="quarter" idx="5"/>
          </p:nvPr>
        </p:nvSpPr>
        <p:spPr/>
        <p:txBody>
          <a:bodyPr/>
          <a:lstStyle/>
          <a:p>
            <a:fld id="{19B3CFF7-DCA7-3440-BD05-A8163268785C}" type="slidenum">
              <a:rPr lang="en-US" smtClean="0"/>
              <a:t>18</a:t>
            </a:fld>
            <a:endParaRPr lang="en-US"/>
          </a:p>
        </p:txBody>
      </p:sp>
    </p:spTree>
    <p:extLst>
      <p:ext uri="{BB962C8B-B14F-4D97-AF65-F5344CB8AC3E}">
        <p14:creationId xmlns:p14="http://schemas.microsoft.com/office/powerpoint/2010/main" val="4438489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1F7866-E6A6-1A82-5234-FA65263B23F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5E410E4-462C-B136-E7DA-8BA554CAD1B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7291C07-5D28-F218-0809-162381FD289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F4FE7E89-6842-B2B8-2724-2DE91951D625}"/>
              </a:ext>
            </a:extLst>
          </p:cNvPr>
          <p:cNvSpPr>
            <a:spLocks noGrp="1"/>
          </p:cNvSpPr>
          <p:nvPr>
            <p:ph type="sldNum" sz="quarter" idx="5"/>
          </p:nvPr>
        </p:nvSpPr>
        <p:spPr/>
        <p:txBody>
          <a:bodyPr/>
          <a:lstStyle/>
          <a:p>
            <a:fld id="{19B3CFF7-DCA7-3440-BD05-A8163268785C}" type="slidenum">
              <a:rPr lang="en-US" smtClean="0"/>
              <a:t>19</a:t>
            </a:fld>
            <a:endParaRPr lang="en-US"/>
          </a:p>
        </p:txBody>
      </p:sp>
    </p:spTree>
    <p:extLst>
      <p:ext uri="{BB962C8B-B14F-4D97-AF65-F5344CB8AC3E}">
        <p14:creationId xmlns:p14="http://schemas.microsoft.com/office/powerpoint/2010/main" val="13720046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9B3CFF7-DCA7-3440-BD05-A8163268785C}" type="slidenum">
              <a:rPr lang="en-US" smtClean="0"/>
              <a:t>2</a:t>
            </a:fld>
            <a:endParaRPr lang="en-US"/>
          </a:p>
        </p:txBody>
      </p:sp>
    </p:spTree>
    <p:extLst>
      <p:ext uri="{BB962C8B-B14F-4D97-AF65-F5344CB8AC3E}">
        <p14:creationId xmlns:p14="http://schemas.microsoft.com/office/powerpoint/2010/main" val="147360806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8D12DA-342B-77F5-C35C-91D385E063B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65DE9F6-246C-0900-799A-0244354C846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0B31678-0B69-458C-5C8B-F9B35C9FF7D9}"/>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77F7EACF-5DE1-5187-F23C-70D8C48CBD96}"/>
              </a:ext>
            </a:extLst>
          </p:cNvPr>
          <p:cNvSpPr>
            <a:spLocks noGrp="1"/>
          </p:cNvSpPr>
          <p:nvPr>
            <p:ph type="sldNum" sz="quarter" idx="5"/>
          </p:nvPr>
        </p:nvSpPr>
        <p:spPr/>
        <p:txBody>
          <a:bodyPr/>
          <a:lstStyle/>
          <a:p>
            <a:fld id="{19B3CFF7-DCA7-3440-BD05-A8163268785C}" type="slidenum">
              <a:rPr lang="en-US" smtClean="0"/>
              <a:t>20</a:t>
            </a:fld>
            <a:endParaRPr lang="en-US"/>
          </a:p>
        </p:txBody>
      </p:sp>
    </p:spTree>
    <p:extLst>
      <p:ext uri="{BB962C8B-B14F-4D97-AF65-F5344CB8AC3E}">
        <p14:creationId xmlns:p14="http://schemas.microsoft.com/office/powerpoint/2010/main" val="174257987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F854B5F-0A20-7AC5-07F7-6C6D00AA87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649465-5D3E-5FFA-7423-F0D3FA9589C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ECB5386-4B83-A32D-3520-72664AD819C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006761B0-CE4F-E198-12BE-717FE2F45C27}"/>
              </a:ext>
            </a:extLst>
          </p:cNvPr>
          <p:cNvSpPr>
            <a:spLocks noGrp="1"/>
          </p:cNvSpPr>
          <p:nvPr>
            <p:ph type="sldNum" sz="quarter" idx="5"/>
          </p:nvPr>
        </p:nvSpPr>
        <p:spPr/>
        <p:txBody>
          <a:bodyPr/>
          <a:lstStyle/>
          <a:p>
            <a:fld id="{19B3CFF7-DCA7-3440-BD05-A8163268785C}" type="slidenum">
              <a:rPr lang="en-US" smtClean="0"/>
              <a:t>21</a:t>
            </a:fld>
            <a:endParaRPr lang="en-US"/>
          </a:p>
        </p:txBody>
      </p:sp>
    </p:spTree>
    <p:extLst>
      <p:ext uri="{BB962C8B-B14F-4D97-AF65-F5344CB8AC3E}">
        <p14:creationId xmlns:p14="http://schemas.microsoft.com/office/powerpoint/2010/main" val="172987491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Microsoft has made improved Autopilot</a:t>
            </a:r>
            <a:r>
              <a:rPr lang="en-US" b="1" dirty="0"/>
              <a:t>.</a:t>
            </a:r>
            <a:r>
              <a:rPr lang="en-US" dirty="0"/>
              <a:t> That is a real win — device preparation is a genuinely good product. But improved is not the same as scalable.</a:t>
            </a:r>
          </a:p>
          <a:p>
            <a:endParaRPr lang="en-US" dirty="0"/>
          </a:p>
          <a:p>
            <a:r>
              <a:rPr lang="en-US" dirty="0" err="1"/>
              <a:t>Nerdio</a:t>
            </a:r>
            <a:r>
              <a:rPr lang="en-US" dirty="0"/>
              <a:t> is what makes it </a:t>
            </a:r>
            <a:r>
              <a:rPr lang="en-US" b="1" dirty="0"/>
              <a:t>scalable.</a:t>
            </a:r>
            <a:r>
              <a:rPr lang="en-US" dirty="0"/>
              <a:t> Three things specifically. </a:t>
            </a:r>
          </a:p>
          <a:p>
            <a:endParaRPr lang="en-US" b="1" dirty="0"/>
          </a:p>
          <a:p>
            <a:r>
              <a:rPr lang="en-US" b="1" dirty="0"/>
              <a:t>Group templates</a:t>
            </a:r>
            <a:r>
              <a:rPr lang="en-US" dirty="0"/>
              <a:t> — configure once, apply everywhere, versioned and governed. </a:t>
            </a:r>
            <a:r>
              <a:rPr lang="en-US" b="1" dirty="0"/>
              <a:t>Multi-tenant orchestration</a:t>
            </a:r>
            <a:r>
              <a:rPr lang="en-US" dirty="0"/>
              <a:t> — one console, every client, consistent deployment posture. And a </a:t>
            </a:r>
            <a:r>
              <a:rPr lang="en-US" b="1" dirty="0"/>
              <a:t>policy pipeline</a:t>
            </a:r>
            <a:r>
              <a:rPr lang="en-US" dirty="0"/>
              <a:t> that works identically across every tenant in your portfolio, without you rebuilding it from scratch each time.</a:t>
            </a:r>
          </a:p>
          <a:p>
            <a:r>
              <a:rPr lang="en-US" dirty="0"/>
              <a:t>That combination turns Autopilot from a feature you use in one tenant into a service you operationalize across your entire book of business. </a:t>
            </a:r>
            <a:r>
              <a:rPr lang="en-US" i="1" dirty="0"/>
              <a:t>That is the difference between having Autopilot and running Autopilot at scale.</a:t>
            </a:r>
            <a:endParaRPr lang="en-US" dirty="0"/>
          </a:p>
          <a:p>
            <a:r>
              <a:rPr lang="en-US" dirty="0"/>
              <a:t>💡 </a:t>
            </a:r>
            <a:r>
              <a:rPr lang="en-US" b="1" dirty="0"/>
              <a:t>Presenter tip:</a:t>
            </a:r>
            <a:r>
              <a:rPr lang="en-US" dirty="0"/>
              <a:t> Deliver the final sentence slowly. This is the line that ends up in their notes — </a:t>
            </a:r>
            <a:r>
              <a:rPr lang="en-US" b="1" dirty="0"/>
              <a:t>"Microsoft made it usable. </a:t>
            </a:r>
            <a:r>
              <a:rPr lang="en-US" b="1" dirty="0" err="1"/>
              <a:t>Nerdio</a:t>
            </a:r>
            <a:r>
              <a:rPr lang="en-US" b="1" dirty="0"/>
              <a:t> makes it scalable."</a:t>
            </a:r>
            <a:endParaRPr lang="en-US" dirty="0"/>
          </a:p>
          <a:p>
            <a:r>
              <a:rPr lang="en-US" b="1" dirty="0"/>
              <a:t>➜ Transition:</a:t>
            </a:r>
            <a:r>
              <a:rPr lang="en-US" dirty="0"/>
              <a:t> </a:t>
            </a:r>
            <a:r>
              <a:rPr lang="en-US" i="1" dirty="0"/>
              <a:t>"Questions. I want all of them."</a:t>
            </a:r>
            <a:endParaRPr lang="en-US"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19B3CFF7-DCA7-3440-BD05-A8163268785C}" type="slidenum">
              <a:rPr lang="en-US" smtClean="0"/>
              <a:t>22</a:t>
            </a:fld>
            <a:endParaRPr lang="en-US"/>
          </a:p>
        </p:txBody>
      </p:sp>
    </p:spTree>
    <p:extLst>
      <p:ext uri="{BB962C8B-B14F-4D97-AF65-F5344CB8AC3E}">
        <p14:creationId xmlns:p14="http://schemas.microsoft.com/office/powerpoint/2010/main" val="358581059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Intent:</a:t>
            </a:r>
            <a:r>
              <a:rPr lang="en-US" dirty="0"/>
              <a:t> Convert the talk into a specific, small, </a:t>
            </a:r>
            <a:r>
              <a:rPr lang="en-US" i="1" dirty="0"/>
              <a:t>this-week</a:t>
            </a:r>
            <a:r>
              <a:rPr lang="en-US" dirty="0"/>
              <a:t> action. Small commitments compound.</a:t>
            </a:r>
          </a:p>
          <a:p>
            <a:r>
              <a:rPr lang="en-US" dirty="0"/>
              <a:t>Talking track</a:t>
            </a:r>
          </a:p>
          <a:p>
            <a:endParaRPr lang="en-US" dirty="0"/>
          </a:p>
          <a:p>
            <a:r>
              <a:rPr lang="en-US" dirty="0"/>
              <a:t>Here's my recommendation. If you tried Autopilot v1 two years ago and walked away frustrated, re-engage. Device preparation removes the two biggest operational barriers: the pre-registration requirement — the hash tax — and the diagnostic black box.</a:t>
            </a:r>
          </a:p>
          <a:p>
            <a:endParaRPr lang="en-US" dirty="0"/>
          </a:p>
          <a:p>
            <a:r>
              <a:rPr lang="en-US" dirty="0"/>
              <a:t>You do not need to boil the ocean. Pick one client. A small one. A new one onboarding this month works best. Pilot device preparation with them </a:t>
            </a:r>
            <a:r>
              <a:rPr lang="en-US" b="1" dirty="0"/>
              <a:t>next week.</a:t>
            </a:r>
            <a:r>
              <a:rPr lang="en-US" dirty="0"/>
              <a:t> </a:t>
            </a:r>
            <a:r>
              <a:rPr lang="en-US" i="1" dirty="0"/>
              <a:t>Next week.</a:t>
            </a:r>
            <a:r>
              <a:rPr lang="en-US" dirty="0"/>
              <a:t> Not next quarter. The learning curve is shorter than you think, and the first deployment will tell you everything you need to know.</a:t>
            </a:r>
          </a:p>
          <a:p>
            <a:r>
              <a:rPr lang="en-US" dirty="0"/>
              <a:t>If you take one action item out of this room today, make it that.</a:t>
            </a:r>
          </a:p>
          <a:p>
            <a:endParaRPr lang="en-US" dirty="0"/>
          </a:p>
          <a:p>
            <a:r>
              <a:rPr lang="en-US" dirty="0"/>
              <a:t>💡 </a:t>
            </a:r>
            <a:r>
              <a:rPr lang="en-US" b="1" dirty="0"/>
              <a:t>Presenter tip:</a:t>
            </a:r>
            <a:r>
              <a:rPr lang="en-US" dirty="0"/>
              <a:t> Repeat </a:t>
            </a:r>
            <a:r>
              <a:rPr lang="en-US" i="1" dirty="0"/>
              <a:t>"next week"</a:t>
            </a:r>
            <a:r>
              <a:rPr lang="en-US" dirty="0"/>
              <a:t> twice, as the script has it. Repetition signals commitment. And look at someone directly when you say it.</a:t>
            </a:r>
          </a:p>
          <a:p>
            <a:r>
              <a:rPr lang="en-US" b="1" dirty="0"/>
              <a:t>➜ Transition:</a:t>
            </a:r>
            <a:r>
              <a:rPr lang="en-US" dirty="0"/>
              <a:t> </a:t>
            </a:r>
            <a:r>
              <a:rPr lang="en-US" i="1" dirty="0"/>
              <a:t>"And here's the bigger insight I want you to leave with."</a:t>
            </a:r>
            <a:endParaRPr lang="en-US" dirty="0"/>
          </a:p>
          <a:p>
            <a:endParaRPr lang="en-US" dirty="0">
              <a:latin typeface="Calibri"/>
              <a:ea typeface="Calibri"/>
              <a:cs typeface="Calibri"/>
            </a:endParaRPr>
          </a:p>
        </p:txBody>
      </p:sp>
      <p:sp>
        <p:nvSpPr>
          <p:cNvPr id="4" name="Slide Number Placeholder 3"/>
          <p:cNvSpPr>
            <a:spLocks noGrp="1"/>
          </p:cNvSpPr>
          <p:nvPr>
            <p:ph type="sldNum" sz="quarter" idx="5"/>
          </p:nvPr>
        </p:nvSpPr>
        <p:spPr/>
        <p:txBody>
          <a:bodyPr/>
          <a:lstStyle/>
          <a:p>
            <a:fld id="{19B3CFF7-DCA7-3440-BD05-A8163268785C}" type="slidenum">
              <a:rPr lang="en-US" smtClean="0"/>
              <a:t>23</a:t>
            </a:fld>
            <a:endParaRPr lang="en-US"/>
          </a:p>
        </p:txBody>
      </p:sp>
    </p:spTree>
    <p:extLst>
      <p:ext uri="{BB962C8B-B14F-4D97-AF65-F5344CB8AC3E}">
        <p14:creationId xmlns:p14="http://schemas.microsoft.com/office/powerpoint/2010/main" val="383319362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Intent:</a:t>
            </a:r>
            <a:r>
              <a:rPr lang="en-US" dirty="0"/>
              <a:t> Translate the "pick one client" line into concrete selection criteria so the audience can actually pick on Monday.</a:t>
            </a:r>
          </a:p>
          <a:p>
            <a:r>
              <a:rPr lang="en-US" b="1" dirty="0"/>
              <a:t>Talking track</a:t>
            </a:r>
          </a:p>
          <a:p>
            <a:r>
              <a:rPr lang="en-US" dirty="0"/>
              <a:t>Recommendation one was "pick one client." Now let me tell you which one. Five filters. Don’t skip any of them.</a:t>
            </a:r>
          </a:p>
          <a:p>
            <a:r>
              <a:rPr lang="en-US" dirty="0"/>
              <a:t>First — pick a new onboarding, not a complex migration. A net-new tenant skips all the legacy cleanup tax. No deregistration cycles, no group-tag archaeology, no surprise hybrid join. You are starting from a clean sheet, which is exactly the environment device preparation was designed for.</a:t>
            </a:r>
          </a:p>
          <a:p>
            <a:r>
              <a:rPr lang="en-US" dirty="0"/>
              <a:t>Second — keep it small. Five to twenty-five devices. Big enough to be real, small enough that one person can run the pilot end-to-end and learn from every deployment. If something breaks, you have time to fix it before it becomes the customer’s problem.</a:t>
            </a:r>
          </a:p>
          <a:p>
            <a:r>
              <a:rPr lang="en-US" dirty="0"/>
              <a:t>Third — cloud-native ready. This is non-negotiable. Microsoft Entra-join only. Windows 11, version 22H2 or later. If the client is still on Windows 10, or still running hybrid join, this is not your pilot. Go find a different one.</a:t>
            </a:r>
          </a:p>
          <a:p>
            <a:r>
              <a:rPr lang="en-US" dirty="0"/>
              <a:t>Fourth — check the licensing before you scope the engagement. Microsoft 365 Business Premium, Microsoft 365 E3 or E5, or the standalone Entra ID P1 plus Intune. If the client doesn’t have one of those, you have a licensing conversation before you have a deployment conversation.</a:t>
            </a:r>
          </a:p>
          <a:p>
            <a:r>
              <a:rPr lang="en-US" dirty="0"/>
              <a:t>Fifth — an engaged sponsor on the customer side. One person at the client willing to be your first guinea pig and willing to give you honest feedback. The first deployment will surface something. You want them in the room when it does.</a:t>
            </a:r>
          </a:p>
          <a:p>
            <a:r>
              <a:rPr lang="en-US" dirty="0"/>
              <a:t>💡 </a:t>
            </a:r>
            <a:r>
              <a:rPr lang="en-US" b="1" dirty="0"/>
              <a:t>Presenter tip:</a:t>
            </a:r>
            <a:r>
              <a:rPr lang="en-US" dirty="0"/>
              <a:t> Walk through these five out loud, then say: "If you cannot find a client that hits all five, you do not yet have your pilot. Keep looking."</a:t>
            </a:r>
          </a:p>
          <a:p>
            <a:r>
              <a:rPr lang="en-US" b="1" dirty="0"/>
              <a:t>➔ Transition:</a:t>
            </a:r>
            <a:r>
              <a:rPr lang="en-US" dirty="0"/>
              <a:t> </a:t>
            </a:r>
            <a:r>
              <a:rPr lang="en-US" i="1" dirty="0"/>
              <a:t>"You picked the client. Now let’s talk about the profile, because most people get this part wrong on the first try."</a:t>
            </a:r>
          </a:p>
        </p:txBody>
      </p:sp>
      <p:sp>
        <p:nvSpPr>
          <p:cNvPr id="4" name="Slide Number Placeholder 3"/>
          <p:cNvSpPr>
            <a:spLocks noGrp="1"/>
          </p:cNvSpPr>
          <p:nvPr>
            <p:ph type="sldNum" sz="quarter" idx="5"/>
          </p:nvPr>
        </p:nvSpPr>
        <p:spPr/>
        <p:txBody>
          <a:bodyPr/>
          <a:lstStyle/>
          <a:p>
            <a:fld id="{19B3CFF7-DCA7-3440-BD05-A8163268785C}" type="slidenum">
              <a:rPr lang="en-US" smtClean="0"/>
              <a:t>24</a:t>
            </a:fld>
            <a:endParaRPr lang="en-US"/>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Intent:</a:t>
            </a:r>
            <a:r>
              <a:rPr lang="en-US" dirty="0"/>
              <a:t> Give the audience six concrete profile-build decisions that prevent the most common first-deployment failures.</a:t>
            </a:r>
          </a:p>
          <a:p>
            <a:r>
              <a:rPr lang="en-US" b="1" dirty="0"/>
              <a:t>Talking track</a:t>
            </a:r>
          </a:p>
          <a:p>
            <a:r>
              <a:rPr lang="en-US" dirty="0"/>
              <a:t>Recommendation two. The profile. Get this right the first time and your pilot succeeds. Get it wrong and you are debugging at 9 PM the night before go-live.</a:t>
            </a:r>
          </a:p>
          <a:p>
            <a:r>
              <a:rPr lang="en-US" dirty="0"/>
              <a:t>Use an assigned device group, not a dynamic one. Microsoft is explicit about this in the docs. Enrollment Time Grouping, where the device gets added to a pre-defined security group at enrollment, deploys faster and more reliably than waiting for dynamic membership rules to evaluate. Static assignment, every time.</a:t>
            </a:r>
          </a:p>
          <a:p>
            <a:r>
              <a:rPr lang="en-US" dirty="0"/>
              <a:t>Target the device group, not the user. Every app and every PowerShell script in the profile must be configured to install in System context, and must be assigned to the device group. User-context anything will not run during OOBE. This is the number one cause of "why didn’t my app install" tickets.</a:t>
            </a:r>
          </a:p>
          <a:p>
            <a:r>
              <a:rPr lang="en-US" dirty="0"/>
              <a:t>Cap the OOBE app list at 25 essential apps. As of January 2026, Microsoft raised the limit from 10 to 25, but that is a ceiling, not a target. Be ruthless. Office, Teams, your RMM agent, your security stack — if it is not blocking the user’s first hour, it deploys after sign-in, not during OOBE.</a:t>
            </a:r>
          </a:p>
          <a:p>
            <a:r>
              <a:rPr lang="en-US" dirty="0"/>
              <a:t>Mix Win32 and line-of-business apps freely in the same profile. This was a no-go in v1 — Microsoft explicitly recommended against it. In device preparation, the providers were re-architected, so you can deploy both in one pass. Use it.</a:t>
            </a:r>
          </a:p>
          <a:p>
            <a:r>
              <a:rPr lang="en-US" dirty="0"/>
              <a:t>If you block personal device enrollments via enrollment restrictions, add a corporate identifier — serial number, manufacturer, model — before the device touches OOBE. That is the gate that says "this is a corporate device." If you don’t use enrollment restrictions, you can skip this step.</a:t>
            </a:r>
          </a:p>
          <a:p>
            <a:r>
              <a:rPr lang="en-US" dirty="0"/>
              <a:t>Last one. Plan for the quality update. Monthly security updates install during OOBE for device preparation, and they add 20 to 40 minutes to provisioning. You cannot turn this off. Set the timeout in the profile accordingly, and tell the customer up front so the first user isn’t staring at a screen wondering if it’s frozen.</a:t>
            </a:r>
          </a:p>
          <a:p>
            <a:r>
              <a:rPr lang="en-US" dirty="0"/>
              <a:t>💡 </a:t>
            </a:r>
            <a:r>
              <a:rPr lang="en-US" b="1" dirty="0"/>
              <a:t>Presenter tip:</a:t>
            </a:r>
            <a:r>
              <a:rPr lang="en-US" dirty="0"/>
              <a:t> Pause on the System-context line. Look at the room. Say: "If you remember nothing else from this slide, remember that one. It is the failure I see most often."</a:t>
            </a:r>
          </a:p>
          <a:p>
            <a:r>
              <a:rPr lang="en-US" b="1" dirty="0"/>
              <a:t>➔ Transition:</a:t>
            </a:r>
            <a:r>
              <a:rPr lang="en-US" dirty="0"/>
              <a:t> </a:t>
            </a:r>
            <a:r>
              <a:rPr lang="en-US" i="1" dirty="0"/>
              <a:t>"Profile is built, devices are deploying. Now — how do you prove the pilot worked?"</a:t>
            </a:r>
          </a:p>
        </p:txBody>
      </p:sp>
      <p:sp>
        <p:nvSpPr>
          <p:cNvPr id="4" name="Slide Number Placeholder 3"/>
          <p:cNvSpPr>
            <a:spLocks noGrp="1"/>
          </p:cNvSpPr>
          <p:nvPr>
            <p:ph type="sldNum" sz="quarter" idx="5"/>
          </p:nvPr>
        </p:nvSpPr>
        <p:spPr/>
        <p:txBody>
          <a:bodyPr/>
          <a:lstStyle/>
          <a:p>
            <a:fld id="{19B3CFF7-DCA7-3440-BD05-A8163268785C}" type="slidenum">
              <a:rPr lang="en-US" smtClean="0"/>
              <a:t>25</a:t>
            </a:fld>
            <a:endParaRPr lang="en-US"/>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Intent:</a:t>
            </a:r>
            <a:r>
              <a:rPr lang="en-US" dirty="0"/>
              <a:t> Convert the pilot into a measurable service launch with five KPIs the MSP can take to a QBR.</a:t>
            </a:r>
          </a:p>
          <a:p>
            <a:r>
              <a:rPr lang="en-US" b="1" dirty="0"/>
              <a:t>Talking track</a:t>
            </a:r>
          </a:p>
          <a:p>
            <a:r>
              <a:rPr lang="en-US" dirty="0"/>
              <a:t>Recommendation three. Measure it. Most pilots fail not because the technology didn’t work, but because nobody captured the data that proves it did. Five KPIs. Track all of them.</a:t>
            </a:r>
          </a:p>
          <a:p>
            <a:r>
              <a:rPr lang="en-US" dirty="0"/>
              <a:t>Deployment success rate. The Windows Autopilot device preparation reporting dashboard tracks this per device, in near real-time. Your target is 95% first-attempt success. Anything below 90% means your profile needs another iteration before you scale to client number two.</a:t>
            </a:r>
          </a:p>
          <a:p>
            <a:r>
              <a:rPr lang="en-US" dirty="0"/>
              <a:t>Time-to-desktop. From OOBE start to a productive desktop. Stopwatch it. Then put it next to your old imaging baseline. If your baseline was four hours of tech-touch and you are now at 45 minutes of zero-touch, that is the number that sells the next deployment internally.</a:t>
            </a:r>
          </a:p>
          <a:p>
            <a:r>
              <a:rPr lang="en-US" dirty="0"/>
              <a:t>App and script status per device. Use the deployment report to spot patterns. If the same app fails on three out of five devices, you have a profile bug, not a device bug. Catch it in the pilot before you replicate the bug across fifty tenants.</a:t>
            </a:r>
          </a:p>
          <a:p>
            <a:r>
              <a:rPr lang="en-US" dirty="0"/>
              <a:t>Hash collection time eliminated. This was the biggest line item in your v1 cost model — the hash tax. Calculate the hours per device you used to spend on Get-</a:t>
            </a:r>
            <a:r>
              <a:rPr lang="en-US" dirty="0" err="1"/>
              <a:t>WindowsAutopilotInfo</a:t>
            </a:r>
            <a:r>
              <a:rPr lang="en-US" dirty="0"/>
              <a:t>, CSV uploads, and tenant-mismatch cleanup. Multiply by the pilot device count. That is your first hard ROI number.</a:t>
            </a:r>
          </a:p>
          <a:p>
            <a:r>
              <a:rPr lang="en-US" dirty="0"/>
              <a:t>Tech-touch hours per device. The KPI that turns this from a feature story into a margin story. Walk into your QBR with a chart that shows tech-touch hours dropping by 80%. That is the conversation that gets you the green light to roll device preparation across your entire book of business.</a:t>
            </a:r>
          </a:p>
          <a:p>
            <a:r>
              <a:rPr lang="en-US" dirty="0"/>
              <a:t>💡 </a:t>
            </a:r>
            <a:r>
              <a:rPr lang="en-US" b="1" dirty="0"/>
              <a:t>Presenter tip:</a:t>
            </a:r>
            <a:r>
              <a:rPr lang="en-US" dirty="0"/>
              <a:t> Hold up one finger for each KPI as you list them. Five fingers, five numbers, one slide. Then say: "If you measure these five things in your pilot, you have everything you need to scale."</a:t>
            </a:r>
          </a:p>
          <a:p>
            <a:r>
              <a:rPr lang="en-US" b="1" dirty="0"/>
              <a:t>➔ Transition:</a:t>
            </a:r>
            <a:r>
              <a:rPr lang="en-US" dirty="0"/>
              <a:t> </a:t>
            </a:r>
            <a:r>
              <a:rPr lang="en-US" i="1" dirty="0"/>
              <a:t>"That is the playbook. Pick the client, build the profile, measure the result. Questions?"</a:t>
            </a:r>
          </a:p>
        </p:txBody>
      </p:sp>
      <p:sp>
        <p:nvSpPr>
          <p:cNvPr id="4" name="Slide Number Placeholder 3"/>
          <p:cNvSpPr>
            <a:spLocks noGrp="1"/>
          </p:cNvSpPr>
          <p:nvPr>
            <p:ph type="sldNum" sz="quarter" idx="5"/>
          </p:nvPr>
        </p:nvSpPr>
        <p:spPr/>
        <p:txBody>
          <a:bodyPr/>
          <a:lstStyle/>
          <a:p>
            <a:fld id="{19B3CFF7-DCA7-3440-BD05-A8163268785C}" type="slidenum">
              <a:rPr lang="en-US" smtClean="0"/>
              <a:t>26</a:t>
            </a:fld>
            <a:endParaRPr 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First, the pain points of traditional deployment — the world before Autopilot. </a:t>
            </a:r>
          </a:p>
          <a:p>
            <a:endParaRPr lang="en-US" dirty="0"/>
          </a:p>
          <a:p>
            <a:r>
              <a:rPr lang="en-US" dirty="0"/>
              <a:t>Then why Autopilot felt like the future when it first landed and how classic Autopilot actually worked under the hood and the pain point every MSP in this room knows too well — the part Autopilot v1 didn't fix. </a:t>
            </a:r>
          </a:p>
          <a:p>
            <a:endParaRPr lang="en-US" dirty="0"/>
          </a:p>
          <a:p>
            <a:r>
              <a:rPr lang="en-US" dirty="0"/>
              <a:t>what Microsoft did about it: device preparation also know as autopilot v2. </a:t>
            </a:r>
          </a:p>
          <a:p>
            <a:endParaRPr lang="en-US" dirty="0"/>
          </a:p>
          <a:p>
            <a:r>
              <a:rPr lang="en-US" dirty="0"/>
              <a:t>And finally a live walkthrough — first in Intune, then in </a:t>
            </a:r>
            <a:r>
              <a:rPr lang="en-US" dirty="0" err="1"/>
              <a:t>Nerdio</a:t>
            </a:r>
            <a:r>
              <a:rPr lang="en-US" dirty="0"/>
              <a:t> — followed by Q&amp;A.</a:t>
            </a:r>
          </a:p>
          <a:p>
            <a:endParaRPr lang="en-US" dirty="0"/>
          </a:p>
          <a:p>
            <a:r>
              <a:rPr lang="en-US" dirty="0"/>
              <a:t>If you only stay for one section, stay for the demo. That's where the abstraction collapses into something you can run on Monday.</a:t>
            </a:r>
          </a:p>
          <a:p>
            <a:r>
              <a:rPr lang="en-US" b="1" dirty="0"/>
              <a:t>Presenter tip:</a:t>
            </a:r>
            <a:r>
              <a:rPr lang="en-US" dirty="0"/>
              <a:t> Don't read the agenda verbatim. The slide is doing that work. Add the "stay for the demo" hook so the agenda has a payoff.</a:t>
            </a:r>
          </a:p>
          <a:p>
            <a:r>
              <a:rPr lang="en-US" b="1" dirty="0"/>
              <a:t>Transition:</a:t>
            </a:r>
            <a:r>
              <a:rPr lang="en-US" dirty="0"/>
              <a:t> </a:t>
            </a:r>
            <a:r>
              <a:rPr lang="en-US" i="1" dirty="0"/>
              <a:t>"</a:t>
            </a:r>
            <a:r>
              <a:rPr lang="en-US" dirty="0"/>
              <a:t>Before we get into the technology</a:t>
            </a:r>
            <a:r>
              <a:rPr lang="en-US" i="1" dirty="0"/>
              <a:t>."</a:t>
            </a:r>
            <a:endParaRPr lang="en-US" dirty="0"/>
          </a:p>
        </p:txBody>
      </p:sp>
      <p:sp>
        <p:nvSpPr>
          <p:cNvPr id="4" name="Slide Number Placeholder 3"/>
          <p:cNvSpPr>
            <a:spLocks noGrp="1"/>
          </p:cNvSpPr>
          <p:nvPr>
            <p:ph type="sldNum" sz="quarter" idx="5"/>
          </p:nvPr>
        </p:nvSpPr>
        <p:spPr/>
        <p:txBody>
          <a:bodyPr/>
          <a:lstStyle/>
          <a:p>
            <a:fld id="{19B3CFF7-DCA7-3440-BD05-A8163268785C}" type="slidenum">
              <a:rPr lang="en-US" smtClean="0"/>
              <a:t>3</a:t>
            </a:fld>
            <a:endParaRPr lang="en-US"/>
          </a:p>
        </p:txBody>
      </p:sp>
    </p:spTree>
    <p:extLst>
      <p:ext uri="{BB962C8B-B14F-4D97-AF65-F5344CB8AC3E}">
        <p14:creationId xmlns:p14="http://schemas.microsoft.com/office/powerpoint/2010/main" val="18452005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Intent:</a:t>
            </a:r>
            <a:r>
              <a:rPr lang="en-US" dirty="0"/>
              <a:t> Hook the audience with a personal story so the structural pain on slide 5 lands as recognized truth, not abstract bullet points.</a:t>
            </a:r>
          </a:p>
          <a:p>
            <a:endParaRPr lang="en-US" dirty="0"/>
          </a:p>
          <a:p>
            <a:r>
              <a:rPr lang="en-US" b="1" dirty="0"/>
              <a:t>Talking track:</a:t>
            </a:r>
            <a:r>
              <a:rPr lang="en-US" dirty="0"/>
              <a:t> Before we start I want to tell you about my experience with windows autopilot. I was working as an IT Support Analyst in downtown LA. My team was already launching Autopilot, before lockdown, however, as offices closed and the workforce went remote, we expedited our adoption for Autopilot. We needed to deploy devices to users across the nation, and Autopilot helped us achieve it— devices could be enrolled anywhere.</a:t>
            </a:r>
          </a:p>
          <a:p>
            <a:endParaRPr lang="en-US" dirty="0"/>
          </a:p>
          <a:p>
            <a:r>
              <a:rPr lang="en-US" dirty="0"/>
              <a:t>That's when traditional imaging started feeling too slow, too manual, too tied to the office. Since then, as a Modern Work Engineer, I've deployed Autopilot across many environments under real deadlines. I’ve built policies, standard operating procedures, and helped train IT teams on how to enroll devices with Intune. Time after time I saw the same four pain points show up</a:t>
            </a:r>
          </a:p>
          <a:p>
            <a:endParaRPr lang="en-US" dirty="0"/>
          </a:p>
          <a:p>
            <a:endParaRPr lang="en-US" dirty="0"/>
          </a:p>
          <a:p>
            <a:r>
              <a:rPr lang="en-US" b="1" dirty="0"/>
              <a:t>Presenter tip:</a:t>
            </a:r>
            <a:r>
              <a:rPr lang="en-US" dirty="0"/>
              <a:t> Slow down on "the office was empty, that assumption fell apart in a single week." That is the line that earns you the audience's permission to talk about the rest. Look at one person when you say it.</a:t>
            </a:r>
          </a:p>
          <a:p>
            <a:r>
              <a:rPr lang="en-US" b="1" dirty="0"/>
              <a:t>Transition:</a:t>
            </a:r>
            <a:r>
              <a:rPr lang="en-US" dirty="0"/>
              <a:t> </a:t>
            </a:r>
            <a:r>
              <a:rPr lang="en-US" i="1" dirty="0"/>
              <a:t>"Here are the four pain points traditional deployment created — the same four Autopilot was built to solve.”</a:t>
            </a:r>
          </a:p>
          <a:p>
            <a:endParaRPr lang="en-US" i="1" dirty="0"/>
          </a:p>
          <a:p>
            <a:endParaRPr lang="en-US" dirty="0"/>
          </a:p>
        </p:txBody>
      </p:sp>
      <p:sp>
        <p:nvSpPr>
          <p:cNvPr id="4" name="Slide Number Placeholder 3"/>
          <p:cNvSpPr>
            <a:spLocks noGrp="1"/>
          </p:cNvSpPr>
          <p:nvPr>
            <p:ph type="sldNum" sz="quarter" idx="5"/>
          </p:nvPr>
        </p:nvSpPr>
        <p:spPr/>
        <p:txBody>
          <a:bodyPr/>
          <a:lstStyle/>
          <a:p>
            <a:fld id="{19B3CFF7-DCA7-3440-BD05-A8163268785C}" type="slidenum">
              <a:rPr lang="en-US" smtClean="0"/>
              <a:t>4</a:t>
            </a:fld>
            <a:endParaRPr lang="en-US"/>
          </a:p>
        </p:txBody>
      </p:sp>
    </p:spTree>
    <p:extLst>
      <p:ext uri="{BB962C8B-B14F-4D97-AF65-F5344CB8AC3E}">
        <p14:creationId xmlns:p14="http://schemas.microsoft.com/office/powerpoint/2010/main" val="7276764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Infrastructure.</a:t>
            </a:r>
            <a:r>
              <a:rPr lang="en-US" dirty="0"/>
              <a:t> You need </a:t>
            </a:r>
            <a:r>
              <a:rPr lang="en-US" kern="1200" dirty="0">
                <a:effectLst/>
              </a:rPr>
              <a:t>an </a:t>
            </a:r>
            <a:r>
              <a:rPr lang="en-US" dirty="0"/>
              <a:t>imaging server</a:t>
            </a:r>
            <a:r>
              <a:rPr lang="en-US" kern="1200" dirty="0">
                <a:effectLst/>
              </a:rPr>
              <a:t>. </a:t>
            </a:r>
            <a:r>
              <a:rPr lang="en-US" dirty="0"/>
              <a:t>You need </a:t>
            </a:r>
            <a:r>
              <a:rPr lang="en-US" kern="1200" dirty="0">
                <a:effectLst/>
              </a:rPr>
              <a:t>a </a:t>
            </a:r>
            <a:r>
              <a:rPr lang="en-US" dirty="0"/>
              <a:t>golden image. You need somebody maintaining that </a:t>
            </a:r>
            <a:r>
              <a:rPr lang="en-US" kern="1200" dirty="0">
                <a:effectLst/>
              </a:rPr>
              <a:t>image — </a:t>
            </a:r>
            <a:r>
              <a:rPr lang="en-US" dirty="0"/>
              <a:t>patching it, updating drivers, testing it against every hardware model in your catalog. And the infrastructure to run it costs you money whether you’re deploying 2 devices or 200.</a:t>
            </a:r>
          </a:p>
          <a:p>
            <a:endParaRPr lang="en-US" dirty="0"/>
          </a:p>
          <a:p>
            <a:r>
              <a:rPr lang="en-US" b="1" dirty="0"/>
              <a:t>Logistics.</a:t>
            </a:r>
            <a:r>
              <a:rPr lang="en-US" dirty="0"/>
              <a:t> Let's say you manually configure the device. device ships from the distributor to your shop. You receive it. You </a:t>
            </a:r>
            <a:r>
              <a:rPr lang="en-US" kern="1200" dirty="0">
                <a:effectLst/>
              </a:rPr>
              <a:t>image </a:t>
            </a:r>
            <a:r>
              <a:rPr lang="en-US" dirty="0"/>
              <a:t>it. You box it back up. You ship it again </a:t>
            </a:r>
            <a:r>
              <a:rPr lang="en-US" kern="1200" dirty="0">
                <a:effectLst/>
              </a:rPr>
              <a:t>to </a:t>
            </a:r>
            <a:r>
              <a:rPr lang="en-US" dirty="0"/>
              <a:t>the end user. </a:t>
            </a:r>
            <a:r>
              <a:rPr lang="en-US" i="1" dirty="0"/>
              <a:t>Two shipping legs, two sets of packaging costs, and extra </a:t>
            </a:r>
            <a:r>
              <a:rPr lang="en-US" i="1" kern="1200" dirty="0">
                <a:effectLst/>
              </a:rPr>
              <a:t>time </a:t>
            </a:r>
            <a:r>
              <a:rPr lang="en-US" i="1" dirty="0"/>
              <a:t>before the user gets their laptop.</a:t>
            </a:r>
          </a:p>
          <a:p>
            <a:endParaRPr lang="en-US" dirty="0"/>
          </a:p>
          <a:p>
            <a:r>
              <a:rPr lang="en-US" b="1" dirty="0"/>
              <a:t>Margin.</a:t>
            </a:r>
            <a:r>
              <a:rPr lang="en-US" dirty="0"/>
              <a:t> Every minute a tech spends on manual prep is </a:t>
            </a:r>
            <a:r>
              <a:rPr lang="en-US" kern="1200" dirty="0">
                <a:effectLst/>
              </a:rPr>
              <a:t>a </a:t>
            </a:r>
            <a:r>
              <a:rPr lang="en-US" dirty="0"/>
              <a:t>minute they're not billing strategic work. And for MSPs where device deployment is bundled into an MRR agreement</a:t>
            </a:r>
            <a:r>
              <a:rPr lang="en-US" kern="1200" dirty="0">
                <a:effectLst/>
              </a:rPr>
              <a:t>, every </a:t>
            </a:r>
            <a:r>
              <a:rPr lang="en-US" dirty="0"/>
              <a:t>minute is pure cost — it's eating your margin, invisibly</a:t>
            </a:r>
            <a:r>
              <a:rPr lang="en-US" kern="1200" dirty="0">
                <a:effectLst/>
              </a:rPr>
              <a:t>, every </a:t>
            </a:r>
            <a:r>
              <a:rPr lang="en-US" dirty="0"/>
              <a:t>single week.</a:t>
            </a:r>
          </a:p>
          <a:p>
            <a:endParaRPr lang="en-US" dirty="0"/>
          </a:p>
          <a:p>
            <a:r>
              <a:rPr lang="en-US" dirty="0"/>
              <a:t>And finally — </a:t>
            </a:r>
            <a:r>
              <a:rPr lang="en-US" b="1" kern="1200" dirty="0">
                <a:effectLst/>
              </a:rPr>
              <a:t>update</a:t>
            </a:r>
            <a:r>
              <a:rPr lang="en-US" b="1" dirty="0"/>
              <a:t> debt</a:t>
            </a:r>
            <a:r>
              <a:rPr lang="en-US" b="1" kern="1200" dirty="0">
                <a:effectLst/>
              </a:rPr>
              <a:t>.</a:t>
            </a:r>
            <a:r>
              <a:rPr lang="en-US" kern="1200" dirty="0">
                <a:effectLst/>
              </a:rPr>
              <a:t> Images need maintenance cycles and if you don't keep up with the date stamp by the time you deploy a new device, it could already be two to three patch cycles behind.</a:t>
            </a:r>
            <a:endParaRPr lang="en-US" dirty="0"/>
          </a:p>
        </p:txBody>
      </p:sp>
      <p:sp>
        <p:nvSpPr>
          <p:cNvPr id="4" name="Slide Number Placeholder 3"/>
          <p:cNvSpPr>
            <a:spLocks noGrp="1"/>
          </p:cNvSpPr>
          <p:nvPr>
            <p:ph type="sldNum" sz="quarter" idx="5"/>
          </p:nvPr>
        </p:nvSpPr>
        <p:spPr/>
        <p:txBody>
          <a:bodyPr/>
          <a:lstStyle/>
          <a:p>
            <a:fld id="{19B3CFF7-DCA7-3440-BD05-A8163268785C}" type="slidenum">
              <a:rPr lang="en-US" smtClean="0"/>
              <a:t>5</a:t>
            </a:fld>
            <a:endParaRPr lang="en-US"/>
          </a:p>
        </p:txBody>
      </p:sp>
    </p:spTree>
    <p:extLst>
      <p:ext uri="{BB962C8B-B14F-4D97-AF65-F5344CB8AC3E}">
        <p14:creationId xmlns:p14="http://schemas.microsoft.com/office/powerpoint/2010/main" val="127892467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9C86076-C6B0-A78D-FD01-0739228C6CC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2A85519-5382-4B6E-7B44-5EE0188CCE8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CE3AE23-70CC-B723-53F4-0E591C2C0BC0}"/>
              </a:ext>
            </a:extLst>
          </p:cNvPr>
          <p:cNvSpPr>
            <a:spLocks noGrp="1"/>
          </p:cNvSpPr>
          <p:nvPr>
            <p:ph type="body" idx="1"/>
          </p:nvPr>
        </p:nvSpPr>
        <p:spPr/>
        <p:txBody>
          <a:bodyPr/>
          <a:lstStyle/>
          <a:p>
            <a:r>
              <a:rPr lang="en-US" dirty="0"/>
              <a:t>What if you didn't need </a:t>
            </a:r>
            <a:r>
              <a:rPr lang="en-US" b="0" i="0" kern="1200" dirty="0">
                <a:effectLst/>
              </a:rPr>
              <a:t>to </a:t>
            </a:r>
            <a:r>
              <a:rPr lang="en-US" dirty="0"/>
              <a:t>deal with them? Microsoft introduced Windows </a:t>
            </a:r>
            <a:r>
              <a:rPr lang="en-US" kern="1200" dirty="0">
                <a:effectLst/>
              </a:rPr>
              <a:t>Autopilot </a:t>
            </a:r>
            <a:r>
              <a:rPr lang="en-US" dirty="0"/>
              <a:t>around 2017 with a compelling vision</a:t>
            </a:r>
            <a:r>
              <a:rPr lang="en-US" kern="1200" dirty="0">
                <a:effectLst/>
              </a:rPr>
              <a:t>: </a:t>
            </a:r>
            <a:r>
              <a:rPr lang="en-US" dirty="0"/>
              <a:t>what if </a:t>
            </a:r>
            <a:r>
              <a:rPr lang="en-US" kern="1200" dirty="0">
                <a:effectLst/>
              </a:rPr>
              <a:t>the device </a:t>
            </a:r>
            <a:r>
              <a:rPr lang="en-US" dirty="0"/>
              <a:t>went directly </a:t>
            </a:r>
            <a:r>
              <a:rPr lang="en-US" kern="1200" dirty="0">
                <a:effectLst/>
              </a:rPr>
              <a:t>from the </a:t>
            </a:r>
            <a:r>
              <a:rPr lang="en-US" dirty="0"/>
              <a:t>manufacturer </a:t>
            </a:r>
            <a:r>
              <a:rPr lang="en-US" kern="1200" dirty="0">
                <a:effectLst/>
              </a:rPr>
              <a:t>to the </a:t>
            </a:r>
            <a:r>
              <a:rPr lang="en-US" dirty="0"/>
              <a:t>user</a:t>
            </a:r>
            <a:r>
              <a:rPr lang="en-US" kern="1200" dirty="0">
                <a:effectLst/>
              </a:rPr>
              <a:t>, and </a:t>
            </a:r>
            <a:r>
              <a:rPr lang="en-US" dirty="0"/>
              <a:t>configured itself automatically using </a:t>
            </a:r>
            <a:r>
              <a:rPr lang="en-US" kern="1200" dirty="0">
                <a:effectLst/>
              </a:rPr>
              <a:t>the </a:t>
            </a:r>
            <a:r>
              <a:rPr lang="en-US" dirty="0"/>
              <a:t>preinstalled OS?</a:t>
            </a:r>
          </a:p>
          <a:p>
            <a:endParaRPr lang="en-US" dirty="0"/>
          </a:p>
          <a:p>
            <a:endParaRPr lang="en-US" dirty="0"/>
          </a:p>
          <a:p>
            <a:r>
              <a:rPr lang="en-US" dirty="0"/>
              <a:t>That was </a:t>
            </a:r>
            <a:r>
              <a:rPr lang="en-US" kern="1200" dirty="0">
                <a:effectLst/>
              </a:rPr>
              <a:t>the </a:t>
            </a:r>
            <a:r>
              <a:rPr lang="en-US" dirty="0"/>
              <a:t>original promise of Autopilot.</a:t>
            </a:r>
          </a:p>
          <a:p>
            <a:r>
              <a:rPr lang="en-US" dirty="0"/>
              <a:t>The OEM image is fine — use it as-is</a:t>
            </a:r>
          </a:p>
          <a:p>
            <a:r>
              <a:rPr lang="en-US" kern="1200" dirty="0">
                <a:effectLst/>
              </a:rPr>
              <a:t>No </a:t>
            </a:r>
            <a:r>
              <a:rPr lang="en-US" dirty="0"/>
              <a:t>custom images per hardware model.</a:t>
            </a:r>
          </a:p>
          <a:p>
            <a:r>
              <a:rPr lang="en-US" kern="1200" dirty="0">
                <a:effectLst/>
              </a:rPr>
              <a:t>No </a:t>
            </a:r>
            <a:r>
              <a:rPr lang="en-US" dirty="0"/>
              <a:t>hands-on staging</a:t>
            </a:r>
            <a:r>
              <a:rPr lang="en-US" kern="1200" dirty="0">
                <a:effectLst/>
              </a:rPr>
              <a:t>.</a:t>
            </a:r>
          </a:p>
          <a:p>
            <a:endParaRPr lang="en-US" dirty="0"/>
          </a:p>
          <a:p>
            <a:r>
              <a:rPr lang="en-US" kern="1200" dirty="0">
                <a:effectLst/>
              </a:rPr>
              <a:t>This </a:t>
            </a:r>
            <a:r>
              <a:rPr lang="en-US" dirty="0"/>
              <a:t>was a big deal</a:t>
            </a:r>
            <a:r>
              <a:rPr lang="en-US" kern="1200" dirty="0">
                <a:effectLst/>
              </a:rPr>
              <a:t>. </a:t>
            </a:r>
            <a:r>
              <a:rPr lang="en-US" dirty="0"/>
              <a:t>This </a:t>
            </a:r>
            <a:r>
              <a:rPr lang="en-US" kern="1200" dirty="0">
                <a:effectLst/>
              </a:rPr>
              <a:t>was </a:t>
            </a:r>
            <a:r>
              <a:rPr lang="en-US" dirty="0"/>
              <a:t>the moment zero-touch device enrollment became viable for partners</a:t>
            </a:r>
            <a:r>
              <a:rPr lang="en-US" kern="1200" dirty="0">
                <a:effectLst/>
              </a:rPr>
              <a:t>. You were no longer geo-fenced, as device provisioning could occur anywhere with an internet connection</a:t>
            </a:r>
            <a:endParaRPr lang="en-US" sz="1200" b="0" i="0" kern="1200" dirty="0">
              <a:solidFill>
                <a:schemeClr val="tx1"/>
              </a:solidFill>
              <a:effectLst/>
              <a:latin typeface="+mn-lt"/>
              <a:ea typeface="+mn-ea"/>
              <a:cs typeface="+mn-cs"/>
            </a:endParaRPr>
          </a:p>
        </p:txBody>
      </p:sp>
      <p:sp>
        <p:nvSpPr>
          <p:cNvPr id="4" name="Slide Number Placeholder 3">
            <a:extLst>
              <a:ext uri="{FF2B5EF4-FFF2-40B4-BE49-F238E27FC236}">
                <a16:creationId xmlns:a16="http://schemas.microsoft.com/office/drawing/2014/main" id="{46C98D50-CC2F-106D-3C63-27C89C280459}"/>
              </a:ext>
            </a:extLst>
          </p:cNvPr>
          <p:cNvSpPr>
            <a:spLocks noGrp="1"/>
          </p:cNvSpPr>
          <p:nvPr>
            <p:ph type="sldNum" sz="quarter" idx="5"/>
          </p:nvPr>
        </p:nvSpPr>
        <p:spPr/>
        <p:txBody>
          <a:bodyPr/>
          <a:lstStyle/>
          <a:p>
            <a:fld id="{19B3CFF7-DCA7-3440-BD05-A8163268785C}" type="slidenum">
              <a:rPr lang="en-US" smtClean="0"/>
              <a:t>6</a:t>
            </a:fld>
            <a:endParaRPr lang="en-US"/>
          </a:p>
        </p:txBody>
      </p:sp>
    </p:spTree>
    <p:extLst>
      <p:ext uri="{BB962C8B-B14F-4D97-AF65-F5344CB8AC3E}">
        <p14:creationId xmlns:p14="http://schemas.microsoft.com/office/powerpoint/2010/main" val="22680909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39CEB9D-18A2-7236-487D-6082AF2378F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29B2977-794F-F0E8-3A13-BE6BDF3823F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050E4F11-124E-CB5F-4DED-15E1E0E279D0}"/>
              </a:ext>
            </a:extLst>
          </p:cNvPr>
          <p:cNvSpPr>
            <a:spLocks noGrp="1"/>
          </p:cNvSpPr>
          <p:nvPr>
            <p:ph type="body" idx="1"/>
          </p:nvPr>
        </p:nvSpPr>
        <p:spPr/>
        <p:txBody>
          <a:bodyPr/>
          <a:lstStyle/>
          <a:p>
            <a:r>
              <a:rPr lang="en-US" dirty="0"/>
              <a:t>So quick overview on what was needed with classic Autopilot: You have a supported Windows Edition (Pro, Enterprise, Education, or any of the variations).</a:t>
            </a:r>
          </a:p>
          <a:p>
            <a:r>
              <a:rPr lang="en-US" dirty="0"/>
              <a:t>Need to ensure you have the proper licensing.</a:t>
            </a:r>
          </a:p>
          <a:p>
            <a:r>
              <a:rPr lang="en-US" dirty="0"/>
              <a:t>I have some customers who leverage their Intune license on their </a:t>
            </a:r>
            <a:r>
              <a:rPr lang="en-US" dirty="0" err="1"/>
              <a:t>EntraID</a:t>
            </a:r>
            <a:r>
              <a:rPr lang="en-US" dirty="0"/>
              <a:t> P1, though I do not recommend that.</a:t>
            </a:r>
          </a:p>
          <a:p>
            <a:r>
              <a:rPr lang="en-US" dirty="0"/>
              <a:t>Need to ensure you have your profile set up and automatic enrollment with Intune, as well as the hardware hash.</a:t>
            </a:r>
          </a:p>
          <a:p>
            <a:r>
              <a:rPr lang="en-US" dirty="0"/>
              <a:t>I want you to remember this phrase: "Hardware hash has become important later on."</a:t>
            </a:r>
          </a:p>
          <a:p>
            <a:endParaRPr lang="en-US" dirty="0"/>
          </a:p>
        </p:txBody>
      </p:sp>
      <p:sp>
        <p:nvSpPr>
          <p:cNvPr id="4" name="Slide Number Placeholder 3">
            <a:extLst>
              <a:ext uri="{FF2B5EF4-FFF2-40B4-BE49-F238E27FC236}">
                <a16:creationId xmlns:a16="http://schemas.microsoft.com/office/drawing/2014/main" id="{E07C2F51-F2FC-5811-C20B-F1AB99E0880F}"/>
              </a:ext>
            </a:extLst>
          </p:cNvPr>
          <p:cNvSpPr>
            <a:spLocks noGrp="1"/>
          </p:cNvSpPr>
          <p:nvPr>
            <p:ph type="sldNum" sz="quarter" idx="5"/>
          </p:nvPr>
        </p:nvSpPr>
        <p:spPr/>
        <p:txBody>
          <a:bodyPr/>
          <a:lstStyle/>
          <a:p>
            <a:fld id="{19B3CFF7-DCA7-3440-BD05-A8163268785C}" type="slidenum">
              <a:rPr lang="en-US" smtClean="0"/>
              <a:t>7</a:t>
            </a:fld>
            <a:endParaRPr lang="en-US"/>
          </a:p>
        </p:txBody>
      </p:sp>
    </p:spTree>
    <p:extLst>
      <p:ext uri="{BB962C8B-B14F-4D97-AF65-F5344CB8AC3E}">
        <p14:creationId xmlns:p14="http://schemas.microsoft.com/office/powerpoint/2010/main" val="38808387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After you Purchase the device this is what the flow looks like</a:t>
            </a:r>
          </a:p>
          <a:p>
            <a:pPr>
              <a:defRPr/>
            </a:pPr>
            <a:endParaRPr lang="en-US" b="1" dirty="0"/>
          </a:p>
          <a:p>
            <a:pPr>
              <a:defRPr/>
            </a:pPr>
            <a:r>
              <a:rPr lang="en-US" b="1" dirty="0"/>
              <a:t>Step one</a:t>
            </a:r>
            <a:r>
              <a:rPr lang="en-US" dirty="0"/>
              <a:t> — </a:t>
            </a:r>
            <a:r>
              <a:rPr lang="en-US" kern="1200" dirty="0">
                <a:effectLst/>
              </a:rPr>
              <a:t>the device </a:t>
            </a:r>
            <a:r>
              <a:rPr lang="en-US" dirty="0"/>
              <a:t>gets enrolled into </a:t>
            </a:r>
            <a:r>
              <a:rPr lang="en-US" kern="1200" dirty="0">
                <a:effectLst/>
              </a:rPr>
              <a:t>the </a:t>
            </a:r>
            <a:r>
              <a:rPr lang="en-US" dirty="0"/>
              <a:t>partner's tenant. The enrollment is done using its hardware hash</a:t>
            </a:r>
            <a:r>
              <a:rPr lang="en-US" kern="1200" dirty="0">
                <a:effectLst/>
              </a:rPr>
              <a:t>. </a:t>
            </a:r>
          </a:p>
          <a:p>
            <a:pPr>
              <a:defRPr/>
            </a:pPr>
            <a:r>
              <a:rPr lang="en-US" b="1" dirty="0"/>
              <a:t>Step two</a:t>
            </a:r>
            <a:r>
              <a:rPr lang="en-US" dirty="0"/>
              <a:t> — the device ships directly from the distributor</a:t>
            </a:r>
            <a:r>
              <a:rPr lang="en-US" kern="1200" dirty="0">
                <a:effectLst/>
              </a:rPr>
              <a:t> to </a:t>
            </a:r>
            <a:r>
              <a:rPr lang="en-US" dirty="0"/>
              <a:t>the end user. No stopover at </a:t>
            </a:r>
            <a:r>
              <a:rPr lang="en-US" kern="1200" dirty="0">
                <a:effectLst/>
              </a:rPr>
              <a:t>your </a:t>
            </a:r>
            <a:r>
              <a:rPr lang="en-US" dirty="0"/>
              <a:t>office</a:t>
            </a:r>
            <a:r>
              <a:rPr lang="en-US" kern="1200" dirty="0">
                <a:effectLst/>
              </a:rPr>
              <a:t>. </a:t>
            </a:r>
            <a:r>
              <a:rPr lang="en-US" dirty="0"/>
              <a:t>Huge logistics win.</a:t>
            </a:r>
          </a:p>
          <a:p>
            <a:pPr>
              <a:defRPr/>
            </a:pPr>
            <a:r>
              <a:rPr lang="en-US" b="1" dirty="0"/>
              <a:t>Step three</a:t>
            </a:r>
            <a:r>
              <a:rPr lang="en-US" dirty="0"/>
              <a:t> — </a:t>
            </a:r>
            <a:r>
              <a:rPr lang="en-US" kern="1200" dirty="0">
                <a:effectLst/>
              </a:rPr>
              <a:t>the </a:t>
            </a:r>
            <a:r>
              <a:rPr lang="en-US" dirty="0"/>
              <a:t>employee opens </a:t>
            </a:r>
            <a:r>
              <a:rPr lang="en-US" b="0" i="0" kern="1200" dirty="0">
                <a:effectLst/>
              </a:rPr>
              <a:t>the </a:t>
            </a:r>
            <a:r>
              <a:rPr lang="en-US" dirty="0"/>
              <a:t>box, signs in with their corporate credentials</a:t>
            </a:r>
            <a:r>
              <a:rPr lang="en-US" b="0" i="0" kern="1200" dirty="0">
                <a:effectLst/>
              </a:rPr>
              <a:t>, and the </a:t>
            </a:r>
            <a:r>
              <a:rPr lang="en-US" dirty="0"/>
              <a:t>device starts the configuration</a:t>
            </a:r>
            <a:r>
              <a:rPr lang="en-US" b="0" i="0" kern="1200" dirty="0">
                <a:effectLst/>
              </a:rPr>
              <a:t>.</a:t>
            </a:r>
            <a:r>
              <a:rPr lang="en-US" dirty="0"/>
              <a:t> </a:t>
            </a:r>
            <a:endParaRPr lang="en-US" dirty="0">
              <a:ea typeface="+mn-ea"/>
              <a:cs typeface="+mn-cs"/>
            </a:endParaRPr>
          </a:p>
          <a:p>
            <a:r>
              <a:rPr lang="en-US" b="1" dirty="0"/>
              <a:t>Step four</a:t>
            </a:r>
            <a:r>
              <a:rPr lang="en-US" dirty="0"/>
              <a:t> — </a:t>
            </a:r>
            <a:r>
              <a:rPr lang="en-US" b="0" i="0" kern="1200" dirty="0">
                <a:effectLst/>
              </a:rPr>
              <a:t>the device </a:t>
            </a:r>
            <a:r>
              <a:rPr lang="en-US" dirty="0"/>
              <a:t>phones home to Microsoft and downloads its Autopilot profile — </a:t>
            </a:r>
            <a:r>
              <a:rPr lang="en-US" b="0" i="0" kern="1200" dirty="0">
                <a:effectLst/>
              </a:rPr>
              <a:t>the </a:t>
            </a:r>
            <a:r>
              <a:rPr lang="en-US" dirty="0"/>
              <a:t>profile you configured in Intune.</a:t>
            </a:r>
          </a:p>
          <a:p>
            <a:r>
              <a:rPr lang="en-US" b="1" dirty="0"/>
              <a:t>Step five</a:t>
            </a:r>
            <a:r>
              <a:rPr lang="en-US" dirty="0"/>
              <a:t> — it joins Microsoft Entra, and enrolls </a:t>
            </a:r>
            <a:r>
              <a:rPr lang="en-US" b="0" i="0" kern="1200" dirty="0">
                <a:effectLst/>
              </a:rPr>
              <a:t>in</a:t>
            </a:r>
            <a:r>
              <a:rPr lang="en-US" dirty="0"/>
              <a:t> Intune</a:t>
            </a:r>
            <a:r>
              <a:rPr lang="en-US" b="0" i="0" kern="1200" dirty="0">
                <a:effectLst/>
              </a:rPr>
              <a:t>.</a:t>
            </a:r>
            <a:endParaRPr lang="en-US" dirty="0"/>
          </a:p>
          <a:p>
            <a:r>
              <a:rPr lang="en-US" b="1" dirty="0"/>
              <a:t>Step six</a:t>
            </a:r>
            <a:r>
              <a:rPr lang="en-US" dirty="0"/>
              <a:t> —</a:t>
            </a:r>
            <a:r>
              <a:rPr lang="en-US" b="0" i="0" kern="1200" dirty="0">
                <a:effectLst/>
              </a:rPr>
              <a:t> the </a:t>
            </a:r>
            <a:r>
              <a:rPr lang="en-US" dirty="0"/>
              <a:t>Enrollment Status Page</a:t>
            </a:r>
            <a:r>
              <a:rPr lang="en-US" b="0" i="0" kern="1200" dirty="0">
                <a:effectLst/>
              </a:rPr>
              <a:t>, the </a:t>
            </a:r>
            <a:r>
              <a:rPr lang="en-US" dirty="0"/>
              <a:t>ESP, runs. Apps deploy. Policies apply. Configurations land. A progress bar tells the </a:t>
            </a:r>
            <a:r>
              <a:rPr lang="en-US" b="0" i="0" kern="1200" dirty="0">
                <a:effectLst/>
              </a:rPr>
              <a:t>user </a:t>
            </a:r>
            <a:r>
              <a:rPr lang="en-US" dirty="0"/>
              <a:t>something is happening</a:t>
            </a:r>
            <a:r>
              <a:rPr lang="en-US" b="0" i="0" kern="1200" dirty="0">
                <a:effectLst/>
              </a:rPr>
              <a:t>.</a:t>
            </a:r>
            <a:endParaRPr lang="en-US" dirty="0"/>
          </a:p>
          <a:p>
            <a:endParaRPr lang="en-US" dirty="0"/>
          </a:p>
          <a:p>
            <a:r>
              <a:rPr lang="en-US" dirty="0"/>
              <a:t>Once the enrollment completes you have a Business-ready devices — Teams, Outlook</a:t>
            </a:r>
            <a:r>
              <a:rPr lang="en-US" b="0" i="0" kern="1200" dirty="0">
                <a:effectLst/>
              </a:rPr>
              <a:t>, </a:t>
            </a:r>
            <a:r>
              <a:rPr lang="en-US" dirty="0"/>
              <a:t>the line-of-business apps — they are all </a:t>
            </a:r>
            <a:r>
              <a:rPr lang="en-US" b="0" i="0" kern="1200" dirty="0">
                <a:effectLst/>
              </a:rPr>
              <a:t>there</a:t>
            </a:r>
            <a:r>
              <a:rPr lang="en-US" dirty="0"/>
              <a:t>. </a:t>
            </a:r>
          </a:p>
          <a:p>
            <a:endParaRPr lang="en-US" dirty="0"/>
          </a:p>
          <a:p>
            <a:r>
              <a:rPr lang="en-US" dirty="0"/>
              <a:t>And here were some added benefits: If the device was lost or stolen, nobody could reset the device because as soon as you reset it, they'll be forced to log in with corporate credentials for that tenant that it's tied to.</a:t>
            </a:r>
          </a:p>
          <a:p>
            <a:r>
              <a:rPr lang="en-US" dirty="0"/>
              <a:t>If you ever need to reset that device, if you're troubleshooting anything, he can do so remotely without having to have the device shipped back to you to have one of your technicians complete an enrollment.</a:t>
            </a:r>
          </a:p>
          <a:p>
            <a:endParaRPr lang="en-US" dirty="0"/>
          </a:p>
          <a:p>
            <a:endParaRPr lang="en-US" dirty="0"/>
          </a:p>
          <a:p>
            <a:r>
              <a:rPr lang="en-US" dirty="0"/>
              <a:t>On paper? Beautiful. And for</a:t>
            </a:r>
            <a:r>
              <a:rPr lang="en-US" b="0" i="0" kern="1200" dirty="0">
                <a:effectLst/>
              </a:rPr>
              <a:t> a </a:t>
            </a:r>
            <a:r>
              <a:rPr lang="en-US" dirty="0"/>
              <a:t>lot of deployments, it really did deliver. </a:t>
            </a:r>
          </a:p>
          <a:p>
            <a:endParaRPr lang="en-US" dirty="0"/>
          </a:p>
          <a:p>
            <a:r>
              <a:rPr lang="en-US" dirty="0"/>
              <a:t>But I said we'd come back to hardware hash. Let's do </a:t>
            </a:r>
            <a:r>
              <a:rPr lang="en-US" b="0" i="0" kern="1200" dirty="0">
                <a:effectLst/>
              </a:rPr>
              <a:t>that </a:t>
            </a:r>
            <a:r>
              <a:rPr lang="en-US" dirty="0"/>
              <a:t>now, because this is where classic Autopilot started breaking for MSPs at scale</a:t>
            </a:r>
            <a:r>
              <a:rPr lang="en-US" b="0" i="0" kern="1200" dirty="0">
                <a:effectLst/>
              </a:rPr>
              <a:t>.</a:t>
            </a:r>
          </a:p>
          <a:p>
            <a:endParaRPr lang="en-US" b="0" i="0" kern="1200" dirty="0">
              <a:effectLst/>
            </a:endParaRPr>
          </a:p>
          <a:p>
            <a:pPr>
              <a:defRPr/>
            </a:pPr>
            <a:r>
              <a:rPr lang="en-US" dirty="0"/>
              <a:t>Sometime you would need to chase down a distributor who forgot </a:t>
            </a:r>
            <a:r>
              <a:rPr lang="en-US" kern="1200" dirty="0">
                <a:effectLst/>
              </a:rPr>
              <a:t>to </a:t>
            </a:r>
            <a:r>
              <a:rPr lang="en-US" dirty="0"/>
              <a:t>upload the </a:t>
            </a:r>
            <a:r>
              <a:rPr lang="en-US" kern="1200" dirty="0">
                <a:effectLst/>
              </a:rPr>
              <a:t>hash. </a:t>
            </a:r>
            <a:r>
              <a:rPr lang="en-US" dirty="0"/>
              <a:t>The hardware hash that sometimes</a:t>
            </a:r>
            <a:r>
              <a:rPr lang="en-US" kern="1200" dirty="0">
                <a:effectLst/>
              </a:rPr>
              <a:t>, </a:t>
            </a:r>
            <a:r>
              <a:rPr lang="en-US" dirty="0"/>
              <a:t>mysteriously</a:t>
            </a:r>
            <a:r>
              <a:rPr lang="en-US" kern="1200" dirty="0">
                <a:effectLst/>
              </a:rPr>
              <a:t>, </a:t>
            </a:r>
            <a:r>
              <a:rPr lang="en-US" dirty="0"/>
              <a:t>does not match.</a:t>
            </a:r>
          </a:p>
          <a:p>
            <a:pPr>
              <a:defRPr/>
            </a:pPr>
            <a:endParaRPr lang="en-US" dirty="0"/>
          </a:p>
          <a:p>
            <a:pPr>
              <a:defRPr/>
            </a:pPr>
            <a:r>
              <a:rPr lang="en-US" dirty="0"/>
              <a:t>What if your hardware vendor couldn’t upload your hashes </a:t>
            </a:r>
            <a:r>
              <a:rPr lang="en-US" kern="1200" dirty="0">
                <a:effectLst/>
              </a:rPr>
              <a:t>and </a:t>
            </a:r>
            <a:r>
              <a:rPr lang="en-US" dirty="0"/>
              <a:t>this became your responsibility</a:t>
            </a:r>
            <a:endParaRPr lang="en-US" b="0" i="0" kern="1200" dirty="0">
              <a:effectLst/>
            </a:endParaRPr>
          </a:p>
          <a:p>
            <a:endParaRPr lang="en-US" dirty="0"/>
          </a:p>
          <a:p>
            <a:r>
              <a:rPr lang="en-US" dirty="0"/>
              <a:t>💡 </a:t>
            </a:r>
            <a:r>
              <a:rPr lang="en-US" b="1" dirty="0"/>
              <a:t>Presenter tip:</a:t>
            </a:r>
            <a:r>
              <a:rPr lang="en-US" dirty="0"/>
              <a:t> Touch the slide diagram or point to it on each step — the visual flow is doing half the work. Don't fight it with too many words.</a:t>
            </a:r>
          </a:p>
          <a:p>
            <a:r>
              <a:rPr lang="en-US" b="1" dirty="0"/>
              <a:t>➜ Transition:</a:t>
            </a:r>
            <a:r>
              <a:rPr lang="en-US" dirty="0"/>
              <a:t> </a:t>
            </a:r>
            <a:r>
              <a:rPr lang="en-US" i="1" kern="1200" dirty="0">
                <a:effectLst/>
              </a:rPr>
              <a:t>"</a:t>
            </a:r>
            <a:r>
              <a:rPr lang="en-US" i="1" dirty="0"/>
              <a:t>Look at this screen. Every single one of you who has worked with classic Autopilot recognizes this."</a:t>
            </a:r>
            <a:endParaRPr lang="en-US" dirty="0"/>
          </a:p>
          <a:p>
            <a:endParaRPr lang="en-US" dirty="0"/>
          </a:p>
        </p:txBody>
      </p:sp>
      <p:sp>
        <p:nvSpPr>
          <p:cNvPr id="4" name="Slide Number Placeholder 3"/>
          <p:cNvSpPr>
            <a:spLocks noGrp="1"/>
          </p:cNvSpPr>
          <p:nvPr>
            <p:ph type="sldNum" sz="quarter" idx="5"/>
          </p:nvPr>
        </p:nvSpPr>
        <p:spPr/>
        <p:txBody>
          <a:bodyPr/>
          <a:lstStyle/>
          <a:p>
            <a:fld id="{19B3CFF7-DCA7-3440-BD05-A8163268785C}" type="slidenum">
              <a:rPr lang="en-US" smtClean="0"/>
              <a:t>8</a:t>
            </a:fld>
            <a:endParaRPr lang="en-US"/>
          </a:p>
        </p:txBody>
      </p:sp>
    </p:spTree>
    <p:extLst>
      <p:ext uri="{BB962C8B-B14F-4D97-AF65-F5344CB8AC3E}">
        <p14:creationId xmlns:p14="http://schemas.microsoft.com/office/powerpoint/2010/main" val="86728445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defRPr/>
            </a:pPr>
            <a:r>
              <a:rPr lang="en-US" b="1" dirty="0"/>
              <a:t>Intent:</a:t>
            </a:r>
            <a:r>
              <a:rPr lang="en-US" dirty="0"/>
              <a:t> Name </a:t>
            </a:r>
            <a:r>
              <a:rPr lang="en-US" kern="1200" dirty="0">
                <a:effectLst/>
              </a:rPr>
              <a:t>the </a:t>
            </a:r>
            <a:r>
              <a:rPr lang="en-US" dirty="0"/>
              <a:t>pain</a:t>
            </a:r>
            <a:r>
              <a:rPr lang="en-US" kern="1200" dirty="0">
                <a:effectLst/>
              </a:rPr>
              <a:t>. </a:t>
            </a:r>
            <a:r>
              <a:rPr lang="en-US" dirty="0"/>
              <a:t>Make </a:t>
            </a:r>
            <a:r>
              <a:rPr lang="en-US" kern="1200" dirty="0">
                <a:effectLst/>
              </a:rPr>
              <a:t>the </a:t>
            </a:r>
            <a:r>
              <a:rPr lang="en-US" dirty="0"/>
              <a:t>audience feel seen</a:t>
            </a:r>
            <a:r>
              <a:rPr lang="en-US" kern="1200" dirty="0">
                <a:effectLst/>
              </a:rPr>
              <a:t>. </a:t>
            </a:r>
            <a:r>
              <a:rPr lang="en-US" dirty="0"/>
              <a:t>Many in the room have personally suffered this.</a:t>
            </a:r>
          </a:p>
          <a:p>
            <a:pPr>
              <a:defRPr/>
            </a:pPr>
            <a:r>
              <a:rPr lang="en-US" dirty="0"/>
              <a:t>Talking track</a:t>
            </a:r>
          </a:p>
          <a:p>
            <a:pPr>
              <a:defRPr/>
            </a:pPr>
            <a:endParaRPr lang="en-US" dirty="0"/>
          </a:p>
          <a:p>
            <a:pPr>
              <a:defRPr/>
            </a:pPr>
            <a:r>
              <a:rPr lang="en-US" dirty="0"/>
              <a:t>Every one of you who has worked with classic Autopilot recognizes this PowerShell script. Get-</a:t>
            </a:r>
            <a:r>
              <a:rPr lang="en-US" dirty="0" err="1"/>
              <a:t>WindowsAutopilotInfo</a:t>
            </a:r>
            <a:r>
              <a:rPr lang="en-US" dirty="0"/>
              <a:t>. </a:t>
            </a:r>
            <a:r>
              <a:rPr lang="en-US" dirty="0" err="1"/>
              <a:t>Caputring</a:t>
            </a:r>
            <a:r>
              <a:rPr lang="en-US" dirty="0"/>
              <a:t> </a:t>
            </a:r>
            <a:r>
              <a:rPr lang="en-US" b="0" i="0" kern="1200" dirty="0">
                <a:effectLst/>
              </a:rPr>
              <a:t>the </a:t>
            </a:r>
            <a:r>
              <a:rPr lang="en-US" dirty="0"/>
              <a:t>HWID into A CSV file</a:t>
            </a:r>
            <a:r>
              <a:rPr lang="en-US" b="0" i="0" kern="1200" dirty="0">
                <a:effectLst/>
              </a:rPr>
              <a:t>. </a:t>
            </a:r>
            <a:r>
              <a:rPr lang="en-US" dirty="0"/>
              <a:t>Uploading </a:t>
            </a:r>
            <a:r>
              <a:rPr lang="en-US" b="0" i="0" kern="1200" dirty="0">
                <a:effectLst/>
              </a:rPr>
              <a:t>that </a:t>
            </a:r>
            <a:r>
              <a:rPr lang="en-US" dirty="0"/>
              <a:t>CSV to Intune. Waiting for the autopilot profile to assign to </a:t>
            </a:r>
            <a:r>
              <a:rPr lang="en-US" b="0" i="0" kern="1200" dirty="0">
                <a:effectLst/>
              </a:rPr>
              <a:t>the </a:t>
            </a:r>
            <a:r>
              <a:rPr lang="en-US" dirty="0"/>
              <a:t>device</a:t>
            </a:r>
            <a:r>
              <a:rPr lang="en-US" b="0" i="0" kern="1200" dirty="0">
                <a:effectLst/>
              </a:rPr>
              <a:t>.</a:t>
            </a:r>
            <a:r>
              <a:rPr lang="en-US" dirty="0"/>
              <a:t> </a:t>
            </a:r>
          </a:p>
          <a:p>
            <a:endParaRPr lang="en-US" dirty="0"/>
          </a:p>
          <a:p>
            <a:endParaRPr lang="en-US" dirty="0"/>
          </a:p>
          <a:p>
            <a:r>
              <a:rPr lang="en-US" dirty="0"/>
              <a:t>And here </a:t>
            </a:r>
            <a:r>
              <a:rPr lang="en-US" b="0" i="0" kern="1200" dirty="0">
                <a:effectLst/>
              </a:rPr>
              <a:t>is where </a:t>
            </a:r>
            <a:r>
              <a:rPr lang="en-US" dirty="0"/>
              <a:t>it got ugly. You need to ensure you're uploading HWID into </a:t>
            </a:r>
            <a:r>
              <a:rPr lang="en-US" b="0" i="0" kern="1200" dirty="0">
                <a:effectLst/>
              </a:rPr>
              <a:t>the </a:t>
            </a:r>
            <a:r>
              <a:rPr lang="en-US" dirty="0"/>
              <a:t>correct tenant. If a device ended </a:t>
            </a:r>
            <a:r>
              <a:rPr lang="en-US" b="0" i="0" kern="1200" dirty="0">
                <a:effectLst/>
              </a:rPr>
              <a:t>up</a:t>
            </a:r>
            <a:r>
              <a:rPr lang="en-US" dirty="0"/>
              <a:t> in </a:t>
            </a:r>
            <a:r>
              <a:rPr lang="en-US" b="0" i="0" kern="1200" dirty="0">
                <a:effectLst/>
              </a:rPr>
              <a:t>the </a:t>
            </a:r>
            <a:r>
              <a:rPr lang="en-US" dirty="0"/>
              <a:t>wrong tenant</a:t>
            </a:r>
            <a:r>
              <a:rPr lang="en-US" b="0" i="0" kern="1200" dirty="0">
                <a:effectLst/>
              </a:rPr>
              <a:t>, </a:t>
            </a:r>
            <a:r>
              <a:rPr lang="en-US" dirty="0"/>
              <a:t>you had to deregister</a:t>
            </a:r>
            <a:r>
              <a:rPr lang="en-US" b="0" i="0" kern="1200" dirty="0">
                <a:effectLst/>
              </a:rPr>
              <a:t>, </a:t>
            </a:r>
            <a:r>
              <a:rPr lang="en-US" dirty="0"/>
              <a:t>clean it up</a:t>
            </a:r>
            <a:r>
              <a:rPr lang="en-US" b="0" i="0" kern="1200" dirty="0">
                <a:effectLst/>
              </a:rPr>
              <a:t>, </a:t>
            </a:r>
            <a:r>
              <a:rPr lang="en-US" dirty="0"/>
              <a:t>re-register. </a:t>
            </a:r>
            <a:endParaRPr lang="en-US" b="0" i="0" kern="1200" dirty="0">
              <a:effectLst/>
            </a:endParaRPr>
          </a:p>
          <a:p>
            <a:endParaRPr lang="en-US" dirty="0"/>
          </a:p>
          <a:p>
            <a:r>
              <a:rPr lang="en-US" b="0" i="0" kern="1200" dirty="0">
                <a:effectLst/>
              </a:rPr>
              <a:t>I call </a:t>
            </a:r>
            <a:r>
              <a:rPr lang="en-US" dirty="0"/>
              <a:t>it </a:t>
            </a:r>
            <a:r>
              <a:rPr lang="en-US" b="1" i="0" kern="1200" dirty="0">
                <a:effectLst/>
              </a:rPr>
              <a:t>the MSP tax.</a:t>
            </a:r>
            <a:r>
              <a:rPr lang="en-US" b="0" i="0" kern="1200" dirty="0">
                <a:effectLst/>
              </a:rPr>
              <a:t> </a:t>
            </a:r>
            <a:r>
              <a:rPr lang="en-US" dirty="0"/>
              <a:t>It's the thing you did </a:t>
            </a:r>
            <a:r>
              <a:rPr lang="en-US" b="0" i="0" kern="1200" dirty="0">
                <a:effectLst/>
              </a:rPr>
              <a:t>not </a:t>
            </a:r>
            <a:r>
              <a:rPr lang="en-US" dirty="0"/>
              <a:t>quote to the customer, because if you did, they'd ask why </a:t>
            </a:r>
            <a:r>
              <a:rPr lang="en-US" b="0" i="0" kern="1200" dirty="0">
                <a:effectLst/>
              </a:rPr>
              <a:t>they were </a:t>
            </a:r>
            <a:r>
              <a:rPr lang="en-US" dirty="0"/>
              <a:t>paying for it. It was pure </a:t>
            </a:r>
            <a:r>
              <a:rPr lang="en-US" b="0" i="0" kern="1200" dirty="0">
                <a:effectLst/>
              </a:rPr>
              <a:t>overhead.</a:t>
            </a:r>
            <a:r>
              <a:rPr lang="en-US" dirty="0"/>
              <a:t> And it ate engineer time that should have been going to security posture improvements, actual strategic stuff.</a:t>
            </a:r>
          </a:p>
          <a:p>
            <a:endParaRPr lang="en-US" dirty="0"/>
          </a:p>
          <a:p>
            <a:r>
              <a:rPr lang="en-US" dirty="0"/>
              <a:t>Autopilot solved the user's problem. </a:t>
            </a:r>
            <a:r>
              <a:rPr lang="en-US" i="1" dirty="0"/>
              <a:t>It did not solve the MSP's problem.</a:t>
            </a:r>
            <a:r>
              <a:rPr lang="en-US" dirty="0"/>
              <a:t> That is the uncomfortable truth about classic Autopilot at scale.</a:t>
            </a:r>
            <a:endParaRPr lang="en-US" dirty="0">
              <a:ea typeface="+mn-ea"/>
              <a:cs typeface="+mn-cs"/>
            </a:endParaRPr>
          </a:p>
          <a:p>
            <a:r>
              <a:rPr lang="en-US" dirty="0"/>
              <a:t>💡 </a:t>
            </a:r>
            <a:r>
              <a:rPr lang="en-US" b="1" dirty="0"/>
              <a:t>Presenter tip:</a:t>
            </a:r>
            <a:r>
              <a:rPr lang="en-US" dirty="0"/>
              <a:t> Ask for a show of hands: </a:t>
            </a:r>
            <a:r>
              <a:rPr lang="en-US" i="1" dirty="0"/>
              <a:t>"How many of you have run Get-</a:t>
            </a:r>
            <a:r>
              <a:rPr lang="en-US" i="1" dirty="0" err="1"/>
              <a:t>WindowsAutopilotInfo</a:t>
            </a:r>
            <a:r>
              <a:rPr lang="en-US" i="1" dirty="0"/>
              <a:t> in the last thirty days?"</a:t>
            </a:r>
            <a:r>
              <a:rPr lang="en-US" dirty="0"/>
              <a:t> The hands will go up. That's your audience locking in.</a:t>
            </a:r>
          </a:p>
          <a:p>
            <a:r>
              <a:rPr lang="en-US" b="1" dirty="0"/>
              <a:t>➜ Transition:</a:t>
            </a:r>
            <a:r>
              <a:rPr lang="en-US" dirty="0"/>
              <a:t> </a:t>
            </a:r>
            <a:r>
              <a:rPr lang="en-US" i="1" dirty="0"/>
              <a:t>"And if hash collection was painful with one client, multiply it by fifty."</a:t>
            </a:r>
            <a:endParaRPr lang="en-US" dirty="0">
              <a:ea typeface="+mn-ea"/>
              <a:cs typeface="+mn-cs"/>
            </a:endParaRPr>
          </a:p>
          <a:p>
            <a:endParaRPr lang="en-US" dirty="0"/>
          </a:p>
        </p:txBody>
      </p:sp>
      <p:sp>
        <p:nvSpPr>
          <p:cNvPr id="4" name="Slide Number Placeholder 3"/>
          <p:cNvSpPr>
            <a:spLocks noGrp="1"/>
          </p:cNvSpPr>
          <p:nvPr>
            <p:ph type="sldNum" sz="quarter" idx="5"/>
          </p:nvPr>
        </p:nvSpPr>
        <p:spPr/>
        <p:txBody>
          <a:bodyPr/>
          <a:lstStyle/>
          <a:p>
            <a:fld id="{19B3CFF7-DCA7-3440-BD05-A8163268785C}" type="slidenum">
              <a:rPr lang="en-US" smtClean="0"/>
              <a:t>9</a:t>
            </a:fld>
            <a:endParaRPr lang="en-US"/>
          </a:p>
        </p:txBody>
      </p:sp>
    </p:spTree>
    <p:extLst>
      <p:ext uri="{BB962C8B-B14F-4D97-AF65-F5344CB8AC3E}">
        <p14:creationId xmlns:p14="http://schemas.microsoft.com/office/powerpoint/2010/main" val="579795807"/>
      </p:ext>
    </p:extLst>
  </p:cSld>
  <p:clrMapOvr>
    <a:masterClrMapping/>
  </p:clrMapOvr>
</p:notes>
</file>

<file path=ppt/slideLayouts/_rels/slideLayout1.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image" Target="../media/image2.png"/><Relationship Id="rId7" Type="http://schemas.openxmlformats.org/officeDocument/2006/relationships/image" Target="../media/image6.emf"/><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emf"/><Relationship Id="rId5" Type="http://schemas.openxmlformats.org/officeDocument/2006/relationships/image" Target="../media/image4.emf"/><Relationship Id="rId4" Type="http://schemas.openxmlformats.org/officeDocument/2006/relationships/image" Target="../media/image3.svg"/><Relationship Id="rId9" Type="http://schemas.openxmlformats.org/officeDocument/2006/relationships/image" Target="../media/image8.png"/></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9.png"/></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9.png"/><Relationship Id="rId4" Type="http://schemas.openxmlformats.org/officeDocument/2006/relationships/image" Target="../media/image3.svg"/></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2.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1.png"/><Relationship Id="rId1" Type="http://schemas.openxmlformats.org/officeDocument/2006/relationships/slideMaster" Target="../slideMasters/slideMaster2.xml"/><Relationship Id="rId4" Type="http://schemas.openxmlformats.org/officeDocument/2006/relationships/image" Target="../media/image9.png"/></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Nerdiocon 26 Title Slide">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16A5F44-7F6C-C708-F594-FEA8A21F6DF1}"/>
              </a:ext>
            </a:extLst>
          </p:cNvPr>
          <p:cNvSpPr/>
          <p:nvPr userDrawn="1"/>
        </p:nvSpPr>
        <p:spPr>
          <a:xfrm rot="10800000">
            <a:off x="-2" y="0"/>
            <a:ext cx="12191999" cy="6858000"/>
          </a:xfrm>
          <a:prstGeom prst="rect">
            <a:avLst/>
          </a:prstGeom>
          <a:gradFill>
            <a:gsLst>
              <a:gs pos="8000">
                <a:srgbClr val="D15A0A"/>
              </a:gs>
              <a:gs pos="33000">
                <a:srgbClr val="120A3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4" name="Group 3">
            <a:extLst>
              <a:ext uri="{FF2B5EF4-FFF2-40B4-BE49-F238E27FC236}">
                <a16:creationId xmlns:a16="http://schemas.microsoft.com/office/drawing/2014/main" id="{60CC20D0-082B-0289-B723-9F5AB1CCDAD7}"/>
              </a:ext>
            </a:extLst>
          </p:cNvPr>
          <p:cNvGrpSpPr/>
          <p:nvPr userDrawn="1"/>
        </p:nvGrpSpPr>
        <p:grpSpPr>
          <a:xfrm>
            <a:off x="-4" y="4478562"/>
            <a:ext cx="12192001" cy="2548389"/>
            <a:chOff x="-4" y="4478562"/>
            <a:chExt cx="12192001" cy="2548389"/>
          </a:xfrm>
        </p:grpSpPr>
        <p:pic>
          <p:nvPicPr>
            <p:cNvPr id="5" name="Picture 4" descr="A purple and black landscape&#10;&#10;AI-generated content may be incorrect.">
              <a:extLst>
                <a:ext uri="{FF2B5EF4-FFF2-40B4-BE49-F238E27FC236}">
                  <a16:creationId xmlns:a16="http://schemas.microsoft.com/office/drawing/2014/main" id="{2432C6AB-4AB8-4663-697E-AE769E6DF30C}"/>
                </a:ext>
              </a:extLst>
            </p:cNvPr>
            <p:cNvPicPr>
              <a:picLocks noChangeAspect="1"/>
            </p:cNvPicPr>
            <p:nvPr/>
          </p:nvPicPr>
          <p:blipFill>
            <a:blip r:embed="rId2"/>
            <a:srcRect t="70833"/>
            <a:stretch>
              <a:fillRect/>
            </a:stretch>
          </p:blipFill>
          <p:spPr>
            <a:xfrm>
              <a:off x="-4" y="4857718"/>
              <a:ext cx="12192001" cy="2000281"/>
            </a:xfrm>
            <a:prstGeom prst="rect">
              <a:avLst/>
            </a:prstGeom>
          </p:spPr>
        </p:pic>
        <p:pic>
          <p:nvPicPr>
            <p:cNvPr id="6" name="Picture 5" descr="A blue circular object with a power button&#10;&#10;AI-generated content may be incorrect.">
              <a:extLst>
                <a:ext uri="{FF2B5EF4-FFF2-40B4-BE49-F238E27FC236}">
                  <a16:creationId xmlns:a16="http://schemas.microsoft.com/office/drawing/2014/main" id="{984BEF3C-9916-1C92-41F2-C26EB14471AB}"/>
                </a:ext>
              </a:extLst>
            </p:cNvPr>
            <p:cNvPicPr>
              <a:picLocks noChangeAspect="1"/>
            </p:cNvPicPr>
            <p:nvPr/>
          </p:nvPicPr>
          <p:blipFill>
            <a:blip r:embed="rId3"/>
            <a:stretch>
              <a:fillRect/>
            </a:stretch>
          </p:blipFill>
          <p:spPr>
            <a:xfrm>
              <a:off x="7176052" y="4478562"/>
              <a:ext cx="4530469" cy="2548389"/>
            </a:xfrm>
            <a:prstGeom prst="rect">
              <a:avLst/>
            </a:prstGeom>
          </p:spPr>
        </p:pic>
      </p:grpSp>
      <p:pic>
        <p:nvPicPr>
          <p:cNvPr id="7" name="Graphic 6">
            <a:extLst>
              <a:ext uri="{FF2B5EF4-FFF2-40B4-BE49-F238E27FC236}">
                <a16:creationId xmlns:a16="http://schemas.microsoft.com/office/drawing/2014/main" id="{EFA7F60A-3794-BC33-4990-7C4C7FA1EA9F}"/>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277015" y="6285186"/>
            <a:ext cx="2208681" cy="330200"/>
          </a:xfrm>
          <a:prstGeom prst="rect">
            <a:avLst/>
          </a:prstGeom>
        </p:spPr>
      </p:pic>
      <p:pic>
        <p:nvPicPr>
          <p:cNvPr id="8" name="Picture 7">
            <a:extLst>
              <a:ext uri="{FF2B5EF4-FFF2-40B4-BE49-F238E27FC236}">
                <a16:creationId xmlns:a16="http://schemas.microsoft.com/office/drawing/2014/main" id="{5F07BDC5-098B-E1B6-1D0A-64365C343973}"/>
              </a:ext>
            </a:extLst>
          </p:cNvPr>
          <p:cNvPicPr>
            <a:picLocks noChangeAspect="1"/>
          </p:cNvPicPr>
          <p:nvPr userDrawn="1"/>
        </p:nvPicPr>
        <p:blipFill>
          <a:blip r:embed="rId5"/>
          <a:stretch>
            <a:fillRect/>
          </a:stretch>
        </p:blipFill>
        <p:spPr>
          <a:xfrm>
            <a:off x="0" y="0"/>
            <a:ext cx="2000281" cy="2000281"/>
          </a:xfrm>
          <a:prstGeom prst="rect">
            <a:avLst/>
          </a:prstGeom>
        </p:spPr>
      </p:pic>
      <p:pic>
        <p:nvPicPr>
          <p:cNvPr id="9" name="Picture 8">
            <a:extLst>
              <a:ext uri="{FF2B5EF4-FFF2-40B4-BE49-F238E27FC236}">
                <a16:creationId xmlns:a16="http://schemas.microsoft.com/office/drawing/2014/main" id="{9217D964-023B-F7A5-E243-95EC30DD7D59}"/>
              </a:ext>
            </a:extLst>
          </p:cNvPr>
          <p:cNvPicPr>
            <a:picLocks noChangeAspect="1"/>
          </p:cNvPicPr>
          <p:nvPr userDrawn="1"/>
        </p:nvPicPr>
        <p:blipFill>
          <a:blip r:embed="rId6"/>
          <a:stretch>
            <a:fillRect/>
          </a:stretch>
        </p:blipFill>
        <p:spPr>
          <a:xfrm>
            <a:off x="9821917" y="1105243"/>
            <a:ext cx="1560785" cy="1560785"/>
          </a:xfrm>
          <a:prstGeom prst="rect">
            <a:avLst/>
          </a:prstGeom>
        </p:spPr>
      </p:pic>
      <p:pic>
        <p:nvPicPr>
          <p:cNvPr id="10" name="Picture 9">
            <a:extLst>
              <a:ext uri="{FF2B5EF4-FFF2-40B4-BE49-F238E27FC236}">
                <a16:creationId xmlns:a16="http://schemas.microsoft.com/office/drawing/2014/main" id="{22371A66-8A6B-F814-ADA4-BE93BCE149FA}"/>
              </a:ext>
            </a:extLst>
          </p:cNvPr>
          <p:cNvPicPr>
            <a:picLocks noChangeAspect="1"/>
          </p:cNvPicPr>
          <p:nvPr userDrawn="1"/>
        </p:nvPicPr>
        <p:blipFill>
          <a:blip r:embed="rId7"/>
          <a:stretch>
            <a:fillRect/>
          </a:stretch>
        </p:blipFill>
        <p:spPr>
          <a:xfrm>
            <a:off x="1381355" y="3190891"/>
            <a:ext cx="825500" cy="825500"/>
          </a:xfrm>
          <a:prstGeom prst="rect">
            <a:avLst/>
          </a:prstGeom>
        </p:spPr>
      </p:pic>
      <p:pic>
        <p:nvPicPr>
          <p:cNvPr id="11" name="Picture 10" descr="A black background with white dots&#10;&#10;AI-generated content may be incorrect.">
            <a:extLst>
              <a:ext uri="{FF2B5EF4-FFF2-40B4-BE49-F238E27FC236}">
                <a16:creationId xmlns:a16="http://schemas.microsoft.com/office/drawing/2014/main" id="{5C56397D-4965-B93E-1348-D0340DF09278}"/>
              </a:ext>
            </a:extLst>
          </p:cNvPr>
          <p:cNvPicPr>
            <a:picLocks noChangeAspect="1"/>
          </p:cNvPicPr>
          <p:nvPr userDrawn="1"/>
        </p:nvPicPr>
        <p:blipFill>
          <a:blip r:embed="rId8"/>
          <a:stretch>
            <a:fillRect/>
          </a:stretch>
        </p:blipFill>
        <p:spPr>
          <a:xfrm>
            <a:off x="0" y="0"/>
            <a:ext cx="12192000" cy="6858000"/>
          </a:xfrm>
          <a:prstGeom prst="rect">
            <a:avLst/>
          </a:prstGeom>
        </p:spPr>
      </p:pic>
      <p:pic>
        <p:nvPicPr>
          <p:cNvPr id="12" name="Picture 11" descr="A black background with yellow and green text&#10;&#10;AI-generated content may be incorrect.">
            <a:extLst>
              <a:ext uri="{FF2B5EF4-FFF2-40B4-BE49-F238E27FC236}">
                <a16:creationId xmlns:a16="http://schemas.microsoft.com/office/drawing/2014/main" id="{88727883-7EFF-5B05-C66C-1D35DE314A88}"/>
              </a:ext>
            </a:extLst>
          </p:cNvPr>
          <p:cNvPicPr>
            <a:picLocks noChangeAspect="1"/>
          </p:cNvPicPr>
          <p:nvPr userDrawn="1"/>
        </p:nvPicPr>
        <p:blipFill>
          <a:blip r:embed="rId9" cstate="print">
            <a:extLst>
              <a:ext uri="{28A0092B-C50C-407E-A947-70E740481C1C}">
                <a14:useLocalDpi xmlns:a14="http://schemas.microsoft.com/office/drawing/2010/main"/>
              </a:ext>
            </a:extLst>
          </a:blip>
          <a:srcRect l="7617" t="26173" r="7167" b="28606"/>
          <a:stretch>
            <a:fillRect/>
          </a:stretch>
        </p:blipFill>
        <p:spPr>
          <a:xfrm>
            <a:off x="2611820" y="1452174"/>
            <a:ext cx="6968360" cy="2857438"/>
          </a:xfrm>
          <a:prstGeom prst="rect">
            <a:avLst/>
          </a:prstGeom>
        </p:spPr>
      </p:pic>
    </p:spTree>
    <p:extLst>
      <p:ext uri="{BB962C8B-B14F-4D97-AF65-F5344CB8AC3E}">
        <p14:creationId xmlns:p14="http://schemas.microsoft.com/office/powerpoint/2010/main" val="107486974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cons 3">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CD7B7A21-14BF-EE7E-445F-9F2F097B50B0}"/>
              </a:ext>
            </a:extLst>
          </p:cNvPr>
          <p:cNvSpPr/>
          <p:nvPr userDrawn="1"/>
        </p:nvSpPr>
        <p:spPr>
          <a:xfrm>
            <a:off x="-2" y="0"/>
            <a:ext cx="12191999" cy="6858000"/>
          </a:xfrm>
          <a:prstGeom prst="rect">
            <a:avLst/>
          </a:prstGeom>
          <a:gradFill>
            <a:gsLst>
              <a:gs pos="0">
                <a:schemeClr val="bg1">
                  <a:lumMod val="99000"/>
                  <a:lumOff val="1000"/>
                  <a:alpha val="0"/>
                </a:schemeClr>
              </a:gs>
              <a:gs pos="100000">
                <a:srgbClr val="CDFF4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a:extLst>
              <a:ext uri="{FF2B5EF4-FFF2-40B4-BE49-F238E27FC236}">
                <a16:creationId xmlns:a16="http://schemas.microsoft.com/office/drawing/2014/main" id="{453BEA25-A0BE-C716-1FED-C673C3A1149E}"/>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9" name="Rectangle 8">
            <a:extLst>
              <a:ext uri="{FF2B5EF4-FFF2-40B4-BE49-F238E27FC236}">
                <a16:creationId xmlns:a16="http://schemas.microsoft.com/office/drawing/2014/main" id="{CBDC7DBC-94D7-6EE4-E4F8-D2D19FEFCDA6}"/>
              </a:ext>
            </a:extLst>
          </p:cNvPr>
          <p:cNvSpPr/>
          <p:nvPr userDrawn="1"/>
        </p:nvSpPr>
        <p:spPr>
          <a:xfrm>
            <a:off x="0" y="6789700"/>
            <a:ext cx="12192000" cy="80615"/>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4561283-C573-19BE-5D66-ABF53E176987}"/>
              </a:ext>
            </a:extLst>
          </p:cNvPr>
          <p:cNvSpPr/>
          <p:nvPr userDrawn="1"/>
        </p:nvSpPr>
        <p:spPr>
          <a:xfrm>
            <a:off x="0" y="-1"/>
            <a:ext cx="12192000" cy="555762"/>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1">
            <a:extLst>
              <a:ext uri="{FF2B5EF4-FFF2-40B4-BE49-F238E27FC236}">
                <a16:creationId xmlns:a16="http://schemas.microsoft.com/office/drawing/2014/main" id="{1F063B32-9991-220E-9B20-DA8CB1A0F27D}"/>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 name="Rounded Rectangle 1">
            <a:extLst>
              <a:ext uri="{FF2B5EF4-FFF2-40B4-BE49-F238E27FC236}">
                <a16:creationId xmlns:a16="http://schemas.microsoft.com/office/drawing/2014/main" id="{31F69D4A-65FB-7FA3-024C-AF0343F8AB68}"/>
              </a:ext>
            </a:extLst>
          </p:cNvPr>
          <p:cNvSpPr/>
          <p:nvPr userDrawn="1"/>
        </p:nvSpPr>
        <p:spPr>
          <a:xfrm>
            <a:off x="625784" y="974837"/>
            <a:ext cx="3436418" cy="4908325"/>
          </a:xfrm>
          <a:prstGeom prst="roundRect">
            <a:avLst>
              <a:gd name="adj" fmla="val 6141"/>
            </a:avLst>
          </a:prstGeom>
          <a:solidFill>
            <a:schemeClr val="bg1"/>
          </a:solidFill>
          <a:ln w="12700">
            <a:solidFill>
              <a:schemeClr val="tx2">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Rounded Rectangle 2">
            <a:extLst>
              <a:ext uri="{FF2B5EF4-FFF2-40B4-BE49-F238E27FC236}">
                <a16:creationId xmlns:a16="http://schemas.microsoft.com/office/drawing/2014/main" id="{C2254A52-6594-033C-931F-353D9CBA3C61}"/>
              </a:ext>
            </a:extLst>
          </p:cNvPr>
          <p:cNvSpPr/>
          <p:nvPr userDrawn="1"/>
        </p:nvSpPr>
        <p:spPr>
          <a:xfrm>
            <a:off x="4348120" y="974837"/>
            <a:ext cx="3436418" cy="4908325"/>
          </a:xfrm>
          <a:prstGeom prst="roundRect">
            <a:avLst>
              <a:gd name="adj" fmla="val 6141"/>
            </a:avLst>
          </a:prstGeom>
          <a:solidFill>
            <a:schemeClr val="bg1"/>
          </a:solidFill>
          <a:ln w="12700">
            <a:solidFill>
              <a:schemeClr val="tx2">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Rounded Rectangle 3">
            <a:extLst>
              <a:ext uri="{FF2B5EF4-FFF2-40B4-BE49-F238E27FC236}">
                <a16:creationId xmlns:a16="http://schemas.microsoft.com/office/drawing/2014/main" id="{05C390D0-0513-3631-94B7-36A39E3D8FEC}"/>
              </a:ext>
            </a:extLst>
          </p:cNvPr>
          <p:cNvSpPr/>
          <p:nvPr userDrawn="1"/>
        </p:nvSpPr>
        <p:spPr>
          <a:xfrm>
            <a:off x="8070456" y="974837"/>
            <a:ext cx="3436418" cy="4908325"/>
          </a:xfrm>
          <a:prstGeom prst="roundRect">
            <a:avLst>
              <a:gd name="adj" fmla="val 6141"/>
            </a:avLst>
          </a:prstGeom>
          <a:solidFill>
            <a:schemeClr val="bg1"/>
          </a:solidFill>
          <a:ln w="12700">
            <a:solidFill>
              <a:schemeClr val="tx2">
                <a:lumMod val="75000"/>
                <a:lumOff val="25000"/>
              </a:schemeClr>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Oval 27">
            <a:extLst>
              <a:ext uri="{FF2B5EF4-FFF2-40B4-BE49-F238E27FC236}">
                <a16:creationId xmlns:a16="http://schemas.microsoft.com/office/drawing/2014/main" id="{5EB0E78F-A5B4-8929-1B25-57B3CC8BF1F4}"/>
              </a:ext>
            </a:extLst>
          </p:cNvPr>
          <p:cNvSpPr/>
          <p:nvPr userDrawn="1"/>
        </p:nvSpPr>
        <p:spPr>
          <a:xfrm>
            <a:off x="1639661" y="1355309"/>
            <a:ext cx="1293340" cy="1293340"/>
          </a:xfrm>
          <a:prstGeom prst="ellipse">
            <a:avLst/>
          </a:prstGeom>
          <a:solidFill>
            <a:srgbClr val="120A36"/>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29" name="Oval 28">
            <a:extLst>
              <a:ext uri="{FF2B5EF4-FFF2-40B4-BE49-F238E27FC236}">
                <a16:creationId xmlns:a16="http://schemas.microsoft.com/office/drawing/2014/main" id="{2F75CA0A-0A24-DE35-F04F-79B3DE4FB61D}"/>
              </a:ext>
            </a:extLst>
          </p:cNvPr>
          <p:cNvSpPr/>
          <p:nvPr userDrawn="1"/>
        </p:nvSpPr>
        <p:spPr>
          <a:xfrm>
            <a:off x="5464013" y="1355309"/>
            <a:ext cx="1293340" cy="1293340"/>
          </a:xfrm>
          <a:prstGeom prst="ellipse">
            <a:avLst/>
          </a:prstGeom>
          <a:solidFill>
            <a:srgbClr val="120A36"/>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1" name="Oval 30">
            <a:extLst>
              <a:ext uri="{FF2B5EF4-FFF2-40B4-BE49-F238E27FC236}">
                <a16:creationId xmlns:a16="http://schemas.microsoft.com/office/drawing/2014/main" id="{41F2D3BD-65E8-DCE0-0DE2-04EB35DEA8ED}"/>
              </a:ext>
            </a:extLst>
          </p:cNvPr>
          <p:cNvSpPr/>
          <p:nvPr userDrawn="1"/>
        </p:nvSpPr>
        <p:spPr>
          <a:xfrm>
            <a:off x="9139072" y="1355309"/>
            <a:ext cx="1293340" cy="1293340"/>
          </a:xfrm>
          <a:prstGeom prst="ellipse">
            <a:avLst/>
          </a:prstGeom>
          <a:solidFill>
            <a:srgbClr val="120A36"/>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5" name="Picture Placeholder 27">
            <a:extLst>
              <a:ext uri="{FF2B5EF4-FFF2-40B4-BE49-F238E27FC236}">
                <a16:creationId xmlns:a16="http://schemas.microsoft.com/office/drawing/2014/main" id="{3D6FEBA3-FA4C-7F4B-9134-9197AAC1CE98}"/>
              </a:ext>
            </a:extLst>
          </p:cNvPr>
          <p:cNvSpPr>
            <a:spLocks noGrp="1"/>
          </p:cNvSpPr>
          <p:nvPr>
            <p:ph type="pic" sz="quarter" idx="23" hasCustomPrompt="1"/>
          </p:nvPr>
        </p:nvSpPr>
        <p:spPr>
          <a:xfrm>
            <a:off x="1975975"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6" name="Picture Placeholder 27">
            <a:extLst>
              <a:ext uri="{FF2B5EF4-FFF2-40B4-BE49-F238E27FC236}">
                <a16:creationId xmlns:a16="http://schemas.microsoft.com/office/drawing/2014/main" id="{66D1FA94-675D-E8ED-55CA-E0DC2AC8DDE0}"/>
              </a:ext>
            </a:extLst>
          </p:cNvPr>
          <p:cNvSpPr>
            <a:spLocks noGrp="1"/>
          </p:cNvSpPr>
          <p:nvPr>
            <p:ph type="pic" sz="quarter" idx="24" hasCustomPrompt="1"/>
          </p:nvPr>
        </p:nvSpPr>
        <p:spPr>
          <a:xfrm>
            <a:off x="5800327"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7" name="Picture Placeholder 27">
            <a:extLst>
              <a:ext uri="{FF2B5EF4-FFF2-40B4-BE49-F238E27FC236}">
                <a16:creationId xmlns:a16="http://schemas.microsoft.com/office/drawing/2014/main" id="{2285EE54-3C54-F034-F038-6FE74F62482D}"/>
              </a:ext>
            </a:extLst>
          </p:cNvPr>
          <p:cNvSpPr>
            <a:spLocks noGrp="1"/>
          </p:cNvSpPr>
          <p:nvPr>
            <p:ph type="pic" sz="quarter" idx="25" hasCustomPrompt="1"/>
          </p:nvPr>
        </p:nvSpPr>
        <p:spPr>
          <a:xfrm>
            <a:off x="9475386"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7" name="Text Placeholder 3">
            <a:extLst>
              <a:ext uri="{FF2B5EF4-FFF2-40B4-BE49-F238E27FC236}">
                <a16:creationId xmlns:a16="http://schemas.microsoft.com/office/drawing/2014/main" id="{E5973FEF-A711-3DCE-BF85-0FDB20DFC3DB}"/>
              </a:ext>
            </a:extLst>
          </p:cNvPr>
          <p:cNvSpPr>
            <a:spLocks noGrp="1"/>
          </p:cNvSpPr>
          <p:nvPr>
            <p:ph type="body" sz="quarter" idx="17" hasCustomPrompt="1"/>
          </p:nvPr>
        </p:nvSpPr>
        <p:spPr>
          <a:xfrm>
            <a:off x="853439" y="3811850"/>
            <a:ext cx="2964799"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10" name="Text Placeholder 3">
            <a:extLst>
              <a:ext uri="{FF2B5EF4-FFF2-40B4-BE49-F238E27FC236}">
                <a16:creationId xmlns:a16="http://schemas.microsoft.com/office/drawing/2014/main" id="{F02DC8AA-707D-9303-3CD4-6489EAADAA25}"/>
              </a:ext>
            </a:extLst>
          </p:cNvPr>
          <p:cNvSpPr>
            <a:spLocks noGrp="1"/>
          </p:cNvSpPr>
          <p:nvPr>
            <p:ph type="body" sz="quarter" idx="19" hasCustomPrompt="1"/>
          </p:nvPr>
        </p:nvSpPr>
        <p:spPr>
          <a:xfrm>
            <a:off x="4584357" y="3811850"/>
            <a:ext cx="2964523"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12" name="Text Placeholder 3">
            <a:extLst>
              <a:ext uri="{FF2B5EF4-FFF2-40B4-BE49-F238E27FC236}">
                <a16:creationId xmlns:a16="http://schemas.microsoft.com/office/drawing/2014/main" id="{B209E950-42C2-6528-75A3-C95BCB509C63}"/>
              </a:ext>
            </a:extLst>
          </p:cNvPr>
          <p:cNvSpPr>
            <a:spLocks noGrp="1"/>
          </p:cNvSpPr>
          <p:nvPr>
            <p:ph type="body" sz="quarter" idx="21" hasCustomPrompt="1"/>
          </p:nvPr>
        </p:nvSpPr>
        <p:spPr>
          <a:xfrm>
            <a:off x="8275166" y="3811850"/>
            <a:ext cx="3052244"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13" name="Text Placeholder 3">
            <a:extLst>
              <a:ext uri="{FF2B5EF4-FFF2-40B4-BE49-F238E27FC236}">
                <a16:creationId xmlns:a16="http://schemas.microsoft.com/office/drawing/2014/main" id="{4CFEA84C-094A-2957-FEE7-C5502FC20B29}"/>
              </a:ext>
            </a:extLst>
          </p:cNvPr>
          <p:cNvSpPr>
            <a:spLocks noGrp="1"/>
          </p:cNvSpPr>
          <p:nvPr>
            <p:ph type="body" sz="quarter" idx="18" hasCustomPrompt="1"/>
          </p:nvPr>
        </p:nvSpPr>
        <p:spPr>
          <a:xfrm>
            <a:off x="853439" y="3429000"/>
            <a:ext cx="2964799"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14" name="Text Placeholder 3">
            <a:extLst>
              <a:ext uri="{FF2B5EF4-FFF2-40B4-BE49-F238E27FC236}">
                <a16:creationId xmlns:a16="http://schemas.microsoft.com/office/drawing/2014/main" id="{9D601684-624A-5573-C75A-A87628615F4C}"/>
              </a:ext>
            </a:extLst>
          </p:cNvPr>
          <p:cNvSpPr>
            <a:spLocks noGrp="1"/>
          </p:cNvSpPr>
          <p:nvPr>
            <p:ph type="body" sz="quarter" idx="20" hasCustomPrompt="1"/>
          </p:nvPr>
        </p:nvSpPr>
        <p:spPr>
          <a:xfrm>
            <a:off x="4584357" y="3429000"/>
            <a:ext cx="2964523"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15" name="Text Placeholder 3">
            <a:extLst>
              <a:ext uri="{FF2B5EF4-FFF2-40B4-BE49-F238E27FC236}">
                <a16:creationId xmlns:a16="http://schemas.microsoft.com/office/drawing/2014/main" id="{1DA0EE19-7CA6-F9D1-B9BA-A6373E75D3CE}"/>
              </a:ext>
            </a:extLst>
          </p:cNvPr>
          <p:cNvSpPr>
            <a:spLocks noGrp="1"/>
          </p:cNvSpPr>
          <p:nvPr>
            <p:ph type="body" sz="quarter" idx="22" hasCustomPrompt="1"/>
          </p:nvPr>
        </p:nvSpPr>
        <p:spPr>
          <a:xfrm>
            <a:off x="8275166" y="3429000"/>
            <a:ext cx="3052244"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Tree>
    <p:extLst>
      <p:ext uri="{BB962C8B-B14F-4D97-AF65-F5344CB8AC3E}">
        <p14:creationId xmlns:p14="http://schemas.microsoft.com/office/powerpoint/2010/main" val="302969618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cons 4">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D6A1E67-EE46-9295-E702-B5B921C1FB7E}"/>
              </a:ext>
            </a:extLst>
          </p:cNvPr>
          <p:cNvSpPr/>
          <p:nvPr userDrawn="1"/>
        </p:nvSpPr>
        <p:spPr>
          <a:xfrm>
            <a:off x="0" y="12315"/>
            <a:ext cx="12191999" cy="6858000"/>
          </a:xfrm>
          <a:prstGeom prst="rect">
            <a:avLst/>
          </a:prstGeom>
          <a:gradFill flip="none" rotWithShape="1">
            <a:gsLst>
              <a:gs pos="0">
                <a:srgbClr val="120A36"/>
              </a:gs>
              <a:gs pos="100000">
                <a:schemeClr val="bg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9">
            <a:extLst>
              <a:ext uri="{FF2B5EF4-FFF2-40B4-BE49-F238E27FC236}">
                <a16:creationId xmlns:a16="http://schemas.microsoft.com/office/drawing/2014/main" id="{F505FD02-0EAA-C928-C257-6A20B6086804}"/>
              </a:ext>
            </a:extLst>
          </p:cNvPr>
          <p:cNvPicPr>
            <a:picLocks noChangeAspect="1"/>
          </p:cNvPicPr>
          <p:nvPr userDrawn="1"/>
        </p:nvPicPr>
        <p:blipFill>
          <a:blip r:embed="rId2"/>
          <a:srcRect/>
          <a:stretch/>
        </p:blipFill>
        <p:spPr>
          <a:xfrm>
            <a:off x="8234287" y="6220821"/>
            <a:ext cx="3622808" cy="385761"/>
          </a:xfrm>
          <a:prstGeom prst="rect">
            <a:avLst/>
          </a:prstGeom>
        </p:spPr>
      </p:pic>
      <p:sp>
        <p:nvSpPr>
          <p:cNvPr id="12" name="Rectangle 11">
            <a:extLst>
              <a:ext uri="{FF2B5EF4-FFF2-40B4-BE49-F238E27FC236}">
                <a16:creationId xmlns:a16="http://schemas.microsoft.com/office/drawing/2014/main" id="{D57B47E6-968E-9BC0-10FE-619526F3BFCB}"/>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ounded Rectangle 1">
            <a:extLst>
              <a:ext uri="{FF2B5EF4-FFF2-40B4-BE49-F238E27FC236}">
                <a16:creationId xmlns:a16="http://schemas.microsoft.com/office/drawing/2014/main" id="{31F69D4A-65FB-7FA3-024C-AF0343F8AB68}"/>
              </a:ext>
            </a:extLst>
          </p:cNvPr>
          <p:cNvSpPr/>
          <p:nvPr userDrawn="1"/>
        </p:nvSpPr>
        <p:spPr>
          <a:xfrm>
            <a:off x="625784" y="974837"/>
            <a:ext cx="3436418" cy="4908325"/>
          </a:xfrm>
          <a:prstGeom prst="roundRect">
            <a:avLst>
              <a:gd name="adj" fmla="val 6141"/>
            </a:avLst>
          </a:prstGeom>
          <a:solidFill>
            <a:schemeClr val="bg1"/>
          </a:solidFill>
          <a:ln w="12700">
            <a:solidFill>
              <a:srgbClr val="120A3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Rounded Rectangle 2">
            <a:extLst>
              <a:ext uri="{FF2B5EF4-FFF2-40B4-BE49-F238E27FC236}">
                <a16:creationId xmlns:a16="http://schemas.microsoft.com/office/drawing/2014/main" id="{C2254A52-6594-033C-931F-353D9CBA3C61}"/>
              </a:ext>
            </a:extLst>
          </p:cNvPr>
          <p:cNvSpPr/>
          <p:nvPr userDrawn="1"/>
        </p:nvSpPr>
        <p:spPr>
          <a:xfrm>
            <a:off x="4348120" y="974837"/>
            <a:ext cx="3436418" cy="4908325"/>
          </a:xfrm>
          <a:prstGeom prst="roundRect">
            <a:avLst>
              <a:gd name="adj" fmla="val 6141"/>
            </a:avLst>
          </a:prstGeom>
          <a:solidFill>
            <a:schemeClr val="bg1"/>
          </a:solidFill>
          <a:ln w="12700">
            <a:solidFill>
              <a:srgbClr val="120A3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Rounded Rectangle 3">
            <a:extLst>
              <a:ext uri="{FF2B5EF4-FFF2-40B4-BE49-F238E27FC236}">
                <a16:creationId xmlns:a16="http://schemas.microsoft.com/office/drawing/2014/main" id="{05C390D0-0513-3631-94B7-36A39E3D8FEC}"/>
              </a:ext>
            </a:extLst>
          </p:cNvPr>
          <p:cNvSpPr/>
          <p:nvPr userDrawn="1"/>
        </p:nvSpPr>
        <p:spPr>
          <a:xfrm>
            <a:off x="8070456" y="974837"/>
            <a:ext cx="3436418" cy="4908325"/>
          </a:xfrm>
          <a:prstGeom prst="roundRect">
            <a:avLst>
              <a:gd name="adj" fmla="val 6141"/>
            </a:avLst>
          </a:prstGeom>
          <a:solidFill>
            <a:schemeClr val="bg1"/>
          </a:solidFill>
          <a:ln w="12700">
            <a:solidFill>
              <a:srgbClr val="120A36"/>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Oval 27">
            <a:extLst>
              <a:ext uri="{FF2B5EF4-FFF2-40B4-BE49-F238E27FC236}">
                <a16:creationId xmlns:a16="http://schemas.microsoft.com/office/drawing/2014/main" id="{5EB0E78F-A5B4-8929-1B25-57B3CC8BF1F4}"/>
              </a:ext>
            </a:extLst>
          </p:cNvPr>
          <p:cNvSpPr/>
          <p:nvPr userDrawn="1"/>
        </p:nvSpPr>
        <p:spPr>
          <a:xfrm>
            <a:off x="1639661" y="1355309"/>
            <a:ext cx="1293340" cy="1293340"/>
          </a:xfrm>
          <a:prstGeom prst="ellipse">
            <a:avLst/>
          </a:prstGeom>
          <a:solidFill>
            <a:srgbClr val="120A36"/>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29" name="Oval 28">
            <a:extLst>
              <a:ext uri="{FF2B5EF4-FFF2-40B4-BE49-F238E27FC236}">
                <a16:creationId xmlns:a16="http://schemas.microsoft.com/office/drawing/2014/main" id="{2F75CA0A-0A24-DE35-F04F-79B3DE4FB61D}"/>
              </a:ext>
            </a:extLst>
          </p:cNvPr>
          <p:cNvSpPr/>
          <p:nvPr userDrawn="1"/>
        </p:nvSpPr>
        <p:spPr>
          <a:xfrm>
            <a:off x="5464013" y="1355309"/>
            <a:ext cx="1293340" cy="1293340"/>
          </a:xfrm>
          <a:prstGeom prst="ellipse">
            <a:avLst/>
          </a:prstGeom>
          <a:solidFill>
            <a:srgbClr val="120A36"/>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1" name="Oval 30">
            <a:extLst>
              <a:ext uri="{FF2B5EF4-FFF2-40B4-BE49-F238E27FC236}">
                <a16:creationId xmlns:a16="http://schemas.microsoft.com/office/drawing/2014/main" id="{41F2D3BD-65E8-DCE0-0DE2-04EB35DEA8ED}"/>
              </a:ext>
            </a:extLst>
          </p:cNvPr>
          <p:cNvSpPr/>
          <p:nvPr userDrawn="1"/>
        </p:nvSpPr>
        <p:spPr>
          <a:xfrm>
            <a:off x="9139072" y="1355309"/>
            <a:ext cx="1293340" cy="1293340"/>
          </a:xfrm>
          <a:prstGeom prst="ellipse">
            <a:avLst/>
          </a:prstGeom>
          <a:solidFill>
            <a:srgbClr val="120A36"/>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5" name="Picture Placeholder 27">
            <a:extLst>
              <a:ext uri="{FF2B5EF4-FFF2-40B4-BE49-F238E27FC236}">
                <a16:creationId xmlns:a16="http://schemas.microsoft.com/office/drawing/2014/main" id="{3D6FEBA3-FA4C-7F4B-9134-9197AAC1CE98}"/>
              </a:ext>
            </a:extLst>
          </p:cNvPr>
          <p:cNvSpPr>
            <a:spLocks noGrp="1"/>
          </p:cNvSpPr>
          <p:nvPr>
            <p:ph type="pic" sz="quarter" idx="23" hasCustomPrompt="1"/>
          </p:nvPr>
        </p:nvSpPr>
        <p:spPr>
          <a:xfrm>
            <a:off x="1975975"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6" name="Picture Placeholder 27">
            <a:extLst>
              <a:ext uri="{FF2B5EF4-FFF2-40B4-BE49-F238E27FC236}">
                <a16:creationId xmlns:a16="http://schemas.microsoft.com/office/drawing/2014/main" id="{66D1FA94-675D-E8ED-55CA-E0DC2AC8DDE0}"/>
              </a:ext>
            </a:extLst>
          </p:cNvPr>
          <p:cNvSpPr>
            <a:spLocks noGrp="1"/>
          </p:cNvSpPr>
          <p:nvPr>
            <p:ph type="pic" sz="quarter" idx="24" hasCustomPrompt="1"/>
          </p:nvPr>
        </p:nvSpPr>
        <p:spPr>
          <a:xfrm>
            <a:off x="5800327"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7" name="Picture Placeholder 27">
            <a:extLst>
              <a:ext uri="{FF2B5EF4-FFF2-40B4-BE49-F238E27FC236}">
                <a16:creationId xmlns:a16="http://schemas.microsoft.com/office/drawing/2014/main" id="{2285EE54-3C54-F034-F038-6FE74F62482D}"/>
              </a:ext>
            </a:extLst>
          </p:cNvPr>
          <p:cNvSpPr>
            <a:spLocks noGrp="1"/>
          </p:cNvSpPr>
          <p:nvPr>
            <p:ph type="pic" sz="quarter" idx="25" hasCustomPrompt="1"/>
          </p:nvPr>
        </p:nvSpPr>
        <p:spPr>
          <a:xfrm>
            <a:off x="9475386"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15" name="Rectangle 14">
            <a:extLst>
              <a:ext uri="{FF2B5EF4-FFF2-40B4-BE49-F238E27FC236}">
                <a16:creationId xmlns:a16="http://schemas.microsoft.com/office/drawing/2014/main" id="{8A771B63-41EA-247E-457B-2190C3AF11B1}"/>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Text Placeholder 21">
            <a:extLst>
              <a:ext uri="{FF2B5EF4-FFF2-40B4-BE49-F238E27FC236}">
                <a16:creationId xmlns:a16="http://schemas.microsoft.com/office/drawing/2014/main" id="{F85AF0DB-E5A7-B49F-8FFA-686E478B84AA}"/>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6" name="Text Placeholder 3">
            <a:extLst>
              <a:ext uri="{FF2B5EF4-FFF2-40B4-BE49-F238E27FC236}">
                <a16:creationId xmlns:a16="http://schemas.microsoft.com/office/drawing/2014/main" id="{5F170FA8-7D6B-F82B-5458-49FC9A448C13}"/>
              </a:ext>
            </a:extLst>
          </p:cNvPr>
          <p:cNvSpPr>
            <a:spLocks noGrp="1"/>
          </p:cNvSpPr>
          <p:nvPr>
            <p:ph type="body" sz="quarter" idx="17" hasCustomPrompt="1"/>
          </p:nvPr>
        </p:nvSpPr>
        <p:spPr>
          <a:xfrm>
            <a:off x="853439" y="3811850"/>
            <a:ext cx="2964799"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8" name="Text Placeholder 3">
            <a:extLst>
              <a:ext uri="{FF2B5EF4-FFF2-40B4-BE49-F238E27FC236}">
                <a16:creationId xmlns:a16="http://schemas.microsoft.com/office/drawing/2014/main" id="{3CF037AA-0C2B-FA96-CC9B-26867FD70F0F}"/>
              </a:ext>
            </a:extLst>
          </p:cNvPr>
          <p:cNvSpPr>
            <a:spLocks noGrp="1"/>
          </p:cNvSpPr>
          <p:nvPr>
            <p:ph type="body" sz="quarter" idx="19" hasCustomPrompt="1"/>
          </p:nvPr>
        </p:nvSpPr>
        <p:spPr>
          <a:xfrm>
            <a:off x="4584357" y="3811850"/>
            <a:ext cx="2964523"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9" name="Text Placeholder 3">
            <a:extLst>
              <a:ext uri="{FF2B5EF4-FFF2-40B4-BE49-F238E27FC236}">
                <a16:creationId xmlns:a16="http://schemas.microsoft.com/office/drawing/2014/main" id="{545A8785-F3EE-4740-59F4-D100F16E9200}"/>
              </a:ext>
            </a:extLst>
          </p:cNvPr>
          <p:cNvSpPr>
            <a:spLocks noGrp="1"/>
          </p:cNvSpPr>
          <p:nvPr>
            <p:ph type="body" sz="quarter" idx="21" hasCustomPrompt="1"/>
          </p:nvPr>
        </p:nvSpPr>
        <p:spPr>
          <a:xfrm>
            <a:off x="8275166" y="3811850"/>
            <a:ext cx="3052244"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11" name="Text Placeholder 3">
            <a:extLst>
              <a:ext uri="{FF2B5EF4-FFF2-40B4-BE49-F238E27FC236}">
                <a16:creationId xmlns:a16="http://schemas.microsoft.com/office/drawing/2014/main" id="{C76300CC-A626-F51D-B957-FF58FEC95297}"/>
              </a:ext>
            </a:extLst>
          </p:cNvPr>
          <p:cNvSpPr>
            <a:spLocks noGrp="1"/>
          </p:cNvSpPr>
          <p:nvPr>
            <p:ph type="body" sz="quarter" idx="18" hasCustomPrompt="1"/>
          </p:nvPr>
        </p:nvSpPr>
        <p:spPr>
          <a:xfrm>
            <a:off x="853439" y="3429000"/>
            <a:ext cx="2964799"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13" name="Text Placeholder 3">
            <a:extLst>
              <a:ext uri="{FF2B5EF4-FFF2-40B4-BE49-F238E27FC236}">
                <a16:creationId xmlns:a16="http://schemas.microsoft.com/office/drawing/2014/main" id="{9FC69175-73A3-63CA-F8B7-50268D8CDBD3}"/>
              </a:ext>
            </a:extLst>
          </p:cNvPr>
          <p:cNvSpPr>
            <a:spLocks noGrp="1"/>
          </p:cNvSpPr>
          <p:nvPr>
            <p:ph type="body" sz="quarter" idx="20" hasCustomPrompt="1"/>
          </p:nvPr>
        </p:nvSpPr>
        <p:spPr>
          <a:xfrm>
            <a:off x="4584357" y="3429000"/>
            <a:ext cx="2964523"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14" name="Text Placeholder 3">
            <a:extLst>
              <a:ext uri="{FF2B5EF4-FFF2-40B4-BE49-F238E27FC236}">
                <a16:creationId xmlns:a16="http://schemas.microsoft.com/office/drawing/2014/main" id="{E28933E2-5B9B-22D5-E742-5AD951E82A0F}"/>
              </a:ext>
            </a:extLst>
          </p:cNvPr>
          <p:cNvSpPr>
            <a:spLocks noGrp="1"/>
          </p:cNvSpPr>
          <p:nvPr>
            <p:ph type="body" sz="quarter" idx="22" hasCustomPrompt="1"/>
          </p:nvPr>
        </p:nvSpPr>
        <p:spPr>
          <a:xfrm>
            <a:off x="8275166" y="3429000"/>
            <a:ext cx="3052244"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Tree>
    <p:extLst>
      <p:ext uri="{BB962C8B-B14F-4D97-AF65-F5344CB8AC3E}">
        <p14:creationId xmlns:p14="http://schemas.microsoft.com/office/powerpoint/2010/main" val="71425683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Divider Page">
    <p:spTree>
      <p:nvGrpSpPr>
        <p:cNvPr id="1" name=""/>
        <p:cNvGrpSpPr/>
        <p:nvPr/>
      </p:nvGrpSpPr>
      <p:grpSpPr>
        <a:xfrm>
          <a:off x="0" y="0"/>
          <a:ext cx="0" cy="0"/>
          <a:chOff x="0" y="0"/>
          <a:chExt cx="0" cy="0"/>
        </a:xfrm>
      </p:grpSpPr>
      <p:sp>
        <p:nvSpPr>
          <p:cNvPr id="15" name="Rectangle 14">
            <a:extLst>
              <a:ext uri="{FF2B5EF4-FFF2-40B4-BE49-F238E27FC236}">
                <a16:creationId xmlns:a16="http://schemas.microsoft.com/office/drawing/2014/main" id="{F2FE4F60-6594-1349-4C7D-2C72799B7CE3}"/>
              </a:ext>
            </a:extLst>
          </p:cNvPr>
          <p:cNvSpPr/>
          <p:nvPr userDrawn="1"/>
        </p:nvSpPr>
        <p:spPr>
          <a:xfrm rot="10800000">
            <a:off x="6096000" y="7034"/>
            <a:ext cx="6095996" cy="6858000"/>
          </a:xfrm>
          <a:prstGeom prst="rect">
            <a:avLst/>
          </a:prstGeom>
          <a:gradFill flip="none" rotWithShape="1">
            <a:gsLst>
              <a:gs pos="40000">
                <a:srgbClr val="120A36"/>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a:extLst>
              <a:ext uri="{FF2B5EF4-FFF2-40B4-BE49-F238E27FC236}">
                <a16:creationId xmlns:a16="http://schemas.microsoft.com/office/drawing/2014/main" id="{08771B2D-5565-5F25-BF3F-7A1676F634D2}"/>
              </a:ext>
            </a:extLst>
          </p:cNvPr>
          <p:cNvSpPr/>
          <p:nvPr userDrawn="1"/>
        </p:nvSpPr>
        <p:spPr>
          <a:xfrm>
            <a:off x="-5" y="0"/>
            <a:ext cx="8546340" cy="6865034"/>
          </a:xfrm>
          <a:custGeom>
            <a:avLst/>
            <a:gdLst>
              <a:gd name="connsiteX0" fmla="*/ 0 w 9177252"/>
              <a:gd name="connsiteY0" fmla="*/ 0 h 6858000"/>
              <a:gd name="connsiteX1" fmla="*/ 7899363 w 9177252"/>
              <a:gd name="connsiteY1" fmla="*/ 0 h 6858000"/>
              <a:gd name="connsiteX2" fmla="*/ 7979473 w 9177252"/>
              <a:gd name="connsiteY2" fmla="*/ 92483 h 6858000"/>
              <a:gd name="connsiteX3" fmla="*/ 9177252 w 9177252"/>
              <a:gd name="connsiteY3" fmla="*/ 3429000 h 6858000"/>
              <a:gd name="connsiteX4" fmla="*/ 7979473 w 9177252"/>
              <a:gd name="connsiteY4" fmla="*/ 6765517 h 6858000"/>
              <a:gd name="connsiteX5" fmla="*/ 7899363 w 9177252"/>
              <a:gd name="connsiteY5" fmla="*/ 6858000 h 6858000"/>
              <a:gd name="connsiteX6" fmla="*/ 0 w 9177252"/>
              <a:gd name="connsiteY6" fmla="*/ 6858000 h 6858000"/>
              <a:gd name="connsiteX7" fmla="*/ 0 w 9177252"/>
              <a:gd name="connsiteY7" fmla="*/ 0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177252" h="6858000">
                <a:moveTo>
                  <a:pt x="0" y="0"/>
                </a:moveTo>
                <a:lnTo>
                  <a:pt x="7899363" y="0"/>
                </a:lnTo>
                <a:lnTo>
                  <a:pt x="7979473" y="92483"/>
                </a:lnTo>
                <a:cubicBezTo>
                  <a:pt x="8727751" y="999185"/>
                  <a:pt x="9177252" y="2161599"/>
                  <a:pt x="9177252" y="3429000"/>
                </a:cubicBezTo>
                <a:cubicBezTo>
                  <a:pt x="9177252" y="4696401"/>
                  <a:pt x="8727751" y="5858815"/>
                  <a:pt x="7979473" y="6765517"/>
                </a:cubicBezTo>
                <a:lnTo>
                  <a:pt x="7899363" y="6858000"/>
                </a:lnTo>
                <a:lnTo>
                  <a:pt x="0" y="6858000"/>
                </a:lnTo>
                <a:lnTo>
                  <a:pt x="0" y="0"/>
                </a:lnTo>
                <a:close/>
              </a:path>
            </a:pathLst>
          </a:custGeom>
          <a:solidFill>
            <a:srgbClr val="FFFFFF"/>
          </a:solidFill>
          <a:ln>
            <a:noFill/>
          </a:ln>
          <a:effectLst/>
        </p:spPr>
        <p:style>
          <a:lnRef idx="2">
            <a:schemeClr val="accent1"/>
          </a:lnRef>
          <a:fillRef idx="0">
            <a:schemeClr val="accent1"/>
          </a:fillRef>
          <a:effectRef idx="1">
            <a:schemeClr val="accent1"/>
          </a:effectRef>
          <a:fontRef idx="minor">
            <a:schemeClr val="tx1"/>
          </a:fontRef>
        </p:style>
        <p:txBody>
          <a:bodyPr wrap="square" rtlCol="0" anchor="ctr">
            <a:noAutofit/>
          </a:bodyPr>
          <a:lstStyle/>
          <a:p>
            <a:pPr algn="l"/>
            <a:endParaRPr lang="en-US" sz="1600">
              <a:solidFill>
                <a:schemeClr val="bg1"/>
              </a:solidFill>
              <a:latin typeface="Arial" panose="020B0604020202020204" pitchFamily="34" charset="0"/>
            </a:endParaRPr>
          </a:p>
        </p:txBody>
      </p:sp>
      <p:sp>
        <p:nvSpPr>
          <p:cNvPr id="8" name="Rectangle 7">
            <a:extLst>
              <a:ext uri="{FF2B5EF4-FFF2-40B4-BE49-F238E27FC236}">
                <a16:creationId xmlns:a16="http://schemas.microsoft.com/office/drawing/2014/main" id="{50614ACF-2B0B-6D50-9472-C5F2A4287497}"/>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1" name="Straight Connector 10">
            <a:extLst>
              <a:ext uri="{FF2B5EF4-FFF2-40B4-BE49-F238E27FC236}">
                <a16:creationId xmlns:a16="http://schemas.microsoft.com/office/drawing/2014/main" id="{9E03E5C8-A8E2-FAB4-D109-29E71A95DD80}"/>
              </a:ext>
            </a:extLst>
          </p:cNvPr>
          <p:cNvCxnSpPr/>
          <p:nvPr userDrawn="1"/>
        </p:nvCxnSpPr>
        <p:spPr>
          <a:xfrm>
            <a:off x="643890" y="3921497"/>
            <a:ext cx="480060" cy="0"/>
          </a:xfrm>
          <a:prstGeom prst="line">
            <a:avLst/>
          </a:prstGeom>
          <a:ln w="76200" cap="rnd">
            <a:solidFill>
              <a:srgbClr val="D15A0A"/>
            </a:solidFill>
          </a:ln>
        </p:spPr>
        <p:style>
          <a:lnRef idx="1">
            <a:schemeClr val="accent1"/>
          </a:lnRef>
          <a:fillRef idx="0">
            <a:schemeClr val="accent1"/>
          </a:fillRef>
          <a:effectRef idx="0">
            <a:schemeClr val="accent1"/>
          </a:effectRef>
          <a:fontRef idx="minor">
            <a:schemeClr val="tx1"/>
          </a:fontRef>
        </p:style>
      </p:cxnSp>
      <p:pic>
        <p:nvPicPr>
          <p:cNvPr id="12" name="Picture 11">
            <a:extLst>
              <a:ext uri="{FF2B5EF4-FFF2-40B4-BE49-F238E27FC236}">
                <a16:creationId xmlns:a16="http://schemas.microsoft.com/office/drawing/2014/main" id="{FC42338A-816F-277D-5718-2348478053B1}"/>
              </a:ext>
            </a:extLst>
          </p:cNvPr>
          <p:cNvPicPr>
            <a:picLocks noChangeAspect="1"/>
          </p:cNvPicPr>
          <p:nvPr userDrawn="1"/>
        </p:nvPicPr>
        <p:blipFill>
          <a:blip r:embed="rId2"/>
          <a:srcRect/>
          <a:stretch/>
        </p:blipFill>
        <p:spPr>
          <a:xfrm>
            <a:off x="9478725" y="5659806"/>
            <a:ext cx="2403423" cy="801141"/>
          </a:xfrm>
          <a:prstGeom prst="rect">
            <a:avLst/>
          </a:prstGeom>
        </p:spPr>
      </p:pic>
      <p:sp>
        <p:nvSpPr>
          <p:cNvPr id="18" name="Text Placeholder 2">
            <a:extLst>
              <a:ext uri="{FF2B5EF4-FFF2-40B4-BE49-F238E27FC236}">
                <a16:creationId xmlns:a16="http://schemas.microsoft.com/office/drawing/2014/main" id="{15E4F840-71C0-97F9-6D21-4E1D95FA413E}"/>
              </a:ext>
            </a:extLst>
          </p:cNvPr>
          <p:cNvSpPr>
            <a:spLocks noGrp="1"/>
          </p:cNvSpPr>
          <p:nvPr>
            <p:ph type="body" sz="quarter" idx="10" hasCustomPrompt="1"/>
          </p:nvPr>
        </p:nvSpPr>
        <p:spPr>
          <a:xfrm>
            <a:off x="609599" y="1788795"/>
            <a:ext cx="7307485" cy="1737280"/>
          </a:xfrm>
          <a:prstGeom prst="rect">
            <a:avLst/>
          </a:prstGeom>
        </p:spPr>
        <p:txBody>
          <a:bodyPr anchor="b"/>
          <a:lstStyle>
            <a:lvl1pPr marL="11113" indent="-11113">
              <a:buNone/>
              <a:tabLst/>
              <a:defRPr lang="en-US" sz="4400" b="1" i="0"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Section Title Here</a:t>
            </a:r>
          </a:p>
        </p:txBody>
      </p:sp>
      <p:sp>
        <p:nvSpPr>
          <p:cNvPr id="21" name="Text Placeholder 2">
            <a:extLst>
              <a:ext uri="{FF2B5EF4-FFF2-40B4-BE49-F238E27FC236}">
                <a16:creationId xmlns:a16="http://schemas.microsoft.com/office/drawing/2014/main" id="{A75E7B1F-C583-D248-6AEB-5395FD409342}"/>
              </a:ext>
            </a:extLst>
          </p:cNvPr>
          <p:cNvSpPr>
            <a:spLocks noGrp="1"/>
          </p:cNvSpPr>
          <p:nvPr>
            <p:ph type="body" sz="quarter" idx="11" hasCustomPrompt="1"/>
          </p:nvPr>
        </p:nvSpPr>
        <p:spPr>
          <a:xfrm>
            <a:off x="609598" y="4331387"/>
            <a:ext cx="7307485" cy="865639"/>
          </a:xfrm>
          <a:prstGeom prst="rect">
            <a:avLst/>
          </a:prstGeom>
        </p:spPr>
        <p:txBody>
          <a:bodyPr anchor="t"/>
          <a:lstStyle>
            <a:lvl1pPr>
              <a:buNone/>
              <a:defRPr lang="en-US" sz="18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SUBTITLE</a:t>
            </a:r>
          </a:p>
        </p:txBody>
      </p:sp>
    </p:spTree>
    <p:extLst>
      <p:ext uri="{BB962C8B-B14F-4D97-AF65-F5344CB8AC3E}">
        <p14:creationId xmlns:p14="http://schemas.microsoft.com/office/powerpoint/2010/main" val="117696659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Bulleted List">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563916D0-B5D2-3128-6101-A87E6CFE71D6}"/>
              </a:ext>
            </a:extLst>
          </p:cNvPr>
          <p:cNvSpPr/>
          <p:nvPr userDrawn="1"/>
        </p:nvSpPr>
        <p:spPr>
          <a:xfrm>
            <a:off x="0" y="0"/>
            <a:ext cx="12191999" cy="6858000"/>
          </a:xfrm>
          <a:prstGeom prst="rect">
            <a:avLst/>
          </a:prstGeom>
          <a:gradFill flip="none" rotWithShape="1">
            <a:gsLst>
              <a:gs pos="0">
                <a:srgbClr val="D15A0A"/>
              </a:gs>
              <a:gs pos="30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10" descr="A close-up of a logo&#10;&#10;AI-generated content may be incorrect.">
            <a:extLst>
              <a:ext uri="{FF2B5EF4-FFF2-40B4-BE49-F238E27FC236}">
                <a16:creationId xmlns:a16="http://schemas.microsoft.com/office/drawing/2014/main" id="{46BDF8C3-CB66-21FD-BD0A-45A3C61B3336}"/>
              </a:ext>
            </a:extLst>
          </p:cNvPr>
          <p:cNvPicPr>
            <a:picLocks noChangeAspect="1"/>
          </p:cNvPicPr>
          <p:nvPr userDrawn="1"/>
        </p:nvPicPr>
        <p:blipFill>
          <a:blip r:embed="rId2"/>
          <a:stretch>
            <a:fillRect/>
          </a:stretch>
        </p:blipFill>
        <p:spPr>
          <a:xfrm>
            <a:off x="8234289" y="6220821"/>
            <a:ext cx="3622808" cy="385762"/>
          </a:xfrm>
          <a:prstGeom prst="rect">
            <a:avLst/>
          </a:prstGeom>
        </p:spPr>
      </p:pic>
      <p:sp>
        <p:nvSpPr>
          <p:cNvPr id="14" name="Rectangle 13">
            <a:extLst>
              <a:ext uri="{FF2B5EF4-FFF2-40B4-BE49-F238E27FC236}">
                <a16:creationId xmlns:a16="http://schemas.microsoft.com/office/drawing/2014/main" id="{CCE4924C-CF88-52DC-B91F-56DAE2C64D84}"/>
              </a:ext>
            </a:extLst>
          </p:cNvPr>
          <p:cNvSpPr/>
          <p:nvPr userDrawn="1"/>
        </p:nvSpPr>
        <p:spPr>
          <a:xfrm>
            <a:off x="0" y="-1"/>
            <a:ext cx="12192000" cy="555762"/>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B6B305A7-2186-B821-A6FF-320EB97B1125}"/>
              </a:ext>
            </a:extLst>
          </p:cNvPr>
          <p:cNvSpPr/>
          <p:nvPr userDrawn="1"/>
        </p:nvSpPr>
        <p:spPr>
          <a:xfrm>
            <a:off x="2"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Text Placeholder 21">
            <a:extLst>
              <a:ext uri="{FF2B5EF4-FFF2-40B4-BE49-F238E27FC236}">
                <a16:creationId xmlns:a16="http://schemas.microsoft.com/office/drawing/2014/main" id="{2C5D6F59-C028-1966-5836-75EC86B51507}"/>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19" name="Text Placeholder 2">
            <a:extLst>
              <a:ext uri="{FF2B5EF4-FFF2-40B4-BE49-F238E27FC236}">
                <a16:creationId xmlns:a16="http://schemas.microsoft.com/office/drawing/2014/main" id="{B438C22D-6D79-FFFE-B6B4-50E62E096524}"/>
              </a:ext>
            </a:extLst>
          </p:cNvPr>
          <p:cNvSpPr>
            <a:spLocks noGrp="1"/>
          </p:cNvSpPr>
          <p:nvPr>
            <p:ph type="body" sz="quarter" idx="11" hasCustomPrompt="1"/>
          </p:nvPr>
        </p:nvSpPr>
        <p:spPr>
          <a:xfrm>
            <a:off x="656630" y="1020763"/>
            <a:ext cx="10317480" cy="423256"/>
          </a:xfrm>
          <a:prstGeom prst="rect">
            <a:avLst/>
          </a:prstGeom>
        </p:spPr>
        <p:txBody>
          <a:bodyPr anchor="ctr"/>
          <a:lstStyle>
            <a:lvl1pPr>
              <a:buNone/>
              <a:defRPr lang="en-US" sz="36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Title</a:t>
            </a:r>
          </a:p>
        </p:txBody>
      </p:sp>
      <p:sp>
        <p:nvSpPr>
          <p:cNvPr id="20" name="Text Placeholder 4">
            <a:extLst>
              <a:ext uri="{FF2B5EF4-FFF2-40B4-BE49-F238E27FC236}">
                <a16:creationId xmlns:a16="http://schemas.microsoft.com/office/drawing/2014/main" id="{A528E320-5623-792A-BAC5-5674F0141A79}"/>
              </a:ext>
            </a:extLst>
          </p:cNvPr>
          <p:cNvSpPr>
            <a:spLocks noGrp="1"/>
          </p:cNvSpPr>
          <p:nvPr>
            <p:ph type="body" sz="quarter" idx="12" hasCustomPrompt="1"/>
          </p:nvPr>
        </p:nvSpPr>
        <p:spPr>
          <a:xfrm>
            <a:off x="656630" y="1685974"/>
            <a:ext cx="6911975" cy="3973513"/>
          </a:xfrm>
          <a:prstGeom prst="rect">
            <a:avLst/>
          </a:prstGeom>
        </p:spPr>
        <p:txBody>
          <a:bodyPr/>
          <a:lstStyle>
            <a:lvl1pPr marL="228600" marR="0" indent="-228600" algn="l" defTabSz="914400" rtl="0" eaLnBrk="1" fontAlgn="auto" latinLnBrk="0" hangingPunct="1">
              <a:lnSpc>
                <a:spcPct val="150000"/>
              </a:lnSpc>
              <a:spcBef>
                <a:spcPts val="0"/>
              </a:spcBef>
              <a:spcAft>
                <a:spcPts val="1000"/>
              </a:spcAft>
              <a:buClr>
                <a:srgbClr val="D15A0A"/>
              </a:buClr>
              <a:buSzTx/>
              <a:buFont typeface="Arial" panose="020B0604020202020204" pitchFamily="34" charset="0"/>
              <a:buChar char="•"/>
              <a:tabLst/>
              <a:defRPr lang="en-US" sz="2400" kern="1200" dirty="0" smtClean="0">
                <a:solidFill>
                  <a:schemeClr val="bg1"/>
                </a:solidFill>
                <a:latin typeface="Arial" panose="020B0604020202020204" pitchFamily="34" charset="0"/>
                <a:ea typeface="+mn-ea"/>
                <a:cs typeface="Arial" panose="020B0604020202020204" pitchFamily="34" charset="0"/>
              </a:defRPr>
            </a:lvl1pPr>
            <a:lvl2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2pPr>
            <a:lvl3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3pPr>
            <a:lvl4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4pPr>
            <a:lvl5pPr>
              <a:lnSpc>
                <a:spcPct val="150000"/>
              </a:lnSpc>
              <a:spcAft>
                <a:spcPts val="1000"/>
              </a:spcAft>
              <a:buClr>
                <a:srgbClr val="D15A0A"/>
              </a:buClr>
              <a:buFont typeface="+mj-lt"/>
              <a:buAutoNum type="arabicPeriod"/>
              <a:defRPr lang="en-US" sz="2400" b="0" i="0" kern="1200" dirty="0">
                <a:solidFill>
                  <a:srgbClr val="120A36"/>
                </a:solidFill>
                <a:latin typeface="Arial" panose="020B0604020202020204" pitchFamily="34" charset="0"/>
                <a:ea typeface="+mn-ea"/>
                <a:cs typeface="+mn-cs"/>
              </a:defRPr>
            </a:lvl5pPr>
          </a:lstStyle>
          <a:p>
            <a:pPr lvl="0"/>
            <a:r>
              <a:rPr lang="en-US"/>
              <a:t>Bullet 1</a:t>
            </a:r>
          </a:p>
          <a:p>
            <a:pPr lvl="0"/>
            <a:r>
              <a:rPr lang="en-US"/>
              <a:t>Bullet 2</a:t>
            </a:r>
          </a:p>
          <a:p>
            <a:pPr lvl="0"/>
            <a:r>
              <a:rPr lang="en-US"/>
              <a:t>Bullet 3</a:t>
            </a:r>
          </a:p>
          <a:p>
            <a:pPr lvl="0"/>
            <a:r>
              <a:rPr lang="en-US"/>
              <a:t>Bullet 4</a:t>
            </a:r>
          </a:p>
          <a:p>
            <a:pPr lvl="0"/>
            <a:r>
              <a:rPr lang="en-US"/>
              <a:t>Bullet 5</a:t>
            </a:r>
          </a:p>
          <a:p>
            <a:pPr lvl="0"/>
            <a:r>
              <a:rPr lang="en-US"/>
              <a:t>Bullet 6</a:t>
            </a:r>
          </a:p>
          <a:p>
            <a:pPr lvl="0"/>
            <a:endParaRPr lang="en-US"/>
          </a:p>
          <a:p>
            <a:pPr lvl="0"/>
            <a:endParaRPr lang="en-US"/>
          </a:p>
        </p:txBody>
      </p:sp>
    </p:spTree>
    <p:extLst>
      <p:ext uri="{BB962C8B-B14F-4D97-AF65-F5344CB8AC3E}">
        <p14:creationId xmlns:p14="http://schemas.microsoft.com/office/powerpoint/2010/main" val="368018141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Checklist">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3E81BDB2-5388-FCD4-B395-F79C84071C63}"/>
              </a:ext>
            </a:extLst>
          </p:cNvPr>
          <p:cNvSpPr>
            <a:spLocks noGrp="1" noRot="1" noMove="1" noResize="1" noEditPoints="1" noAdjustHandles="1" noChangeArrowheads="1" noChangeShapeType="1"/>
          </p:cNvSpPr>
          <p:nvPr userDrawn="1"/>
        </p:nvSpPr>
        <p:spPr>
          <a:xfrm rot="10800000">
            <a:off x="-2" y="0"/>
            <a:ext cx="12191999" cy="6858000"/>
          </a:xfrm>
          <a:prstGeom prst="rect">
            <a:avLst/>
          </a:prstGeom>
          <a:gradFill flip="none" rotWithShape="1">
            <a:gsLst>
              <a:gs pos="40000">
                <a:schemeClr val="bg1">
                  <a:lumMod val="99000"/>
                  <a:lumOff val="1000"/>
                  <a:alpha val="0"/>
                </a:schemeClr>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B6B45935-7857-8B96-DBC6-8F4E34ABF073}"/>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8" name="Rectangle 7">
            <a:extLst>
              <a:ext uri="{FF2B5EF4-FFF2-40B4-BE49-F238E27FC236}">
                <a16:creationId xmlns:a16="http://schemas.microsoft.com/office/drawing/2014/main" id="{8187EDE8-A0C5-CD7E-302B-CD4D51AF863D}"/>
              </a:ext>
            </a:extLst>
          </p:cNvPr>
          <p:cNvSpPr/>
          <p:nvPr userDrawn="1"/>
        </p:nvSpPr>
        <p:spPr>
          <a:xfrm>
            <a:off x="0" y="-1"/>
            <a:ext cx="12192000" cy="555762"/>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7A6CDD5-81B6-4DCF-0C34-B0E9D81C752C}"/>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 Placeholder 21">
            <a:extLst>
              <a:ext uri="{FF2B5EF4-FFF2-40B4-BE49-F238E27FC236}">
                <a16:creationId xmlns:a16="http://schemas.microsoft.com/office/drawing/2014/main" id="{FCE8643F-3398-1023-7CC3-B6D9FAA8DD93}"/>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14" name="Text Placeholder 2">
            <a:extLst>
              <a:ext uri="{FF2B5EF4-FFF2-40B4-BE49-F238E27FC236}">
                <a16:creationId xmlns:a16="http://schemas.microsoft.com/office/drawing/2014/main" id="{21C6B701-606E-72A4-F53F-AD69F2998DC0}"/>
              </a:ext>
            </a:extLst>
          </p:cNvPr>
          <p:cNvSpPr>
            <a:spLocks noGrp="1"/>
          </p:cNvSpPr>
          <p:nvPr>
            <p:ph type="body" sz="quarter" idx="11" hasCustomPrompt="1"/>
          </p:nvPr>
        </p:nvSpPr>
        <p:spPr>
          <a:xfrm>
            <a:off x="547529" y="1020763"/>
            <a:ext cx="10530046" cy="423256"/>
          </a:xfrm>
          <a:prstGeom prst="rect">
            <a:avLst/>
          </a:prstGeom>
        </p:spPr>
        <p:txBody>
          <a:bodyPr anchor="ctr"/>
          <a:lstStyle>
            <a:lvl1pPr>
              <a:buNone/>
              <a:defRPr lang="en-US" sz="3600" b="1" kern="1200" dirty="0" smtClean="0">
                <a:solidFill>
                  <a:srgbClr val="D15A0A"/>
                </a:solidFill>
                <a:latin typeface="Arial" panose="020B0604020202020204" pitchFamily="34" charset="0"/>
                <a:ea typeface="+mn-ea"/>
                <a:cs typeface="Arial" panose="020B0604020202020204" pitchFamily="34" charset="0"/>
              </a:defRPr>
            </a:lvl1pPr>
          </a:lstStyle>
          <a:p>
            <a:pPr lvl="0"/>
            <a:r>
              <a:rPr lang="en-US"/>
              <a:t>Title</a:t>
            </a:r>
          </a:p>
        </p:txBody>
      </p:sp>
      <p:sp>
        <p:nvSpPr>
          <p:cNvPr id="16" name="Text Placeholder 4">
            <a:extLst>
              <a:ext uri="{FF2B5EF4-FFF2-40B4-BE49-F238E27FC236}">
                <a16:creationId xmlns:a16="http://schemas.microsoft.com/office/drawing/2014/main" id="{D7CCB052-26C3-74FB-CE0F-4514B87146E8}"/>
              </a:ext>
            </a:extLst>
          </p:cNvPr>
          <p:cNvSpPr>
            <a:spLocks noGrp="1"/>
          </p:cNvSpPr>
          <p:nvPr>
            <p:ph type="body" sz="quarter" idx="12" hasCustomPrompt="1"/>
          </p:nvPr>
        </p:nvSpPr>
        <p:spPr>
          <a:xfrm>
            <a:off x="547528" y="1845663"/>
            <a:ext cx="10530045" cy="3973513"/>
          </a:xfrm>
          <a:prstGeom prst="rect">
            <a:avLst/>
          </a:prstGeom>
        </p:spPr>
        <p:txBody>
          <a:bodyPr/>
          <a:lstStyle>
            <a:lvl1pPr marL="346075" marR="0" indent="-334963" algn="l" defTabSz="914400" rtl="0" eaLnBrk="1" fontAlgn="auto" latinLnBrk="0" hangingPunct="1">
              <a:lnSpc>
                <a:spcPct val="150000"/>
              </a:lnSpc>
              <a:spcBef>
                <a:spcPts val="0"/>
              </a:spcBef>
              <a:spcAft>
                <a:spcPts val="1000"/>
              </a:spcAft>
              <a:buClr>
                <a:srgbClr val="D15A0A"/>
              </a:buClr>
              <a:buSzTx/>
              <a:buFont typeface="Wingdings" pitchFamily="2" charset="2"/>
              <a:buChar char="ü"/>
              <a:tabLst/>
              <a:defRPr lang="en-US" sz="2400" kern="1200" dirty="0" smtClean="0">
                <a:solidFill>
                  <a:srgbClr val="120A36"/>
                </a:solidFill>
                <a:latin typeface="Arial" panose="020B0604020202020204" pitchFamily="34" charset="0"/>
                <a:ea typeface="+mn-ea"/>
                <a:cs typeface="Arial" panose="020B0604020202020204" pitchFamily="34" charset="0"/>
              </a:defRPr>
            </a:lvl1pPr>
            <a:lvl2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2pPr>
            <a:lvl3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3pPr>
            <a:lvl4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4pPr>
            <a:lvl5pPr>
              <a:lnSpc>
                <a:spcPct val="150000"/>
              </a:lnSpc>
              <a:spcAft>
                <a:spcPts val="1000"/>
              </a:spcAft>
              <a:buClr>
                <a:srgbClr val="D15A0A"/>
              </a:buClr>
              <a:buFont typeface="+mj-lt"/>
              <a:buAutoNum type="arabicPeriod"/>
              <a:defRPr lang="en-US" sz="2400" b="0" i="0" kern="1200" dirty="0">
                <a:solidFill>
                  <a:srgbClr val="120A36"/>
                </a:solidFill>
                <a:latin typeface="Arial" panose="020B0604020202020204" pitchFamily="34" charset="0"/>
                <a:ea typeface="+mn-ea"/>
                <a:cs typeface="+mn-cs"/>
              </a:defRPr>
            </a:lvl5pPr>
          </a:lstStyle>
          <a:p>
            <a:pPr lvl="0"/>
            <a:r>
              <a:rPr lang="en-US"/>
              <a:t>Bullet 1</a:t>
            </a:r>
          </a:p>
          <a:p>
            <a:pPr lvl="0"/>
            <a:r>
              <a:rPr lang="en-US"/>
              <a:t>Bullet 2</a:t>
            </a:r>
          </a:p>
          <a:p>
            <a:pPr lvl="0"/>
            <a:r>
              <a:rPr lang="en-US"/>
              <a:t>Bullet 3</a:t>
            </a:r>
          </a:p>
          <a:p>
            <a:pPr lvl="0"/>
            <a:r>
              <a:rPr lang="en-US"/>
              <a:t>Bullet 4</a:t>
            </a:r>
          </a:p>
          <a:p>
            <a:pPr lvl="0"/>
            <a:r>
              <a:rPr lang="en-US"/>
              <a:t>Bullet 5</a:t>
            </a:r>
          </a:p>
          <a:p>
            <a:pPr lvl="0"/>
            <a:r>
              <a:rPr lang="en-US"/>
              <a:t>Bullet 6</a:t>
            </a:r>
          </a:p>
          <a:p>
            <a:pPr lvl="0"/>
            <a:endParaRPr lang="en-US"/>
          </a:p>
          <a:p>
            <a:pPr lvl="0"/>
            <a:endParaRPr lang="en-US"/>
          </a:p>
        </p:txBody>
      </p:sp>
    </p:spTree>
    <p:extLst>
      <p:ext uri="{BB962C8B-B14F-4D97-AF65-F5344CB8AC3E}">
        <p14:creationId xmlns:p14="http://schemas.microsoft.com/office/powerpoint/2010/main" val="1521208843"/>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x Content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D35F8336-4C06-F482-0697-F890E47A5B91}"/>
              </a:ext>
            </a:extLst>
          </p:cNvPr>
          <p:cNvSpPr/>
          <p:nvPr userDrawn="1"/>
        </p:nvSpPr>
        <p:spPr>
          <a:xfrm>
            <a:off x="6095997" y="12315"/>
            <a:ext cx="6096003" cy="6858000"/>
          </a:xfrm>
          <a:prstGeom prst="rect">
            <a:avLst/>
          </a:prstGeom>
          <a:solidFill>
            <a:srgbClr val="120A36"/>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sz="1800" b="0" i="0">
              <a:latin typeface="Arial" panose="020B0604020202020204" pitchFamily="34" charset="0"/>
            </a:endParaRPr>
          </a:p>
        </p:txBody>
      </p:sp>
      <p:sp>
        <p:nvSpPr>
          <p:cNvPr id="6" name="Rectangle 5">
            <a:extLst>
              <a:ext uri="{FF2B5EF4-FFF2-40B4-BE49-F238E27FC236}">
                <a16:creationId xmlns:a16="http://schemas.microsoft.com/office/drawing/2014/main" id="{B72E34B2-57EF-495E-3E30-4612B1BA909A}"/>
              </a:ext>
            </a:extLst>
          </p:cNvPr>
          <p:cNvSpPr/>
          <p:nvPr userDrawn="1"/>
        </p:nvSpPr>
        <p:spPr>
          <a:xfrm>
            <a:off x="-2" y="0"/>
            <a:ext cx="6095999" cy="6857999"/>
          </a:xfrm>
          <a:prstGeom prst="rect">
            <a:avLst/>
          </a:prstGeom>
          <a:gradFill>
            <a:gsLst>
              <a:gs pos="0">
                <a:schemeClr val="bg1">
                  <a:lumMod val="99000"/>
                  <a:lumOff val="1000"/>
                  <a:alpha val="0"/>
                </a:schemeClr>
              </a:gs>
              <a:gs pos="100000">
                <a:srgbClr val="CDFF4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5C8AD535-74A6-62ED-C040-9B7AA50C9253}"/>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9" name="Text Placeholder 3">
            <a:extLst>
              <a:ext uri="{FF2B5EF4-FFF2-40B4-BE49-F238E27FC236}">
                <a16:creationId xmlns:a16="http://schemas.microsoft.com/office/drawing/2014/main" id="{AE4928FB-4E4B-1004-0E36-C69E6FE1EAE7}"/>
              </a:ext>
            </a:extLst>
          </p:cNvPr>
          <p:cNvSpPr txBox="1">
            <a:spLocks/>
          </p:cNvSpPr>
          <p:nvPr userDrawn="1"/>
        </p:nvSpPr>
        <p:spPr>
          <a:xfrm>
            <a:off x="604836" y="2080010"/>
            <a:ext cx="3058160" cy="1270136"/>
          </a:xfrm>
          <a:prstGeom prst="rect">
            <a:avLst/>
          </a:prstGeom>
        </p:spPr>
        <p:txBody>
          <a:bodyPr lIns="0" tIns="0" rIns="0" bIns="0" anchor="t"/>
          <a:lstStyle>
            <a:lvl1pPr marL="0" indent="0" algn="l" defTabSz="914400" rtl="0" eaLnBrk="1" latinLnBrk="0" hangingPunct="1">
              <a:lnSpc>
                <a:spcPct val="90000"/>
              </a:lnSpc>
              <a:spcBef>
                <a:spcPts val="1000"/>
              </a:spcBef>
              <a:buClr>
                <a:schemeClr val="accent2"/>
              </a:buClr>
              <a:buFont typeface="Arial" panose="020B0604020202020204" pitchFamily="34" charset="0"/>
              <a:buNone/>
              <a:defRPr sz="2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Clr>
                <a:schemeClr val="accent2"/>
              </a:buClr>
              <a:buFont typeface="Arial" panose="020B0604020202020204" pitchFamily="34" charset="0"/>
              <a:buChar char="•"/>
              <a:defRPr sz="1400" b="0" i="0" kern="1200">
                <a:solidFill>
                  <a:schemeClr val="bg1"/>
                </a:solidFill>
                <a:latin typeface="Arial" panose="020B0604020202020204" pitchFamily="34" charset="0"/>
                <a:ea typeface="+mn-ea"/>
                <a:cs typeface="+mn-cs"/>
              </a:defRPr>
            </a:lvl2pPr>
            <a:lvl3pPr marL="1143000" indent="-228600" algn="l" defTabSz="914400" rtl="0" eaLnBrk="1" latinLnBrk="0" hangingPunct="1">
              <a:lnSpc>
                <a:spcPct val="90000"/>
              </a:lnSpc>
              <a:spcBef>
                <a:spcPts val="500"/>
              </a:spcBef>
              <a:buClr>
                <a:schemeClr val="accent2"/>
              </a:buClr>
              <a:buFont typeface="Arial" panose="020B0604020202020204" pitchFamily="34" charset="0"/>
              <a:buChar char="•"/>
              <a:defRPr sz="1200" b="0" i="0" kern="1200">
                <a:solidFill>
                  <a:schemeClr val="bg1"/>
                </a:solidFill>
                <a:latin typeface="Arial" panose="020B0604020202020204" pitchFamily="34" charset="0"/>
                <a:ea typeface="+mn-ea"/>
                <a:cs typeface="+mn-cs"/>
              </a:defRPr>
            </a:lvl3pPr>
            <a:lvl4pPr marL="1600200" indent="-228600" algn="l" defTabSz="914400" rtl="0" eaLnBrk="1" latinLnBrk="0" hangingPunct="1">
              <a:lnSpc>
                <a:spcPct val="90000"/>
              </a:lnSpc>
              <a:spcBef>
                <a:spcPts val="500"/>
              </a:spcBef>
              <a:buClr>
                <a:schemeClr val="accent2"/>
              </a:buClr>
              <a:buFont typeface="Arial" panose="020B0604020202020204" pitchFamily="34" charset="0"/>
              <a:buChar char="•"/>
              <a:defRPr sz="1100" b="0" i="0" kern="1200">
                <a:solidFill>
                  <a:schemeClr val="bg1"/>
                </a:solidFill>
                <a:latin typeface="Arial" panose="020B0604020202020204" pitchFamily="34" charset="0"/>
                <a:ea typeface="+mn-ea"/>
                <a:cs typeface="+mn-cs"/>
              </a:defRPr>
            </a:lvl4pPr>
            <a:lvl5pPr marL="2057400" indent="-228600" algn="l" defTabSz="914400" rtl="0" eaLnBrk="1" latinLnBrk="0" hangingPunct="1">
              <a:lnSpc>
                <a:spcPct val="90000"/>
              </a:lnSpc>
              <a:spcBef>
                <a:spcPts val="500"/>
              </a:spcBef>
              <a:buClr>
                <a:schemeClr val="accent2"/>
              </a:buClr>
              <a:buFont typeface="Arial" panose="020B0604020202020204" pitchFamily="34" charset="0"/>
              <a:buChar char="•"/>
              <a:defRPr sz="1100" b="0" i="0" kern="1200">
                <a:solidFill>
                  <a:schemeClr val="bg1"/>
                </a:solidFill>
                <a:latin typeface="Arial" panose="020B0604020202020204" pitchFamily="34" charset="0"/>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Header</a:t>
            </a:r>
          </a:p>
        </p:txBody>
      </p:sp>
      <p:sp>
        <p:nvSpPr>
          <p:cNvPr id="10" name="Text Placeholder 3">
            <a:extLst>
              <a:ext uri="{FF2B5EF4-FFF2-40B4-BE49-F238E27FC236}">
                <a16:creationId xmlns:a16="http://schemas.microsoft.com/office/drawing/2014/main" id="{027944B1-73E3-DB66-6DDE-684F0E0275F1}"/>
              </a:ext>
            </a:extLst>
          </p:cNvPr>
          <p:cNvSpPr txBox="1">
            <a:spLocks/>
          </p:cNvSpPr>
          <p:nvPr userDrawn="1"/>
        </p:nvSpPr>
        <p:spPr>
          <a:xfrm>
            <a:off x="604836" y="3441585"/>
            <a:ext cx="3068320" cy="2404229"/>
          </a:xfrm>
          <a:prstGeom prst="rect">
            <a:avLst/>
          </a:prstGeom>
        </p:spPr>
        <p:txBody>
          <a:bodyPr lIns="0" tIns="0" rIns="0" bIns="0"/>
          <a:lstStyle>
            <a:lvl1pPr marL="0" indent="0" algn="l" defTabSz="914400" rtl="0" eaLnBrk="1" latinLnBrk="0" hangingPunct="1">
              <a:lnSpc>
                <a:spcPct val="90000"/>
              </a:lnSpc>
              <a:spcBef>
                <a:spcPts val="1000"/>
              </a:spcBef>
              <a:buClr>
                <a:schemeClr val="accent1"/>
              </a:buClr>
              <a:buFont typeface="Arial" panose="020B0604020202020204" pitchFamily="34" charset="0"/>
              <a:buNone/>
              <a:defRPr sz="1600" b="0" i="0" kern="1200">
                <a:solidFill>
                  <a:schemeClr val="bg1"/>
                </a:solidFill>
                <a:latin typeface="Arial" panose="020B0604020202020204" pitchFamily="34" charset="0"/>
                <a:ea typeface="+mn-ea"/>
                <a:cs typeface="+mn-cs"/>
              </a:defRPr>
            </a:lvl1pPr>
            <a:lvl2pPr marL="457200" indent="0" algn="l" defTabSz="914400" rtl="0" eaLnBrk="1" latinLnBrk="0" hangingPunct="1">
              <a:lnSpc>
                <a:spcPct val="90000"/>
              </a:lnSpc>
              <a:spcBef>
                <a:spcPts val="500"/>
              </a:spcBef>
              <a:buClr>
                <a:schemeClr val="accent1"/>
              </a:buClr>
              <a:buFont typeface="Arial" panose="020B0604020202020204" pitchFamily="34" charset="0"/>
              <a:buNone/>
              <a:defRPr sz="2000" b="0" i="0" kern="1200">
                <a:solidFill>
                  <a:schemeClr val="bg1"/>
                </a:solidFill>
                <a:latin typeface="Raleway" pitchFamily="2" charset="77"/>
                <a:ea typeface="+mn-ea"/>
                <a:cs typeface="+mn-cs"/>
              </a:defRPr>
            </a:lvl2pPr>
            <a:lvl3pPr marL="914400" indent="0" algn="l" defTabSz="914400" rtl="0" eaLnBrk="1" latinLnBrk="0" hangingPunct="1">
              <a:lnSpc>
                <a:spcPct val="90000"/>
              </a:lnSpc>
              <a:spcBef>
                <a:spcPts val="500"/>
              </a:spcBef>
              <a:buClr>
                <a:schemeClr val="accent1"/>
              </a:buClr>
              <a:buFont typeface="Arial" panose="020B0604020202020204" pitchFamily="34" charset="0"/>
              <a:buNone/>
              <a:defRPr sz="1800" b="0" i="0" kern="1200">
                <a:solidFill>
                  <a:schemeClr val="bg1"/>
                </a:solidFill>
                <a:latin typeface="Raleway" pitchFamily="2" charset="77"/>
                <a:ea typeface="+mn-ea"/>
                <a:cs typeface="+mn-cs"/>
              </a:defRPr>
            </a:lvl3pPr>
            <a:lvl4pPr marL="1371600" indent="0" algn="l" defTabSz="914400" rtl="0" eaLnBrk="1" latinLnBrk="0" hangingPunct="1">
              <a:lnSpc>
                <a:spcPct val="90000"/>
              </a:lnSpc>
              <a:spcBef>
                <a:spcPts val="500"/>
              </a:spcBef>
              <a:buClr>
                <a:schemeClr val="accent1"/>
              </a:buClr>
              <a:buFont typeface="Arial" panose="020B0604020202020204" pitchFamily="34" charset="0"/>
              <a:buNone/>
              <a:defRPr sz="1600" b="0" i="0" kern="1200">
                <a:solidFill>
                  <a:schemeClr val="bg1"/>
                </a:solidFill>
                <a:latin typeface="Raleway" pitchFamily="2" charset="77"/>
                <a:ea typeface="+mn-ea"/>
                <a:cs typeface="+mn-cs"/>
              </a:defRPr>
            </a:lvl4pPr>
            <a:lvl5pPr marL="1828800" indent="0" algn="l" defTabSz="914400" rtl="0" eaLnBrk="1" latinLnBrk="0" hangingPunct="1">
              <a:lnSpc>
                <a:spcPct val="90000"/>
              </a:lnSpc>
              <a:spcBef>
                <a:spcPts val="500"/>
              </a:spcBef>
              <a:buClr>
                <a:schemeClr val="accent1"/>
              </a:buClr>
              <a:buFont typeface="Arial" panose="020B0604020202020204" pitchFamily="34" charset="0"/>
              <a:buNone/>
              <a:defRPr sz="1600" b="0" i="0" kern="1200">
                <a:solidFill>
                  <a:schemeClr val="bg1"/>
                </a:solidFill>
                <a:latin typeface="Raleway" pitchFamily="2"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t>Subheader</a:t>
            </a:r>
          </a:p>
        </p:txBody>
      </p:sp>
      <p:sp>
        <p:nvSpPr>
          <p:cNvPr id="11" name="Rectangle 10">
            <a:extLst>
              <a:ext uri="{FF2B5EF4-FFF2-40B4-BE49-F238E27FC236}">
                <a16:creationId xmlns:a16="http://schemas.microsoft.com/office/drawing/2014/main" id="{ADFF82D6-942A-525C-C079-06FB4FC585D0}"/>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FE4ABB81-4FDD-C619-4552-F4063DC01A8E}"/>
              </a:ext>
            </a:extLst>
          </p:cNvPr>
          <p:cNvSpPr/>
          <p:nvPr userDrawn="1"/>
        </p:nvSpPr>
        <p:spPr>
          <a:xfrm>
            <a:off x="0" y="-1"/>
            <a:ext cx="12192000" cy="555762"/>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7" name="Picture 16" descr="A close-up of a logo&#10;&#10;AI-generated content may be incorrect.">
            <a:extLst>
              <a:ext uri="{FF2B5EF4-FFF2-40B4-BE49-F238E27FC236}">
                <a16:creationId xmlns:a16="http://schemas.microsoft.com/office/drawing/2014/main" id="{A144EF31-DA88-74C0-261F-0E33D000375C}"/>
              </a:ext>
            </a:extLst>
          </p:cNvPr>
          <p:cNvPicPr>
            <a:picLocks noChangeAspect="1"/>
          </p:cNvPicPr>
          <p:nvPr userDrawn="1"/>
        </p:nvPicPr>
        <p:blipFill>
          <a:blip r:embed="rId3"/>
          <a:stretch>
            <a:fillRect/>
          </a:stretch>
        </p:blipFill>
        <p:spPr>
          <a:xfrm>
            <a:off x="8234287" y="6220821"/>
            <a:ext cx="3622808" cy="385762"/>
          </a:xfrm>
          <a:prstGeom prst="rect">
            <a:avLst/>
          </a:prstGeom>
        </p:spPr>
      </p:pic>
      <p:sp>
        <p:nvSpPr>
          <p:cNvPr id="20" name="Text Placeholder 21">
            <a:extLst>
              <a:ext uri="{FF2B5EF4-FFF2-40B4-BE49-F238E27FC236}">
                <a16:creationId xmlns:a16="http://schemas.microsoft.com/office/drawing/2014/main" id="{5026905B-9C33-4FB4-17A1-94AA9EF0E7FB}"/>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2" name="Text Placeholder 2">
            <a:extLst>
              <a:ext uri="{FF2B5EF4-FFF2-40B4-BE49-F238E27FC236}">
                <a16:creationId xmlns:a16="http://schemas.microsoft.com/office/drawing/2014/main" id="{5B0EE276-913E-7439-614D-9F319E239ACA}"/>
              </a:ext>
            </a:extLst>
          </p:cNvPr>
          <p:cNvSpPr>
            <a:spLocks noGrp="1"/>
          </p:cNvSpPr>
          <p:nvPr>
            <p:ph type="body" sz="quarter" idx="11" hasCustomPrompt="1"/>
          </p:nvPr>
        </p:nvSpPr>
        <p:spPr>
          <a:xfrm>
            <a:off x="656630" y="1020763"/>
            <a:ext cx="4734296" cy="423256"/>
          </a:xfrm>
          <a:prstGeom prst="rect">
            <a:avLst/>
          </a:prstGeom>
        </p:spPr>
        <p:txBody>
          <a:bodyPr anchor="ctr"/>
          <a:lstStyle>
            <a:lvl1pPr>
              <a:buNone/>
              <a:defRPr lang="en-US" sz="3600" b="1"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Title 1</a:t>
            </a:r>
          </a:p>
        </p:txBody>
      </p:sp>
      <p:sp>
        <p:nvSpPr>
          <p:cNvPr id="23" name="Text Placeholder 2">
            <a:extLst>
              <a:ext uri="{FF2B5EF4-FFF2-40B4-BE49-F238E27FC236}">
                <a16:creationId xmlns:a16="http://schemas.microsoft.com/office/drawing/2014/main" id="{A8C6E949-0A57-53C8-9142-6A0A28F03166}"/>
              </a:ext>
            </a:extLst>
          </p:cNvPr>
          <p:cNvSpPr>
            <a:spLocks noGrp="1"/>
          </p:cNvSpPr>
          <p:nvPr>
            <p:ph type="body" sz="quarter" idx="12" hasCustomPrompt="1"/>
          </p:nvPr>
        </p:nvSpPr>
        <p:spPr>
          <a:xfrm>
            <a:off x="6930108" y="1020763"/>
            <a:ext cx="4734296" cy="423256"/>
          </a:xfrm>
          <a:prstGeom prst="rect">
            <a:avLst/>
          </a:prstGeom>
        </p:spPr>
        <p:txBody>
          <a:bodyPr anchor="ctr"/>
          <a:lstStyle>
            <a:lvl1pPr>
              <a:buNone/>
              <a:defRPr lang="en-US" sz="3600" b="1" kern="1200" dirty="0" smtClean="0">
                <a:solidFill>
                  <a:srgbClr val="CDFF4E"/>
                </a:solidFill>
                <a:latin typeface="Arial" panose="020B0604020202020204" pitchFamily="34" charset="0"/>
                <a:ea typeface="+mn-ea"/>
                <a:cs typeface="Arial" panose="020B0604020202020204" pitchFamily="34" charset="0"/>
              </a:defRPr>
            </a:lvl1pPr>
          </a:lstStyle>
          <a:p>
            <a:pPr lvl="0"/>
            <a:r>
              <a:rPr lang="en-US"/>
              <a:t>Title 2</a:t>
            </a:r>
          </a:p>
        </p:txBody>
      </p:sp>
      <p:sp>
        <p:nvSpPr>
          <p:cNvPr id="26" name="Text Placeholder 24">
            <a:extLst>
              <a:ext uri="{FF2B5EF4-FFF2-40B4-BE49-F238E27FC236}">
                <a16:creationId xmlns:a16="http://schemas.microsoft.com/office/drawing/2014/main" id="{181A17BA-2E70-B7C0-11A1-C311ACD773D3}"/>
              </a:ext>
            </a:extLst>
          </p:cNvPr>
          <p:cNvSpPr>
            <a:spLocks noGrp="1"/>
          </p:cNvSpPr>
          <p:nvPr>
            <p:ph type="body" sz="quarter" idx="13"/>
          </p:nvPr>
        </p:nvSpPr>
        <p:spPr>
          <a:xfrm>
            <a:off x="657001" y="1782763"/>
            <a:ext cx="4733925" cy="4054474"/>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7" name="Text Placeholder 24">
            <a:extLst>
              <a:ext uri="{FF2B5EF4-FFF2-40B4-BE49-F238E27FC236}">
                <a16:creationId xmlns:a16="http://schemas.microsoft.com/office/drawing/2014/main" id="{BCE7E1A8-244D-8375-9F21-9D87991AE1FB}"/>
              </a:ext>
            </a:extLst>
          </p:cNvPr>
          <p:cNvSpPr>
            <a:spLocks noGrp="1"/>
          </p:cNvSpPr>
          <p:nvPr>
            <p:ph type="body" sz="quarter" idx="14"/>
          </p:nvPr>
        </p:nvSpPr>
        <p:spPr>
          <a:xfrm>
            <a:off x="6930480" y="1782763"/>
            <a:ext cx="4733925" cy="4054474"/>
          </a:xfrm>
          <a:prstGeom prst="rect">
            <a:avLst/>
          </a:prstGeom>
        </p:spPr>
        <p:txBody>
          <a:bodyPr/>
          <a:lstStyle>
            <a:lvl1pPr marL="11113" indent="-11113">
              <a:buClr>
                <a:srgbClr val="D15A0A"/>
              </a:buClr>
              <a:buNone/>
              <a:tabLst/>
              <a:defRPr lang="en-US" sz="1800" kern="1200" dirty="0" smtClean="0">
                <a:solidFill>
                  <a:schemeClr val="bg1"/>
                </a:solidFill>
                <a:latin typeface="Arial" panose="020B0604020202020204" pitchFamily="34" charset="0"/>
                <a:ea typeface="+mn-ea"/>
                <a:cs typeface="Arial" panose="020B0604020202020204" pitchFamily="34" charset="0"/>
              </a:defRPr>
            </a:lvl1pPr>
            <a:lvl2pPr>
              <a:buClr>
                <a:srgbClr val="D15A0A"/>
              </a:buClr>
              <a:defRPr lang="en-US" sz="1800" kern="1200" dirty="0" smtClean="0">
                <a:solidFill>
                  <a:schemeClr val="bg1"/>
                </a:solidFill>
                <a:latin typeface="Arial" panose="020B0604020202020204" pitchFamily="34" charset="0"/>
                <a:ea typeface="+mn-ea"/>
                <a:cs typeface="Arial" panose="020B0604020202020204" pitchFamily="34" charset="0"/>
              </a:defRPr>
            </a:lvl2pPr>
            <a:lvl3pPr>
              <a:buClr>
                <a:srgbClr val="D15A0A"/>
              </a:buClr>
              <a:defRPr lang="en-US" sz="1800" kern="1200" dirty="0" smtClean="0">
                <a:solidFill>
                  <a:schemeClr val="bg1"/>
                </a:solidFill>
                <a:latin typeface="Arial" panose="020B0604020202020204" pitchFamily="34" charset="0"/>
                <a:ea typeface="+mn-ea"/>
                <a:cs typeface="Arial" panose="020B0604020202020204" pitchFamily="34" charset="0"/>
              </a:defRPr>
            </a:lvl3pPr>
            <a:lvl4pPr>
              <a:buClr>
                <a:srgbClr val="D15A0A"/>
              </a:buClr>
              <a:defRPr lang="en-US" sz="1800" kern="1200" dirty="0" smtClean="0">
                <a:solidFill>
                  <a:schemeClr val="bg1"/>
                </a:solidFill>
                <a:latin typeface="Arial" panose="020B0604020202020204" pitchFamily="34" charset="0"/>
                <a:ea typeface="+mn-ea"/>
                <a:cs typeface="Arial" panose="020B0604020202020204" pitchFamily="34" charset="0"/>
              </a:defRPr>
            </a:lvl4pPr>
            <a:lvl5pPr>
              <a:buClr>
                <a:srgbClr val="D15A0A"/>
              </a:buClr>
              <a:defRPr lang="en-US" sz="1800" kern="1200" dirty="0">
                <a:solidFill>
                  <a:schemeClr val="bg1"/>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Tree>
    <p:extLst>
      <p:ext uri="{BB962C8B-B14F-4D97-AF65-F5344CB8AC3E}">
        <p14:creationId xmlns:p14="http://schemas.microsoft.com/office/powerpoint/2010/main" val="32502235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ext + Imag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A4CD8DE3-819A-F9AC-6EEE-BC9EB1AAFA6F}"/>
              </a:ext>
            </a:extLst>
          </p:cNvPr>
          <p:cNvSpPr/>
          <p:nvPr userDrawn="1"/>
        </p:nvSpPr>
        <p:spPr>
          <a:xfrm>
            <a:off x="-2" y="11017"/>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a:extLst>
              <a:ext uri="{FF2B5EF4-FFF2-40B4-BE49-F238E27FC236}">
                <a16:creationId xmlns:a16="http://schemas.microsoft.com/office/drawing/2014/main" id="{261C2AC4-2986-A8B9-943C-3D963DAE344D}"/>
              </a:ext>
            </a:extLst>
          </p:cNvPr>
          <p:cNvSpPr/>
          <p:nvPr userDrawn="1"/>
        </p:nvSpPr>
        <p:spPr>
          <a:xfrm>
            <a:off x="663518" y="1669395"/>
            <a:ext cx="7129801"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6D1E0D7E-22F9-6A00-6BDD-CA8155E8174A}"/>
              </a:ext>
            </a:extLst>
          </p:cNvPr>
          <p:cNvSpPr/>
          <p:nvPr userDrawn="1"/>
        </p:nvSpPr>
        <p:spPr>
          <a:xfrm>
            <a:off x="8207317" y="1669395"/>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21478B2-8DFD-2691-48E2-9E0FE111A236}"/>
              </a:ext>
            </a:extLst>
          </p:cNvPr>
          <p:cNvSpPr/>
          <p:nvPr userDrawn="1"/>
        </p:nvSpPr>
        <p:spPr>
          <a:xfrm>
            <a:off x="0" y="6789700"/>
            <a:ext cx="12192000" cy="806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black background with white dots&#10;&#10;AI-generated content may be incorrect.">
            <a:extLst>
              <a:ext uri="{FF2B5EF4-FFF2-40B4-BE49-F238E27FC236}">
                <a16:creationId xmlns:a16="http://schemas.microsoft.com/office/drawing/2014/main" id="{A522A458-A243-FBAF-66F9-57FF124F7F2E}"/>
              </a:ext>
            </a:extLst>
          </p:cNvPr>
          <p:cNvPicPr>
            <a:picLocks noChangeAspect="1"/>
          </p:cNvPicPr>
          <p:nvPr userDrawn="1"/>
        </p:nvPicPr>
        <p:blipFill>
          <a:blip r:embed="rId2">
            <a:alphaModFix amt="50000"/>
          </a:blip>
          <a:stretch>
            <a:fillRect/>
          </a:stretch>
        </p:blipFill>
        <p:spPr>
          <a:xfrm>
            <a:off x="0" y="11017"/>
            <a:ext cx="12192000" cy="6858000"/>
          </a:xfrm>
          <a:prstGeom prst="rect">
            <a:avLst/>
          </a:prstGeom>
        </p:spPr>
      </p:pic>
      <p:sp>
        <p:nvSpPr>
          <p:cNvPr id="13" name="Text Placeholder 2">
            <a:extLst>
              <a:ext uri="{FF2B5EF4-FFF2-40B4-BE49-F238E27FC236}">
                <a16:creationId xmlns:a16="http://schemas.microsoft.com/office/drawing/2014/main" id="{BD514DB2-AD1F-8E35-50C6-AA316551E153}"/>
              </a:ext>
            </a:extLst>
          </p:cNvPr>
          <p:cNvSpPr>
            <a:spLocks noGrp="1"/>
          </p:cNvSpPr>
          <p:nvPr>
            <p:ph type="body" sz="quarter" idx="11" hasCustomPrompt="1"/>
          </p:nvPr>
        </p:nvSpPr>
        <p:spPr>
          <a:xfrm>
            <a:off x="656630" y="1020763"/>
            <a:ext cx="10317480" cy="423256"/>
          </a:xfrm>
          <a:prstGeom prst="rect">
            <a:avLst/>
          </a:prstGeom>
        </p:spPr>
        <p:txBody>
          <a:bodyPr anchor="ctr"/>
          <a:lstStyle>
            <a:lvl1pPr>
              <a:buNone/>
              <a:defRPr lang="en-US" sz="3600" b="1" kern="1200" dirty="0" smtClean="0">
                <a:solidFill>
                  <a:srgbClr val="CDFF4E"/>
                </a:solidFill>
                <a:latin typeface="Arial" panose="020B0604020202020204" pitchFamily="34" charset="0"/>
                <a:ea typeface="+mn-ea"/>
                <a:cs typeface="Arial" panose="020B0604020202020204" pitchFamily="34" charset="0"/>
              </a:defRPr>
            </a:lvl1pPr>
          </a:lstStyle>
          <a:p>
            <a:pPr lvl="0"/>
            <a:r>
              <a:rPr lang="en-US"/>
              <a:t>Title</a:t>
            </a:r>
          </a:p>
        </p:txBody>
      </p:sp>
      <p:sp>
        <p:nvSpPr>
          <p:cNvPr id="14" name="Rectangle 13">
            <a:extLst>
              <a:ext uri="{FF2B5EF4-FFF2-40B4-BE49-F238E27FC236}">
                <a16:creationId xmlns:a16="http://schemas.microsoft.com/office/drawing/2014/main" id="{06325817-DD0F-2559-873C-AF28C6E4212B}"/>
              </a:ext>
            </a:extLst>
          </p:cNvPr>
          <p:cNvSpPr/>
          <p:nvPr userDrawn="1"/>
        </p:nvSpPr>
        <p:spPr>
          <a:xfrm>
            <a:off x="0" y="-1"/>
            <a:ext cx="12192000" cy="55576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rgbClr val="D15A0A"/>
              </a:solidFill>
            </a:endParaRPr>
          </a:p>
        </p:txBody>
      </p:sp>
      <p:sp>
        <p:nvSpPr>
          <p:cNvPr id="15" name="Text Placeholder 21">
            <a:extLst>
              <a:ext uri="{FF2B5EF4-FFF2-40B4-BE49-F238E27FC236}">
                <a16:creationId xmlns:a16="http://schemas.microsoft.com/office/drawing/2014/main" id="{01DA2858-524B-6A5F-6F1D-A3BD4110A1D3}"/>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16" name="Text Placeholder 25">
            <a:extLst>
              <a:ext uri="{FF2B5EF4-FFF2-40B4-BE49-F238E27FC236}">
                <a16:creationId xmlns:a16="http://schemas.microsoft.com/office/drawing/2014/main" id="{6386B370-CE3D-FD35-F238-739A9BB6EA5C}"/>
              </a:ext>
            </a:extLst>
          </p:cNvPr>
          <p:cNvSpPr>
            <a:spLocks noGrp="1"/>
          </p:cNvSpPr>
          <p:nvPr>
            <p:ph type="body" sz="quarter" idx="12" hasCustomPrompt="1"/>
          </p:nvPr>
        </p:nvSpPr>
        <p:spPr>
          <a:xfrm>
            <a:off x="904733" y="1859859"/>
            <a:ext cx="6585128" cy="659236"/>
          </a:xfrm>
          <a:prstGeom prst="rect">
            <a:avLst/>
          </a:prstGeom>
        </p:spPr>
        <p:txBody>
          <a:bodyPr anchor="b"/>
          <a:lstStyle>
            <a:lvl1pPr marL="0" algn="l">
              <a:lnSpc>
                <a:spcPct val="100000"/>
              </a:lnSpc>
              <a:spcBef>
                <a:spcPts val="0"/>
              </a:spcBef>
              <a:spcAft>
                <a:spcPts val="600"/>
              </a:spcAft>
              <a:buNone/>
              <a:defRPr lang="en-US" sz="20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17" name="Text Placeholder 24">
            <a:extLst>
              <a:ext uri="{FF2B5EF4-FFF2-40B4-BE49-F238E27FC236}">
                <a16:creationId xmlns:a16="http://schemas.microsoft.com/office/drawing/2014/main" id="{65683ABA-A5F4-FFC8-9BEB-8AA24093000F}"/>
              </a:ext>
            </a:extLst>
          </p:cNvPr>
          <p:cNvSpPr>
            <a:spLocks noGrp="1"/>
          </p:cNvSpPr>
          <p:nvPr>
            <p:ph type="body" sz="quarter" idx="13"/>
          </p:nvPr>
        </p:nvSpPr>
        <p:spPr>
          <a:xfrm>
            <a:off x="904732" y="2702214"/>
            <a:ext cx="6585130" cy="2783388"/>
          </a:xfrm>
          <a:prstGeom prst="rect">
            <a:avLst/>
          </a:prstGeom>
        </p:spPr>
        <p:txBody>
          <a:bodyPr/>
          <a:lstStyle>
            <a:lvl1pPr marL="11113" indent="-11113" algn="l">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18" name="Picture Placeholder 28">
            <a:extLst>
              <a:ext uri="{FF2B5EF4-FFF2-40B4-BE49-F238E27FC236}">
                <a16:creationId xmlns:a16="http://schemas.microsoft.com/office/drawing/2014/main" id="{F0A0E445-8F75-A621-2211-69A258D32FD7}"/>
              </a:ext>
            </a:extLst>
          </p:cNvPr>
          <p:cNvSpPr>
            <a:spLocks noGrp="1"/>
          </p:cNvSpPr>
          <p:nvPr>
            <p:ph type="pic" sz="quarter" idx="14"/>
          </p:nvPr>
        </p:nvSpPr>
        <p:spPr>
          <a:xfrm>
            <a:off x="8510600" y="1894008"/>
            <a:ext cx="2830428" cy="3625743"/>
          </a:xfrm>
          <a:prstGeom prst="roundRect">
            <a:avLst/>
          </a:prstGeom>
        </p:spPr>
        <p:txBody>
          <a:bodyPr/>
          <a:lstStyle/>
          <a:p>
            <a:endParaRPr lang="en-US"/>
          </a:p>
        </p:txBody>
      </p:sp>
      <p:pic>
        <p:nvPicPr>
          <p:cNvPr id="5" name="Picture 4" descr="A close-up of a logo&#10;&#10;AI-generated content may be incorrect.">
            <a:extLst>
              <a:ext uri="{FF2B5EF4-FFF2-40B4-BE49-F238E27FC236}">
                <a16:creationId xmlns:a16="http://schemas.microsoft.com/office/drawing/2014/main" id="{BC2E62F7-C4FA-8F78-92AE-CED22203FB79}"/>
              </a:ext>
            </a:extLst>
          </p:cNvPr>
          <p:cNvPicPr>
            <a:picLocks noChangeAspect="1"/>
          </p:cNvPicPr>
          <p:nvPr userDrawn="1"/>
        </p:nvPicPr>
        <p:blipFill>
          <a:blip r:embed="rId3"/>
          <a:stretch>
            <a:fillRect/>
          </a:stretch>
        </p:blipFill>
        <p:spPr>
          <a:xfrm>
            <a:off x="8234287" y="6220821"/>
            <a:ext cx="3622808" cy="385762"/>
          </a:xfrm>
          <a:prstGeom prst="rect">
            <a:avLst/>
          </a:prstGeom>
        </p:spPr>
      </p:pic>
    </p:spTree>
    <p:extLst>
      <p:ext uri="{BB962C8B-B14F-4D97-AF65-F5344CB8AC3E}">
        <p14:creationId xmlns:p14="http://schemas.microsoft.com/office/powerpoint/2010/main" val="727349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ext + Image 2">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04D18BA-9544-565A-F54D-8EAF9E69CF53}"/>
              </a:ext>
            </a:extLst>
          </p:cNvPr>
          <p:cNvSpPr/>
          <p:nvPr userDrawn="1"/>
        </p:nvSpPr>
        <p:spPr>
          <a:xfrm>
            <a:off x="-2" y="0"/>
            <a:ext cx="12191999" cy="6858000"/>
          </a:xfrm>
          <a:prstGeom prst="rect">
            <a:avLst/>
          </a:prstGeom>
          <a:gradFill>
            <a:gsLst>
              <a:gs pos="0">
                <a:schemeClr val="bg1">
                  <a:lumMod val="99000"/>
                  <a:lumOff val="1000"/>
                  <a:alpha val="0"/>
                </a:schemeClr>
              </a:gs>
              <a:gs pos="100000">
                <a:srgbClr val="CDFF4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97E4CCF3-178B-F6D4-ADB1-364467095002}"/>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7" name="Rounded Rectangle 6">
            <a:extLst>
              <a:ext uri="{FF2B5EF4-FFF2-40B4-BE49-F238E27FC236}">
                <a16:creationId xmlns:a16="http://schemas.microsoft.com/office/drawing/2014/main" id="{261C2AC4-2986-A8B9-943C-3D963DAE344D}"/>
              </a:ext>
            </a:extLst>
          </p:cNvPr>
          <p:cNvSpPr/>
          <p:nvPr userDrawn="1"/>
        </p:nvSpPr>
        <p:spPr>
          <a:xfrm>
            <a:off x="663518" y="1669395"/>
            <a:ext cx="7129801"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6D1E0D7E-22F9-6A00-6BDD-CA8155E8174A}"/>
              </a:ext>
            </a:extLst>
          </p:cNvPr>
          <p:cNvSpPr/>
          <p:nvPr userDrawn="1"/>
        </p:nvSpPr>
        <p:spPr>
          <a:xfrm>
            <a:off x="8207317" y="1669395"/>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21478B2-8DFD-2691-48E2-9E0FE111A236}"/>
              </a:ext>
            </a:extLst>
          </p:cNvPr>
          <p:cNvSpPr/>
          <p:nvPr userDrawn="1"/>
        </p:nvSpPr>
        <p:spPr>
          <a:xfrm>
            <a:off x="0" y="6789700"/>
            <a:ext cx="12192000" cy="80615"/>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BD514DB2-AD1F-8E35-50C6-AA316551E153}"/>
              </a:ext>
            </a:extLst>
          </p:cNvPr>
          <p:cNvSpPr>
            <a:spLocks noGrp="1"/>
          </p:cNvSpPr>
          <p:nvPr>
            <p:ph type="body" sz="quarter" idx="11" hasCustomPrompt="1"/>
          </p:nvPr>
        </p:nvSpPr>
        <p:spPr>
          <a:xfrm>
            <a:off x="656630" y="1020763"/>
            <a:ext cx="10317480" cy="423256"/>
          </a:xfrm>
          <a:prstGeom prst="rect">
            <a:avLst/>
          </a:prstGeom>
        </p:spPr>
        <p:txBody>
          <a:bodyPr anchor="ctr"/>
          <a:lstStyle>
            <a:lvl1pPr>
              <a:buNone/>
              <a:defRPr lang="en-US" sz="3600" b="1"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Title</a:t>
            </a:r>
          </a:p>
        </p:txBody>
      </p:sp>
      <p:sp>
        <p:nvSpPr>
          <p:cNvPr id="14" name="Rectangle 13">
            <a:extLst>
              <a:ext uri="{FF2B5EF4-FFF2-40B4-BE49-F238E27FC236}">
                <a16:creationId xmlns:a16="http://schemas.microsoft.com/office/drawing/2014/main" id="{06325817-DD0F-2559-873C-AF28C6E4212B}"/>
              </a:ext>
            </a:extLst>
          </p:cNvPr>
          <p:cNvSpPr/>
          <p:nvPr userDrawn="1"/>
        </p:nvSpPr>
        <p:spPr>
          <a:xfrm>
            <a:off x="0" y="-1"/>
            <a:ext cx="12192000" cy="555762"/>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1">
            <a:extLst>
              <a:ext uri="{FF2B5EF4-FFF2-40B4-BE49-F238E27FC236}">
                <a16:creationId xmlns:a16="http://schemas.microsoft.com/office/drawing/2014/main" id="{01DA2858-524B-6A5F-6F1D-A3BD4110A1D3}"/>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16" name="Text Placeholder 25">
            <a:extLst>
              <a:ext uri="{FF2B5EF4-FFF2-40B4-BE49-F238E27FC236}">
                <a16:creationId xmlns:a16="http://schemas.microsoft.com/office/drawing/2014/main" id="{6386B370-CE3D-FD35-F238-739A9BB6EA5C}"/>
              </a:ext>
            </a:extLst>
          </p:cNvPr>
          <p:cNvSpPr>
            <a:spLocks noGrp="1"/>
          </p:cNvSpPr>
          <p:nvPr>
            <p:ph type="body" sz="quarter" idx="12" hasCustomPrompt="1"/>
          </p:nvPr>
        </p:nvSpPr>
        <p:spPr>
          <a:xfrm>
            <a:off x="904733" y="1859859"/>
            <a:ext cx="6585128" cy="659236"/>
          </a:xfrm>
          <a:prstGeom prst="rect">
            <a:avLst/>
          </a:prstGeom>
        </p:spPr>
        <p:txBody>
          <a:bodyPr anchor="b"/>
          <a:lstStyle>
            <a:lvl1pPr marL="0" algn="l">
              <a:lnSpc>
                <a:spcPct val="100000"/>
              </a:lnSpc>
              <a:spcBef>
                <a:spcPts val="0"/>
              </a:spcBef>
              <a:spcAft>
                <a:spcPts val="600"/>
              </a:spcAft>
              <a:buNone/>
              <a:defRPr lang="en-US" sz="20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17" name="Text Placeholder 24">
            <a:extLst>
              <a:ext uri="{FF2B5EF4-FFF2-40B4-BE49-F238E27FC236}">
                <a16:creationId xmlns:a16="http://schemas.microsoft.com/office/drawing/2014/main" id="{65683ABA-A5F4-FFC8-9BEB-8AA24093000F}"/>
              </a:ext>
            </a:extLst>
          </p:cNvPr>
          <p:cNvSpPr>
            <a:spLocks noGrp="1"/>
          </p:cNvSpPr>
          <p:nvPr>
            <p:ph type="body" sz="quarter" idx="13"/>
          </p:nvPr>
        </p:nvSpPr>
        <p:spPr>
          <a:xfrm>
            <a:off x="904732" y="2702214"/>
            <a:ext cx="6585130" cy="2783388"/>
          </a:xfrm>
          <a:prstGeom prst="rect">
            <a:avLst/>
          </a:prstGeom>
        </p:spPr>
        <p:txBody>
          <a:bodyPr/>
          <a:lstStyle>
            <a:lvl1pPr marL="11113" indent="-11113" algn="l">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18" name="Picture Placeholder 28">
            <a:extLst>
              <a:ext uri="{FF2B5EF4-FFF2-40B4-BE49-F238E27FC236}">
                <a16:creationId xmlns:a16="http://schemas.microsoft.com/office/drawing/2014/main" id="{F0A0E445-8F75-A621-2211-69A258D32FD7}"/>
              </a:ext>
            </a:extLst>
          </p:cNvPr>
          <p:cNvSpPr>
            <a:spLocks noGrp="1"/>
          </p:cNvSpPr>
          <p:nvPr>
            <p:ph type="pic" sz="quarter" idx="14"/>
          </p:nvPr>
        </p:nvSpPr>
        <p:spPr>
          <a:xfrm>
            <a:off x="8510600" y="1894008"/>
            <a:ext cx="2830428" cy="3625743"/>
          </a:xfrm>
          <a:prstGeom prst="roundRect">
            <a:avLst/>
          </a:prstGeom>
        </p:spPr>
        <p:txBody>
          <a:bodyPr/>
          <a:lstStyle/>
          <a:p>
            <a:endParaRPr lang="en-US"/>
          </a:p>
        </p:txBody>
      </p:sp>
    </p:spTree>
    <p:extLst>
      <p:ext uri="{BB962C8B-B14F-4D97-AF65-F5344CB8AC3E}">
        <p14:creationId xmlns:p14="http://schemas.microsoft.com/office/powerpoint/2010/main" val="383296655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Text + Image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2D683A77-02D8-84CC-805D-D455A5832352}"/>
              </a:ext>
            </a:extLst>
          </p:cNvPr>
          <p:cNvSpPr/>
          <p:nvPr userDrawn="1"/>
        </p:nvSpPr>
        <p:spPr>
          <a:xfrm>
            <a:off x="0" y="12315"/>
            <a:ext cx="12191999" cy="6858000"/>
          </a:xfrm>
          <a:prstGeom prst="rect">
            <a:avLst/>
          </a:prstGeom>
          <a:gradFill flip="none" rotWithShape="1">
            <a:gsLst>
              <a:gs pos="0">
                <a:srgbClr val="120A36"/>
              </a:gs>
              <a:gs pos="100000">
                <a:schemeClr val="bg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B61A0FCB-7867-8BF4-782F-BEFC0BD7941F}"/>
              </a:ext>
            </a:extLst>
          </p:cNvPr>
          <p:cNvPicPr>
            <a:picLocks noChangeAspect="1"/>
          </p:cNvPicPr>
          <p:nvPr userDrawn="1"/>
        </p:nvPicPr>
        <p:blipFill>
          <a:blip r:embed="rId2"/>
          <a:srcRect/>
          <a:stretch/>
        </p:blipFill>
        <p:spPr>
          <a:xfrm>
            <a:off x="8234287" y="6220821"/>
            <a:ext cx="3622808" cy="385761"/>
          </a:xfrm>
          <a:prstGeom prst="rect">
            <a:avLst/>
          </a:prstGeom>
        </p:spPr>
      </p:pic>
      <p:sp>
        <p:nvSpPr>
          <p:cNvPr id="7" name="Rounded Rectangle 6">
            <a:extLst>
              <a:ext uri="{FF2B5EF4-FFF2-40B4-BE49-F238E27FC236}">
                <a16:creationId xmlns:a16="http://schemas.microsoft.com/office/drawing/2014/main" id="{261C2AC4-2986-A8B9-943C-3D963DAE344D}"/>
              </a:ext>
            </a:extLst>
          </p:cNvPr>
          <p:cNvSpPr/>
          <p:nvPr userDrawn="1"/>
        </p:nvSpPr>
        <p:spPr>
          <a:xfrm>
            <a:off x="663518" y="1669395"/>
            <a:ext cx="7129801" cy="4074970"/>
          </a:xfrm>
          <a:prstGeom prst="roundRect">
            <a:avLst/>
          </a:prstGeom>
          <a:solidFill>
            <a:schemeClr val="bg1"/>
          </a:solidFill>
          <a:ln w="12700">
            <a:solidFill>
              <a:srgbClr val="120A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a:extLst>
              <a:ext uri="{FF2B5EF4-FFF2-40B4-BE49-F238E27FC236}">
                <a16:creationId xmlns:a16="http://schemas.microsoft.com/office/drawing/2014/main" id="{6D1E0D7E-22F9-6A00-6BDD-CA8155E8174A}"/>
              </a:ext>
            </a:extLst>
          </p:cNvPr>
          <p:cNvSpPr/>
          <p:nvPr userDrawn="1"/>
        </p:nvSpPr>
        <p:spPr>
          <a:xfrm>
            <a:off x="8207317" y="1669395"/>
            <a:ext cx="3436995" cy="4074970"/>
          </a:xfrm>
          <a:prstGeom prst="roundRect">
            <a:avLst/>
          </a:prstGeom>
          <a:solidFill>
            <a:schemeClr val="bg1"/>
          </a:solidFill>
          <a:ln w="12700">
            <a:solidFill>
              <a:srgbClr val="120A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21478B2-8DFD-2691-48E2-9E0FE111A236}"/>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 Placeholder 2">
            <a:extLst>
              <a:ext uri="{FF2B5EF4-FFF2-40B4-BE49-F238E27FC236}">
                <a16:creationId xmlns:a16="http://schemas.microsoft.com/office/drawing/2014/main" id="{BD514DB2-AD1F-8E35-50C6-AA316551E153}"/>
              </a:ext>
            </a:extLst>
          </p:cNvPr>
          <p:cNvSpPr>
            <a:spLocks noGrp="1"/>
          </p:cNvSpPr>
          <p:nvPr>
            <p:ph type="body" sz="quarter" idx="11" hasCustomPrompt="1"/>
          </p:nvPr>
        </p:nvSpPr>
        <p:spPr>
          <a:xfrm>
            <a:off x="656630" y="1020763"/>
            <a:ext cx="10317480" cy="423256"/>
          </a:xfrm>
          <a:prstGeom prst="rect">
            <a:avLst/>
          </a:prstGeom>
        </p:spPr>
        <p:txBody>
          <a:bodyPr anchor="ctr"/>
          <a:lstStyle>
            <a:lvl1pPr>
              <a:buNone/>
              <a:defRPr lang="en-US" sz="3600" b="1"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Title</a:t>
            </a:r>
          </a:p>
        </p:txBody>
      </p:sp>
      <p:sp>
        <p:nvSpPr>
          <p:cNvPr id="14" name="Rectangle 13">
            <a:extLst>
              <a:ext uri="{FF2B5EF4-FFF2-40B4-BE49-F238E27FC236}">
                <a16:creationId xmlns:a16="http://schemas.microsoft.com/office/drawing/2014/main" id="{06325817-DD0F-2559-873C-AF28C6E4212B}"/>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 Placeholder 21">
            <a:extLst>
              <a:ext uri="{FF2B5EF4-FFF2-40B4-BE49-F238E27FC236}">
                <a16:creationId xmlns:a16="http://schemas.microsoft.com/office/drawing/2014/main" id="{01DA2858-524B-6A5F-6F1D-A3BD4110A1D3}"/>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16" name="Text Placeholder 25">
            <a:extLst>
              <a:ext uri="{FF2B5EF4-FFF2-40B4-BE49-F238E27FC236}">
                <a16:creationId xmlns:a16="http://schemas.microsoft.com/office/drawing/2014/main" id="{6386B370-CE3D-FD35-F238-739A9BB6EA5C}"/>
              </a:ext>
            </a:extLst>
          </p:cNvPr>
          <p:cNvSpPr>
            <a:spLocks noGrp="1"/>
          </p:cNvSpPr>
          <p:nvPr>
            <p:ph type="body" sz="quarter" idx="12" hasCustomPrompt="1"/>
          </p:nvPr>
        </p:nvSpPr>
        <p:spPr>
          <a:xfrm>
            <a:off x="904733" y="1859859"/>
            <a:ext cx="6585128" cy="659236"/>
          </a:xfrm>
          <a:prstGeom prst="rect">
            <a:avLst/>
          </a:prstGeom>
        </p:spPr>
        <p:txBody>
          <a:bodyPr anchor="b"/>
          <a:lstStyle>
            <a:lvl1pPr marL="0" algn="l">
              <a:lnSpc>
                <a:spcPct val="100000"/>
              </a:lnSpc>
              <a:spcBef>
                <a:spcPts val="0"/>
              </a:spcBef>
              <a:spcAft>
                <a:spcPts val="600"/>
              </a:spcAft>
              <a:buNone/>
              <a:defRPr lang="en-US" sz="20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17" name="Text Placeholder 24">
            <a:extLst>
              <a:ext uri="{FF2B5EF4-FFF2-40B4-BE49-F238E27FC236}">
                <a16:creationId xmlns:a16="http://schemas.microsoft.com/office/drawing/2014/main" id="{65683ABA-A5F4-FFC8-9BEB-8AA24093000F}"/>
              </a:ext>
            </a:extLst>
          </p:cNvPr>
          <p:cNvSpPr>
            <a:spLocks noGrp="1"/>
          </p:cNvSpPr>
          <p:nvPr>
            <p:ph type="body" sz="quarter" idx="13"/>
          </p:nvPr>
        </p:nvSpPr>
        <p:spPr>
          <a:xfrm>
            <a:off x="904732" y="2702214"/>
            <a:ext cx="6585130" cy="2783388"/>
          </a:xfrm>
          <a:prstGeom prst="rect">
            <a:avLst/>
          </a:prstGeom>
        </p:spPr>
        <p:txBody>
          <a:bodyPr/>
          <a:lstStyle>
            <a:lvl1pPr marL="11113" indent="-11113" algn="l">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18" name="Picture Placeholder 28">
            <a:extLst>
              <a:ext uri="{FF2B5EF4-FFF2-40B4-BE49-F238E27FC236}">
                <a16:creationId xmlns:a16="http://schemas.microsoft.com/office/drawing/2014/main" id="{F0A0E445-8F75-A621-2211-69A258D32FD7}"/>
              </a:ext>
            </a:extLst>
          </p:cNvPr>
          <p:cNvSpPr>
            <a:spLocks noGrp="1"/>
          </p:cNvSpPr>
          <p:nvPr>
            <p:ph type="pic" sz="quarter" idx="14"/>
          </p:nvPr>
        </p:nvSpPr>
        <p:spPr>
          <a:xfrm>
            <a:off x="8510600" y="1894008"/>
            <a:ext cx="2830428" cy="3625743"/>
          </a:xfrm>
          <a:prstGeom prst="roundRect">
            <a:avLst/>
          </a:prstGeom>
        </p:spPr>
        <p:txBody>
          <a:bodyPr/>
          <a:lstStyle/>
          <a:p>
            <a:endParaRPr lang="en-US"/>
          </a:p>
        </p:txBody>
      </p:sp>
    </p:spTree>
    <p:extLst>
      <p:ext uri="{BB962C8B-B14F-4D97-AF65-F5344CB8AC3E}">
        <p14:creationId xmlns:p14="http://schemas.microsoft.com/office/powerpoint/2010/main" val="63904631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x Content Slide 1">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5825BBED-6603-6B87-85B6-3387440E5E19}"/>
              </a:ext>
            </a:extLst>
          </p:cNvPr>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a logo&#10;&#10;AI-generated content may be incorrect.">
            <a:extLst>
              <a:ext uri="{FF2B5EF4-FFF2-40B4-BE49-F238E27FC236}">
                <a16:creationId xmlns:a16="http://schemas.microsoft.com/office/drawing/2014/main" id="{8981C0BD-C77C-76EF-FD9A-2919D37FEC2A}"/>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9" name="Rounded Rectangle 8">
            <a:extLst>
              <a:ext uri="{FF2B5EF4-FFF2-40B4-BE49-F238E27FC236}">
                <a16:creationId xmlns:a16="http://schemas.microsoft.com/office/drawing/2014/main" id="{2FAA0EA3-3D92-7444-4F1B-66BBE4A06338}"/>
              </a:ext>
            </a:extLst>
          </p:cNvPr>
          <p:cNvSpPr/>
          <p:nvPr userDrawn="1"/>
        </p:nvSpPr>
        <p:spPr>
          <a:xfrm>
            <a:off x="663518" y="1734529"/>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descr="A black background with white dots&#10;&#10;AI-generated content may be incorrect.">
            <a:extLst>
              <a:ext uri="{FF2B5EF4-FFF2-40B4-BE49-F238E27FC236}">
                <a16:creationId xmlns:a16="http://schemas.microsoft.com/office/drawing/2014/main" id="{1F83C906-5AD0-C5AC-38F2-2669F090A345}"/>
              </a:ext>
            </a:extLst>
          </p:cNvPr>
          <p:cNvPicPr>
            <a:picLocks noChangeAspect="1"/>
          </p:cNvPicPr>
          <p:nvPr userDrawn="1"/>
        </p:nvPicPr>
        <p:blipFill>
          <a:blip r:embed="rId3">
            <a:alphaModFix amt="50000"/>
          </a:blip>
          <a:stretch>
            <a:fillRect/>
          </a:stretch>
        </p:blipFill>
        <p:spPr>
          <a:xfrm>
            <a:off x="0" y="0"/>
            <a:ext cx="12192000" cy="6858000"/>
          </a:xfrm>
          <a:prstGeom prst="rect">
            <a:avLst/>
          </a:prstGeom>
        </p:spPr>
      </p:pic>
      <p:sp>
        <p:nvSpPr>
          <p:cNvPr id="10" name="Rounded Rectangle 9">
            <a:extLst>
              <a:ext uri="{FF2B5EF4-FFF2-40B4-BE49-F238E27FC236}">
                <a16:creationId xmlns:a16="http://schemas.microsoft.com/office/drawing/2014/main" id="{17ADEC71-C5FD-3E2A-95BB-0D4F1D1668E8}"/>
              </a:ext>
            </a:extLst>
          </p:cNvPr>
          <p:cNvSpPr/>
          <p:nvPr userDrawn="1"/>
        </p:nvSpPr>
        <p:spPr>
          <a:xfrm>
            <a:off x="4449705" y="1734529"/>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3786D776-81F7-E3C0-ACBD-B2DF88204D08}"/>
              </a:ext>
            </a:extLst>
          </p:cNvPr>
          <p:cNvSpPr/>
          <p:nvPr userDrawn="1"/>
        </p:nvSpPr>
        <p:spPr>
          <a:xfrm>
            <a:off x="8207318" y="1734529"/>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CC585DE-A2D2-06AF-BFE9-B64D81CB445D}"/>
              </a:ext>
            </a:extLst>
          </p:cNvPr>
          <p:cNvSpPr/>
          <p:nvPr userDrawn="1"/>
        </p:nvSpPr>
        <p:spPr>
          <a:xfrm>
            <a:off x="0" y="0"/>
            <a:ext cx="12192000" cy="555762"/>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403BF28-B0BE-F030-79C5-5433DAE126C7}"/>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5">
            <a:extLst>
              <a:ext uri="{FF2B5EF4-FFF2-40B4-BE49-F238E27FC236}">
                <a16:creationId xmlns:a16="http://schemas.microsoft.com/office/drawing/2014/main" id="{7C6CB837-4237-17D2-9089-EA14BFDB26E3}"/>
              </a:ext>
            </a:extLst>
          </p:cNvPr>
          <p:cNvSpPr>
            <a:spLocks noGrp="1"/>
          </p:cNvSpPr>
          <p:nvPr>
            <p:ph type="body" sz="quarter" idx="12" hasCustomPrompt="1"/>
          </p:nvPr>
        </p:nvSpPr>
        <p:spPr>
          <a:xfrm>
            <a:off x="904733"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0" name="Text Placeholder 24">
            <a:extLst>
              <a:ext uri="{FF2B5EF4-FFF2-40B4-BE49-F238E27FC236}">
                <a16:creationId xmlns:a16="http://schemas.microsoft.com/office/drawing/2014/main" id="{B6779BD9-8B4D-1DD4-B138-18FF696F0130}"/>
              </a:ext>
            </a:extLst>
          </p:cNvPr>
          <p:cNvSpPr>
            <a:spLocks noGrp="1"/>
          </p:cNvSpPr>
          <p:nvPr>
            <p:ph type="body" sz="quarter" idx="13"/>
          </p:nvPr>
        </p:nvSpPr>
        <p:spPr>
          <a:xfrm>
            <a:off x="904732"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1" name="Text Placeholder 21">
            <a:extLst>
              <a:ext uri="{FF2B5EF4-FFF2-40B4-BE49-F238E27FC236}">
                <a16:creationId xmlns:a16="http://schemas.microsoft.com/office/drawing/2014/main" id="{EF2CD634-70F5-BBCB-1F0D-4608A9CB8221}"/>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2" name="Text Placeholder 25">
            <a:extLst>
              <a:ext uri="{FF2B5EF4-FFF2-40B4-BE49-F238E27FC236}">
                <a16:creationId xmlns:a16="http://schemas.microsoft.com/office/drawing/2014/main" id="{9B57937A-BF86-ABB5-5829-E26782E07C20}"/>
              </a:ext>
            </a:extLst>
          </p:cNvPr>
          <p:cNvSpPr>
            <a:spLocks noGrp="1"/>
          </p:cNvSpPr>
          <p:nvPr>
            <p:ph type="body" sz="quarter" idx="14" hasCustomPrompt="1"/>
          </p:nvPr>
        </p:nvSpPr>
        <p:spPr>
          <a:xfrm>
            <a:off x="4689654"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3" name="Text Placeholder 24">
            <a:extLst>
              <a:ext uri="{FF2B5EF4-FFF2-40B4-BE49-F238E27FC236}">
                <a16:creationId xmlns:a16="http://schemas.microsoft.com/office/drawing/2014/main" id="{0BEA2E85-7935-7235-285C-5B7C233151DC}"/>
              </a:ext>
            </a:extLst>
          </p:cNvPr>
          <p:cNvSpPr>
            <a:spLocks noGrp="1"/>
          </p:cNvSpPr>
          <p:nvPr>
            <p:ph type="body" sz="quarter" idx="15"/>
          </p:nvPr>
        </p:nvSpPr>
        <p:spPr>
          <a:xfrm>
            <a:off x="4689653"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4" name="Text Placeholder 25">
            <a:extLst>
              <a:ext uri="{FF2B5EF4-FFF2-40B4-BE49-F238E27FC236}">
                <a16:creationId xmlns:a16="http://schemas.microsoft.com/office/drawing/2014/main" id="{556C0067-F048-2D31-7905-22F525E4CD8F}"/>
              </a:ext>
            </a:extLst>
          </p:cNvPr>
          <p:cNvSpPr>
            <a:spLocks noGrp="1"/>
          </p:cNvSpPr>
          <p:nvPr>
            <p:ph type="body" sz="quarter" idx="16" hasCustomPrompt="1"/>
          </p:nvPr>
        </p:nvSpPr>
        <p:spPr>
          <a:xfrm>
            <a:off x="8451426"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5" name="Text Placeholder 24">
            <a:extLst>
              <a:ext uri="{FF2B5EF4-FFF2-40B4-BE49-F238E27FC236}">
                <a16:creationId xmlns:a16="http://schemas.microsoft.com/office/drawing/2014/main" id="{1DBFF83C-BB14-1AD4-92D6-91BF2B959727}"/>
              </a:ext>
            </a:extLst>
          </p:cNvPr>
          <p:cNvSpPr>
            <a:spLocks noGrp="1"/>
          </p:cNvSpPr>
          <p:nvPr>
            <p:ph type="body" sz="quarter" idx="17"/>
          </p:nvPr>
        </p:nvSpPr>
        <p:spPr>
          <a:xfrm>
            <a:off x="8451425"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6" name="Text Placeholder 2">
            <a:extLst>
              <a:ext uri="{FF2B5EF4-FFF2-40B4-BE49-F238E27FC236}">
                <a16:creationId xmlns:a16="http://schemas.microsoft.com/office/drawing/2014/main" id="{E21F404E-7F2A-6DB8-1722-A6CA467F69B3}"/>
              </a:ext>
            </a:extLst>
          </p:cNvPr>
          <p:cNvSpPr>
            <a:spLocks noGrp="1"/>
          </p:cNvSpPr>
          <p:nvPr>
            <p:ph type="body" sz="quarter" idx="11" hasCustomPrompt="1"/>
          </p:nvPr>
        </p:nvSpPr>
        <p:spPr>
          <a:xfrm>
            <a:off x="656630" y="919501"/>
            <a:ext cx="10317480" cy="423256"/>
          </a:xfrm>
          <a:prstGeom prst="rect">
            <a:avLst/>
          </a:prstGeom>
        </p:spPr>
        <p:txBody>
          <a:bodyPr anchor="ctr"/>
          <a:lstStyle>
            <a:lvl1pPr>
              <a:buNone/>
              <a:defRPr lang="en-US" sz="3600" b="1" kern="1200" dirty="0" smtClean="0">
                <a:solidFill>
                  <a:srgbClr val="CDFF4E"/>
                </a:solidFill>
                <a:latin typeface="Arial" panose="020B0604020202020204" pitchFamily="34" charset="0"/>
                <a:ea typeface="+mn-ea"/>
                <a:cs typeface="Arial" panose="020B0604020202020204" pitchFamily="34" charset="0"/>
              </a:defRPr>
            </a:lvl1pPr>
          </a:lstStyle>
          <a:p>
            <a:pPr lvl="0"/>
            <a:r>
              <a:rPr lang="en-US"/>
              <a:t>Title</a:t>
            </a:r>
          </a:p>
        </p:txBody>
      </p:sp>
    </p:spTree>
    <p:extLst>
      <p:ext uri="{BB962C8B-B14F-4D97-AF65-F5344CB8AC3E}">
        <p14:creationId xmlns:p14="http://schemas.microsoft.com/office/powerpoint/2010/main" val="883061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Intro Slide">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897A4438-9B08-0909-C8D2-75F903F7CE90}"/>
              </a:ext>
            </a:extLst>
          </p:cNvPr>
          <p:cNvSpPr/>
          <p:nvPr userDrawn="1"/>
        </p:nvSpPr>
        <p:spPr>
          <a:xfrm rot="10800000">
            <a:off x="-4" y="0"/>
            <a:ext cx="12191999" cy="6858000"/>
          </a:xfrm>
          <a:prstGeom prst="rect">
            <a:avLst/>
          </a:prstGeom>
          <a:gradFill>
            <a:gsLst>
              <a:gs pos="0">
                <a:srgbClr val="D15A0A"/>
              </a:gs>
              <a:gs pos="45000">
                <a:srgbClr val="120A3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urple and black landscape&#10;&#10;AI-generated content may be incorrect.">
            <a:extLst>
              <a:ext uri="{FF2B5EF4-FFF2-40B4-BE49-F238E27FC236}">
                <a16:creationId xmlns:a16="http://schemas.microsoft.com/office/drawing/2014/main" id="{8A13546C-CA3E-FCEE-B4E4-DDE0FAFF1403}"/>
              </a:ext>
            </a:extLst>
          </p:cNvPr>
          <p:cNvPicPr/>
          <p:nvPr userDrawn="1"/>
        </p:nvPicPr>
        <p:blipFill>
          <a:blip r:embed="rId2"/>
          <a:srcRect t="71640" b="3028"/>
          <a:stretch>
            <a:fillRect/>
          </a:stretch>
        </p:blipFill>
        <p:spPr>
          <a:xfrm>
            <a:off x="-2" y="5120720"/>
            <a:ext cx="12191997" cy="1737280"/>
          </a:xfrm>
          <a:prstGeom prst="rect">
            <a:avLst/>
          </a:prstGeom>
        </p:spPr>
      </p:pic>
      <p:cxnSp>
        <p:nvCxnSpPr>
          <p:cNvPr id="13" name="Straight Connector 12">
            <a:extLst>
              <a:ext uri="{FF2B5EF4-FFF2-40B4-BE49-F238E27FC236}">
                <a16:creationId xmlns:a16="http://schemas.microsoft.com/office/drawing/2014/main" id="{9A5735BF-81C3-2FA1-ADD2-22DF61ECDFD8}"/>
              </a:ext>
            </a:extLst>
          </p:cNvPr>
          <p:cNvCxnSpPr/>
          <p:nvPr userDrawn="1"/>
        </p:nvCxnSpPr>
        <p:spPr>
          <a:xfrm>
            <a:off x="643890" y="3508394"/>
            <a:ext cx="480060" cy="0"/>
          </a:xfrm>
          <a:prstGeom prst="line">
            <a:avLst/>
          </a:prstGeom>
          <a:ln w="76200" cap="rnd">
            <a:solidFill>
              <a:schemeClr val="accent2"/>
            </a:solidFill>
          </a:ln>
        </p:spPr>
        <p:style>
          <a:lnRef idx="1">
            <a:schemeClr val="accent1"/>
          </a:lnRef>
          <a:fillRef idx="0">
            <a:schemeClr val="accent1"/>
          </a:fillRef>
          <a:effectRef idx="0">
            <a:schemeClr val="accent1"/>
          </a:effectRef>
          <a:fontRef idx="minor">
            <a:schemeClr val="tx1"/>
          </a:fontRef>
        </p:style>
      </p:cxnSp>
      <p:pic>
        <p:nvPicPr>
          <p:cNvPr id="14" name="Graphic 13">
            <a:extLst>
              <a:ext uri="{FF2B5EF4-FFF2-40B4-BE49-F238E27FC236}">
                <a16:creationId xmlns:a16="http://schemas.microsoft.com/office/drawing/2014/main" id="{77EA2312-1DBF-EC96-15E4-F7774513E049}"/>
              </a:ext>
            </a:extLst>
          </p:cNvPr>
          <p:cNvPicPr>
            <a:picLocks noChangeAspect="1"/>
          </p:cNvPicPr>
          <p:nvPr userDrawn="1"/>
        </p:nvPicPr>
        <p:blipFill>
          <a:blip>
            <a:extLst>
              <a:ext uri="{96DAC541-7B7A-43D3-8B79-37D633B846F1}">
                <asvg:svgBlip xmlns:asvg="http://schemas.microsoft.com/office/drawing/2016/SVG/main" r:embed="rId3"/>
              </a:ext>
            </a:extLst>
          </a:blip>
          <a:stretch>
            <a:fillRect/>
          </a:stretch>
        </p:blipFill>
        <p:spPr>
          <a:xfrm>
            <a:off x="10030513" y="6290631"/>
            <a:ext cx="1744202" cy="260760"/>
          </a:xfrm>
          <a:prstGeom prst="rect">
            <a:avLst/>
          </a:prstGeom>
        </p:spPr>
      </p:pic>
      <p:pic>
        <p:nvPicPr>
          <p:cNvPr id="15" name="Picture 14" descr="A close-up of a logo&#10;&#10;AI-generated content may be incorrect.">
            <a:extLst>
              <a:ext uri="{FF2B5EF4-FFF2-40B4-BE49-F238E27FC236}">
                <a16:creationId xmlns:a16="http://schemas.microsoft.com/office/drawing/2014/main" id="{135E2257-A784-35EE-28A8-7F87EC94DD76}"/>
              </a:ext>
            </a:extLst>
          </p:cNvPr>
          <p:cNvPicPr>
            <a:picLocks noChangeAspect="1"/>
          </p:cNvPicPr>
          <p:nvPr userDrawn="1"/>
        </p:nvPicPr>
        <p:blipFill>
          <a:blip r:embed="rId4"/>
          <a:stretch>
            <a:fillRect/>
          </a:stretch>
        </p:blipFill>
        <p:spPr>
          <a:xfrm>
            <a:off x="609600" y="353307"/>
            <a:ext cx="3125118" cy="332767"/>
          </a:xfrm>
          <a:prstGeom prst="rect">
            <a:avLst/>
          </a:prstGeom>
        </p:spPr>
      </p:pic>
      <p:sp>
        <p:nvSpPr>
          <p:cNvPr id="23" name="Text Placeholder 2">
            <a:extLst>
              <a:ext uri="{FF2B5EF4-FFF2-40B4-BE49-F238E27FC236}">
                <a16:creationId xmlns:a16="http://schemas.microsoft.com/office/drawing/2014/main" id="{4C727FF8-9E58-E78A-484D-7735CFADD18B}"/>
              </a:ext>
            </a:extLst>
          </p:cNvPr>
          <p:cNvSpPr>
            <a:spLocks noGrp="1"/>
          </p:cNvSpPr>
          <p:nvPr>
            <p:ph type="body" sz="quarter" idx="10" hasCustomPrompt="1"/>
          </p:nvPr>
        </p:nvSpPr>
        <p:spPr>
          <a:xfrm>
            <a:off x="609599" y="1403017"/>
            <a:ext cx="10878590" cy="1737280"/>
          </a:xfrm>
          <a:prstGeom prst="rect">
            <a:avLst/>
          </a:prstGeom>
        </p:spPr>
        <p:txBody>
          <a:bodyPr anchor="b"/>
          <a:lstStyle>
            <a:lvl1pPr marL="11113" indent="-11113">
              <a:buNone/>
              <a:tabLst/>
              <a:defRPr lang="en-US" sz="4000" b="1" i="0" kern="1200" dirty="0" smtClean="0">
                <a:solidFill>
                  <a:schemeClr val="bg1"/>
                </a:solidFill>
                <a:latin typeface="Arial" panose="020B0604020202020204" pitchFamily="34" charset="0"/>
                <a:ea typeface="+mn-ea"/>
                <a:cs typeface="Arial" panose="020B0604020202020204" pitchFamily="34" charset="0"/>
              </a:defRPr>
            </a:lvl1pPr>
          </a:lstStyle>
          <a:p>
            <a:pPr lvl="0"/>
            <a:r>
              <a:rPr lang="en-US"/>
              <a:t>Click to Insert Title</a:t>
            </a:r>
          </a:p>
        </p:txBody>
      </p:sp>
      <p:sp>
        <p:nvSpPr>
          <p:cNvPr id="24" name="Text Placeholder 2">
            <a:extLst>
              <a:ext uri="{FF2B5EF4-FFF2-40B4-BE49-F238E27FC236}">
                <a16:creationId xmlns:a16="http://schemas.microsoft.com/office/drawing/2014/main" id="{028C379F-9AD6-9461-5372-15E26F541B36}"/>
              </a:ext>
            </a:extLst>
          </p:cNvPr>
          <p:cNvSpPr>
            <a:spLocks noGrp="1"/>
          </p:cNvSpPr>
          <p:nvPr>
            <p:ph type="body" sz="quarter" idx="11" hasCustomPrompt="1"/>
          </p:nvPr>
        </p:nvSpPr>
        <p:spPr>
          <a:xfrm>
            <a:off x="609597" y="3886952"/>
            <a:ext cx="10878591" cy="423256"/>
          </a:xfrm>
          <a:prstGeom prst="rect">
            <a:avLst/>
          </a:prstGeom>
        </p:spPr>
        <p:txBody>
          <a:bodyPr anchor="ctr"/>
          <a:lstStyle>
            <a:lvl1pPr algn="l">
              <a:buNone/>
              <a:defRPr lang="en-US" sz="1800" b="1" i="0" kern="1200" spc="300" dirty="0" smtClean="0">
                <a:solidFill>
                  <a:srgbClr val="CDFF4E"/>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PRESENTERS NAMES</a:t>
            </a:r>
          </a:p>
        </p:txBody>
      </p:sp>
    </p:spTree>
    <p:extLst>
      <p:ext uri="{BB962C8B-B14F-4D97-AF65-F5344CB8AC3E}">
        <p14:creationId xmlns:p14="http://schemas.microsoft.com/office/powerpoint/2010/main" val="215575988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3x Content Slid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4E21FE4F-6CD1-CAA7-CB5F-A0A3071D39AE}"/>
              </a:ext>
            </a:extLst>
          </p:cNvPr>
          <p:cNvSpPr/>
          <p:nvPr userDrawn="1"/>
        </p:nvSpPr>
        <p:spPr>
          <a:xfrm>
            <a:off x="0" y="12315"/>
            <a:ext cx="12191999" cy="6858000"/>
          </a:xfrm>
          <a:prstGeom prst="rect">
            <a:avLst/>
          </a:prstGeom>
          <a:gradFill>
            <a:gsLst>
              <a:gs pos="0">
                <a:schemeClr val="bg1">
                  <a:lumMod val="99000"/>
                  <a:lumOff val="1000"/>
                  <a:alpha val="0"/>
                </a:schemeClr>
              </a:gs>
              <a:gs pos="100000">
                <a:srgbClr val="CDFF4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a:extLst>
              <a:ext uri="{FF2B5EF4-FFF2-40B4-BE49-F238E27FC236}">
                <a16:creationId xmlns:a16="http://schemas.microsoft.com/office/drawing/2014/main" id="{2FAA0EA3-3D92-7444-4F1B-66BBE4A06338}"/>
              </a:ext>
            </a:extLst>
          </p:cNvPr>
          <p:cNvSpPr/>
          <p:nvPr userDrawn="1"/>
        </p:nvSpPr>
        <p:spPr>
          <a:xfrm>
            <a:off x="663518" y="1734529"/>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17ADEC71-C5FD-3E2A-95BB-0D4F1D1668E8}"/>
              </a:ext>
            </a:extLst>
          </p:cNvPr>
          <p:cNvSpPr/>
          <p:nvPr userDrawn="1"/>
        </p:nvSpPr>
        <p:spPr>
          <a:xfrm>
            <a:off x="4449705" y="1734529"/>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3786D776-81F7-E3C0-ACBD-B2DF88204D08}"/>
              </a:ext>
            </a:extLst>
          </p:cNvPr>
          <p:cNvSpPr/>
          <p:nvPr userDrawn="1"/>
        </p:nvSpPr>
        <p:spPr>
          <a:xfrm>
            <a:off x="8207318" y="1734529"/>
            <a:ext cx="3436995" cy="407497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CC585DE-A2D2-06AF-BFE9-B64D81CB445D}"/>
              </a:ext>
            </a:extLst>
          </p:cNvPr>
          <p:cNvSpPr/>
          <p:nvPr userDrawn="1"/>
        </p:nvSpPr>
        <p:spPr>
          <a:xfrm>
            <a:off x="0" y="-1"/>
            <a:ext cx="12192000" cy="555762"/>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403BF28-B0BE-F030-79C5-5433DAE126C7}"/>
              </a:ext>
            </a:extLst>
          </p:cNvPr>
          <p:cNvSpPr/>
          <p:nvPr userDrawn="1"/>
        </p:nvSpPr>
        <p:spPr>
          <a:xfrm>
            <a:off x="0" y="6789700"/>
            <a:ext cx="12192000" cy="80615"/>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5">
            <a:extLst>
              <a:ext uri="{FF2B5EF4-FFF2-40B4-BE49-F238E27FC236}">
                <a16:creationId xmlns:a16="http://schemas.microsoft.com/office/drawing/2014/main" id="{7C6CB837-4237-17D2-9089-EA14BFDB26E3}"/>
              </a:ext>
            </a:extLst>
          </p:cNvPr>
          <p:cNvSpPr>
            <a:spLocks noGrp="1"/>
          </p:cNvSpPr>
          <p:nvPr>
            <p:ph type="body" sz="quarter" idx="12" hasCustomPrompt="1"/>
          </p:nvPr>
        </p:nvSpPr>
        <p:spPr>
          <a:xfrm>
            <a:off x="904733"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0" name="Text Placeholder 24">
            <a:extLst>
              <a:ext uri="{FF2B5EF4-FFF2-40B4-BE49-F238E27FC236}">
                <a16:creationId xmlns:a16="http://schemas.microsoft.com/office/drawing/2014/main" id="{B6779BD9-8B4D-1DD4-B138-18FF696F0130}"/>
              </a:ext>
            </a:extLst>
          </p:cNvPr>
          <p:cNvSpPr>
            <a:spLocks noGrp="1"/>
          </p:cNvSpPr>
          <p:nvPr>
            <p:ph type="body" sz="quarter" idx="13"/>
          </p:nvPr>
        </p:nvSpPr>
        <p:spPr>
          <a:xfrm>
            <a:off x="904732"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1" name="Text Placeholder 21">
            <a:extLst>
              <a:ext uri="{FF2B5EF4-FFF2-40B4-BE49-F238E27FC236}">
                <a16:creationId xmlns:a16="http://schemas.microsoft.com/office/drawing/2014/main" id="{EF2CD634-70F5-BBCB-1F0D-4608A9CB8221}"/>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2" name="Text Placeholder 25">
            <a:extLst>
              <a:ext uri="{FF2B5EF4-FFF2-40B4-BE49-F238E27FC236}">
                <a16:creationId xmlns:a16="http://schemas.microsoft.com/office/drawing/2014/main" id="{9B57937A-BF86-ABB5-5829-E26782E07C20}"/>
              </a:ext>
            </a:extLst>
          </p:cNvPr>
          <p:cNvSpPr>
            <a:spLocks noGrp="1"/>
          </p:cNvSpPr>
          <p:nvPr>
            <p:ph type="body" sz="quarter" idx="14" hasCustomPrompt="1"/>
          </p:nvPr>
        </p:nvSpPr>
        <p:spPr>
          <a:xfrm>
            <a:off x="4689654"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3" name="Text Placeholder 24">
            <a:extLst>
              <a:ext uri="{FF2B5EF4-FFF2-40B4-BE49-F238E27FC236}">
                <a16:creationId xmlns:a16="http://schemas.microsoft.com/office/drawing/2014/main" id="{0BEA2E85-7935-7235-285C-5B7C233151DC}"/>
              </a:ext>
            </a:extLst>
          </p:cNvPr>
          <p:cNvSpPr>
            <a:spLocks noGrp="1"/>
          </p:cNvSpPr>
          <p:nvPr>
            <p:ph type="body" sz="quarter" idx="15"/>
          </p:nvPr>
        </p:nvSpPr>
        <p:spPr>
          <a:xfrm>
            <a:off x="4689653"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4" name="Text Placeholder 25">
            <a:extLst>
              <a:ext uri="{FF2B5EF4-FFF2-40B4-BE49-F238E27FC236}">
                <a16:creationId xmlns:a16="http://schemas.microsoft.com/office/drawing/2014/main" id="{556C0067-F048-2D31-7905-22F525E4CD8F}"/>
              </a:ext>
            </a:extLst>
          </p:cNvPr>
          <p:cNvSpPr>
            <a:spLocks noGrp="1"/>
          </p:cNvSpPr>
          <p:nvPr>
            <p:ph type="body" sz="quarter" idx="16" hasCustomPrompt="1"/>
          </p:nvPr>
        </p:nvSpPr>
        <p:spPr>
          <a:xfrm>
            <a:off x="8451426"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5" name="Text Placeholder 24">
            <a:extLst>
              <a:ext uri="{FF2B5EF4-FFF2-40B4-BE49-F238E27FC236}">
                <a16:creationId xmlns:a16="http://schemas.microsoft.com/office/drawing/2014/main" id="{1DBFF83C-BB14-1AD4-92D6-91BF2B959727}"/>
              </a:ext>
            </a:extLst>
          </p:cNvPr>
          <p:cNvSpPr>
            <a:spLocks noGrp="1"/>
          </p:cNvSpPr>
          <p:nvPr>
            <p:ph type="body" sz="quarter" idx="17"/>
          </p:nvPr>
        </p:nvSpPr>
        <p:spPr>
          <a:xfrm>
            <a:off x="8451425"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6" name="Text Placeholder 2">
            <a:extLst>
              <a:ext uri="{FF2B5EF4-FFF2-40B4-BE49-F238E27FC236}">
                <a16:creationId xmlns:a16="http://schemas.microsoft.com/office/drawing/2014/main" id="{E21F404E-7F2A-6DB8-1722-A6CA467F69B3}"/>
              </a:ext>
            </a:extLst>
          </p:cNvPr>
          <p:cNvSpPr>
            <a:spLocks noGrp="1"/>
          </p:cNvSpPr>
          <p:nvPr>
            <p:ph type="body" sz="quarter" idx="11" hasCustomPrompt="1"/>
          </p:nvPr>
        </p:nvSpPr>
        <p:spPr>
          <a:xfrm>
            <a:off x="656630" y="919501"/>
            <a:ext cx="10317480" cy="423256"/>
          </a:xfrm>
          <a:prstGeom prst="rect">
            <a:avLst/>
          </a:prstGeom>
        </p:spPr>
        <p:txBody>
          <a:bodyPr anchor="ctr"/>
          <a:lstStyle>
            <a:lvl1pPr>
              <a:buNone/>
              <a:defRPr lang="en-US" sz="3600" b="1"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Title</a:t>
            </a:r>
          </a:p>
        </p:txBody>
      </p:sp>
      <p:pic>
        <p:nvPicPr>
          <p:cNvPr id="3" name="Picture 2">
            <a:extLst>
              <a:ext uri="{FF2B5EF4-FFF2-40B4-BE49-F238E27FC236}">
                <a16:creationId xmlns:a16="http://schemas.microsoft.com/office/drawing/2014/main" id="{5D5428D8-A47C-D120-3CAE-10B5336FCF2A}"/>
              </a:ext>
            </a:extLst>
          </p:cNvPr>
          <p:cNvPicPr>
            <a:picLocks noChangeAspect="1"/>
          </p:cNvPicPr>
          <p:nvPr userDrawn="1"/>
        </p:nvPicPr>
        <p:blipFill>
          <a:blip r:embed="rId2"/>
          <a:srcRect/>
          <a:stretch/>
        </p:blipFill>
        <p:spPr>
          <a:xfrm>
            <a:off x="8234292" y="6220821"/>
            <a:ext cx="3622798" cy="385761"/>
          </a:xfrm>
          <a:prstGeom prst="rect">
            <a:avLst/>
          </a:prstGeom>
        </p:spPr>
      </p:pic>
    </p:spTree>
    <p:extLst>
      <p:ext uri="{BB962C8B-B14F-4D97-AF65-F5344CB8AC3E}">
        <p14:creationId xmlns:p14="http://schemas.microsoft.com/office/powerpoint/2010/main" val="134382964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3x Content Slid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8FBB1BB-0499-C57E-D0D2-37CE88269D74}"/>
              </a:ext>
            </a:extLst>
          </p:cNvPr>
          <p:cNvSpPr/>
          <p:nvPr userDrawn="1"/>
        </p:nvSpPr>
        <p:spPr>
          <a:xfrm>
            <a:off x="0" y="12315"/>
            <a:ext cx="12191999" cy="6858000"/>
          </a:xfrm>
          <a:prstGeom prst="rect">
            <a:avLst/>
          </a:prstGeom>
          <a:gradFill flip="none" rotWithShape="1">
            <a:gsLst>
              <a:gs pos="0">
                <a:srgbClr val="120A36"/>
              </a:gs>
              <a:gs pos="100000">
                <a:schemeClr val="bg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a:extLst>
              <a:ext uri="{FF2B5EF4-FFF2-40B4-BE49-F238E27FC236}">
                <a16:creationId xmlns:a16="http://schemas.microsoft.com/office/drawing/2014/main" id="{5C28ABE6-0789-50C9-1849-9FDE9BA84EC1}"/>
              </a:ext>
            </a:extLst>
          </p:cNvPr>
          <p:cNvPicPr>
            <a:picLocks noChangeAspect="1"/>
          </p:cNvPicPr>
          <p:nvPr userDrawn="1"/>
        </p:nvPicPr>
        <p:blipFill>
          <a:blip r:embed="rId2"/>
          <a:srcRect/>
          <a:stretch/>
        </p:blipFill>
        <p:spPr>
          <a:xfrm>
            <a:off x="8234287" y="6220821"/>
            <a:ext cx="3622808" cy="385761"/>
          </a:xfrm>
          <a:prstGeom prst="rect">
            <a:avLst/>
          </a:prstGeom>
        </p:spPr>
      </p:pic>
      <p:sp>
        <p:nvSpPr>
          <p:cNvPr id="9" name="Rounded Rectangle 8">
            <a:extLst>
              <a:ext uri="{FF2B5EF4-FFF2-40B4-BE49-F238E27FC236}">
                <a16:creationId xmlns:a16="http://schemas.microsoft.com/office/drawing/2014/main" id="{2FAA0EA3-3D92-7444-4F1B-66BBE4A06338}"/>
              </a:ext>
            </a:extLst>
          </p:cNvPr>
          <p:cNvSpPr/>
          <p:nvPr userDrawn="1"/>
        </p:nvSpPr>
        <p:spPr>
          <a:xfrm>
            <a:off x="663518" y="1734529"/>
            <a:ext cx="3436995" cy="4074970"/>
          </a:xfrm>
          <a:prstGeom prst="roundRect">
            <a:avLst/>
          </a:prstGeom>
          <a:solidFill>
            <a:schemeClr val="bg1"/>
          </a:solidFill>
          <a:ln w="12700">
            <a:solidFill>
              <a:srgbClr val="120A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a:extLst>
              <a:ext uri="{FF2B5EF4-FFF2-40B4-BE49-F238E27FC236}">
                <a16:creationId xmlns:a16="http://schemas.microsoft.com/office/drawing/2014/main" id="{17ADEC71-C5FD-3E2A-95BB-0D4F1D1668E8}"/>
              </a:ext>
            </a:extLst>
          </p:cNvPr>
          <p:cNvSpPr/>
          <p:nvPr userDrawn="1"/>
        </p:nvSpPr>
        <p:spPr>
          <a:xfrm>
            <a:off x="4449705" y="1734529"/>
            <a:ext cx="3436995" cy="4074970"/>
          </a:xfrm>
          <a:prstGeom prst="roundRect">
            <a:avLst/>
          </a:prstGeom>
          <a:solidFill>
            <a:schemeClr val="bg1"/>
          </a:solidFill>
          <a:ln w="12700">
            <a:solidFill>
              <a:srgbClr val="120A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0">
            <a:extLst>
              <a:ext uri="{FF2B5EF4-FFF2-40B4-BE49-F238E27FC236}">
                <a16:creationId xmlns:a16="http://schemas.microsoft.com/office/drawing/2014/main" id="{3786D776-81F7-E3C0-ACBD-B2DF88204D08}"/>
              </a:ext>
            </a:extLst>
          </p:cNvPr>
          <p:cNvSpPr/>
          <p:nvPr userDrawn="1"/>
        </p:nvSpPr>
        <p:spPr>
          <a:xfrm>
            <a:off x="8207318" y="1734529"/>
            <a:ext cx="3436995" cy="4074970"/>
          </a:xfrm>
          <a:prstGeom prst="roundRect">
            <a:avLst/>
          </a:prstGeom>
          <a:solidFill>
            <a:schemeClr val="bg1"/>
          </a:solidFill>
          <a:ln w="12700">
            <a:solidFill>
              <a:srgbClr val="120A3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7CC585DE-A2D2-06AF-BFE9-B64D81CB445D}"/>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403BF28-B0BE-F030-79C5-5433DAE126C7}"/>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5">
            <a:extLst>
              <a:ext uri="{FF2B5EF4-FFF2-40B4-BE49-F238E27FC236}">
                <a16:creationId xmlns:a16="http://schemas.microsoft.com/office/drawing/2014/main" id="{7C6CB837-4237-17D2-9089-EA14BFDB26E3}"/>
              </a:ext>
            </a:extLst>
          </p:cNvPr>
          <p:cNvSpPr>
            <a:spLocks noGrp="1"/>
          </p:cNvSpPr>
          <p:nvPr>
            <p:ph type="body" sz="quarter" idx="12" hasCustomPrompt="1"/>
          </p:nvPr>
        </p:nvSpPr>
        <p:spPr>
          <a:xfrm>
            <a:off x="904733"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0" name="Text Placeholder 24">
            <a:extLst>
              <a:ext uri="{FF2B5EF4-FFF2-40B4-BE49-F238E27FC236}">
                <a16:creationId xmlns:a16="http://schemas.microsoft.com/office/drawing/2014/main" id="{B6779BD9-8B4D-1DD4-B138-18FF696F0130}"/>
              </a:ext>
            </a:extLst>
          </p:cNvPr>
          <p:cNvSpPr>
            <a:spLocks noGrp="1"/>
          </p:cNvSpPr>
          <p:nvPr>
            <p:ph type="body" sz="quarter" idx="13"/>
          </p:nvPr>
        </p:nvSpPr>
        <p:spPr>
          <a:xfrm>
            <a:off x="904732"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1" name="Text Placeholder 21">
            <a:extLst>
              <a:ext uri="{FF2B5EF4-FFF2-40B4-BE49-F238E27FC236}">
                <a16:creationId xmlns:a16="http://schemas.microsoft.com/office/drawing/2014/main" id="{EF2CD634-70F5-BBCB-1F0D-4608A9CB8221}"/>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2" name="Text Placeholder 25">
            <a:extLst>
              <a:ext uri="{FF2B5EF4-FFF2-40B4-BE49-F238E27FC236}">
                <a16:creationId xmlns:a16="http://schemas.microsoft.com/office/drawing/2014/main" id="{9B57937A-BF86-ABB5-5829-E26782E07C20}"/>
              </a:ext>
            </a:extLst>
          </p:cNvPr>
          <p:cNvSpPr>
            <a:spLocks noGrp="1"/>
          </p:cNvSpPr>
          <p:nvPr>
            <p:ph type="body" sz="quarter" idx="14" hasCustomPrompt="1"/>
          </p:nvPr>
        </p:nvSpPr>
        <p:spPr>
          <a:xfrm>
            <a:off x="4689654"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3" name="Text Placeholder 24">
            <a:extLst>
              <a:ext uri="{FF2B5EF4-FFF2-40B4-BE49-F238E27FC236}">
                <a16:creationId xmlns:a16="http://schemas.microsoft.com/office/drawing/2014/main" id="{0BEA2E85-7935-7235-285C-5B7C233151DC}"/>
              </a:ext>
            </a:extLst>
          </p:cNvPr>
          <p:cNvSpPr>
            <a:spLocks noGrp="1"/>
          </p:cNvSpPr>
          <p:nvPr>
            <p:ph type="body" sz="quarter" idx="15"/>
          </p:nvPr>
        </p:nvSpPr>
        <p:spPr>
          <a:xfrm>
            <a:off x="4689653"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4" name="Text Placeholder 25">
            <a:extLst>
              <a:ext uri="{FF2B5EF4-FFF2-40B4-BE49-F238E27FC236}">
                <a16:creationId xmlns:a16="http://schemas.microsoft.com/office/drawing/2014/main" id="{556C0067-F048-2D31-7905-22F525E4CD8F}"/>
              </a:ext>
            </a:extLst>
          </p:cNvPr>
          <p:cNvSpPr>
            <a:spLocks noGrp="1"/>
          </p:cNvSpPr>
          <p:nvPr>
            <p:ph type="body" sz="quarter" idx="16" hasCustomPrompt="1"/>
          </p:nvPr>
        </p:nvSpPr>
        <p:spPr>
          <a:xfrm>
            <a:off x="8451426" y="2044485"/>
            <a:ext cx="2916862" cy="659236"/>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title here</a:t>
            </a:r>
          </a:p>
        </p:txBody>
      </p:sp>
      <p:sp>
        <p:nvSpPr>
          <p:cNvPr id="25" name="Text Placeholder 24">
            <a:extLst>
              <a:ext uri="{FF2B5EF4-FFF2-40B4-BE49-F238E27FC236}">
                <a16:creationId xmlns:a16="http://schemas.microsoft.com/office/drawing/2014/main" id="{1DBFF83C-BB14-1AD4-92D6-91BF2B959727}"/>
              </a:ext>
            </a:extLst>
          </p:cNvPr>
          <p:cNvSpPr>
            <a:spLocks noGrp="1"/>
          </p:cNvSpPr>
          <p:nvPr>
            <p:ph type="body" sz="quarter" idx="17"/>
          </p:nvPr>
        </p:nvSpPr>
        <p:spPr>
          <a:xfrm>
            <a:off x="8451425" y="2886838"/>
            <a:ext cx="2916863" cy="2687403"/>
          </a:xfrm>
          <a:prstGeom prst="rect">
            <a:avLst/>
          </a:prstGeom>
        </p:spPr>
        <p:txBody>
          <a:bodyPr/>
          <a:lstStyle>
            <a:lvl1pPr marL="11113" indent="-11113">
              <a:buNone/>
              <a:tabLst/>
              <a:defRPr lang="en-US" sz="1800" kern="1200" dirty="0" smtClean="0">
                <a:solidFill>
                  <a:srgbClr val="120A36"/>
                </a:solidFill>
                <a:latin typeface="Arial" panose="020B0604020202020204" pitchFamily="34" charset="0"/>
                <a:ea typeface="+mn-ea"/>
                <a:cs typeface="Arial" panose="020B0604020202020204" pitchFamily="34" charset="0"/>
              </a:defRPr>
            </a:lvl1pPr>
            <a:lvl2pPr>
              <a:defRPr lang="en-US" sz="1800" kern="1200" dirty="0" smtClean="0">
                <a:solidFill>
                  <a:srgbClr val="120A36"/>
                </a:solidFill>
                <a:latin typeface="Arial" panose="020B0604020202020204" pitchFamily="34" charset="0"/>
                <a:ea typeface="+mn-ea"/>
                <a:cs typeface="Arial" panose="020B0604020202020204" pitchFamily="34" charset="0"/>
              </a:defRPr>
            </a:lvl2pPr>
            <a:lvl3pPr>
              <a:defRPr lang="en-US" sz="1800" kern="1200" dirty="0" smtClean="0">
                <a:solidFill>
                  <a:srgbClr val="120A36"/>
                </a:solidFill>
                <a:latin typeface="Arial" panose="020B0604020202020204" pitchFamily="34" charset="0"/>
                <a:ea typeface="+mn-ea"/>
                <a:cs typeface="Arial" panose="020B0604020202020204" pitchFamily="34" charset="0"/>
              </a:defRPr>
            </a:lvl3pPr>
            <a:lvl4pPr>
              <a:defRPr lang="en-US" sz="1800" kern="1200" dirty="0" smtClean="0">
                <a:solidFill>
                  <a:srgbClr val="120A36"/>
                </a:solidFill>
                <a:latin typeface="Arial" panose="020B0604020202020204" pitchFamily="34" charset="0"/>
                <a:ea typeface="+mn-ea"/>
                <a:cs typeface="Arial" panose="020B0604020202020204" pitchFamily="34" charset="0"/>
              </a:defRPr>
            </a:lvl4pPr>
            <a:lvl5pPr>
              <a:defRPr lang="en-US" sz="1800" kern="1200" dirty="0">
                <a:solidFill>
                  <a:srgbClr val="120A36"/>
                </a:solidFill>
                <a:latin typeface="Arial" panose="020B0604020202020204" pitchFamily="34" charset="0"/>
                <a:ea typeface="+mn-ea"/>
                <a:cs typeface="Arial" panose="020B0604020202020204" pitchFamily="34" charset="0"/>
              </a:defRPr>
            </a:lvl5pPr>
          </a:lstStyle>
          <a:p>
            <a:pPr lvl="0"/>
            <a:r>
              <a:rPr lang="en-US"/>
              <a:t>Click to edit Master text styles</a:t>
            </a:r>
          </a:p>
        </p:txBody>
      </p:sp>
      <p:sp>
        <p:nvSpPr>
          <p:cNvPr id="26" name="Text Placeholder 2">
            <a:extLst>
              <a:ext uri="{FF2B5EF4-FFF2-40B4-BE49-F238E27FC236}">
                <a16:creationId xmlns:a16="http://schemas.microsoft.com/office/drawing/2014/main" id="{E21F404E-7F2A-6DB8-1722-A6CA467F69B3}"/>
              </a:ext>
            </a:extLst>
          </p:cNvPr>
          <p:cNvSpPr>
            <a:spLocks noGrp="1"/>
          </p:cNvSpPr>
          <p:nvPr>
            <p:ph type="body" sz="quarter" idx="11" hasCustomPrompt="1"/>
          </p:nvPr>
        </p:nvSpPr>
        <p:spPr>
          <a:xfrm>
            <a:off x="656630" y="919501"/>
            <a:ext cx="10317480" cy="423256"/>
          </a:xfrm>
          <a:prstGeom prst="rect">
            <a:avLst/>
          </a:prstGeom>
        </p:spPr>
        <p:txBody>
          <a:bodyPr anchor="ctr"/>
          <a:lstStyle>
            <a:lvl1pPr>
              <a:buNone/>
              <a:defRPr lang="en-US" sz="3600" b="1"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Title</a:t>
            </a:r>
          </a:p>
        </p:txBody>
      </p:sp>
    </p:spTree>
    <p:extLst>
      <p:ext uri="{BB962C8B-B14F-4D97-AF65-F5344CB8AC3E}">
        <p14:creationId xmlns:p14="http://schemas.microsoft.com/office/powerpoint/2010/main" val="23797483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2_Half Page 1 with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9EBE9D-03D5-83D2-0EA1-DCA3A339B101}"/>
              </a:ext>
            </a:extLst>
          </p:cNvPr>
          <p:cNvSpPr/>
          <p:nvPr userDrawn="1"/>
        </p:nvSpPr>
        <p:spPr>
          <a:xfrm rot="10800000">
            <a:off x="6096000" y="7034"/>
            <a:ext cx="6095996" cy="6858000"/>
          </a:xfrm>
          <a:prstGeom prst="rect">
            <a:avLst/>
          </a:prstGeom>
          <a:gradFill flip="none" rotWithShape="1">
            <a:gsLst>
              <a:gs pos="40000">
                <a:srgbClr val="120A36"/>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E20198C-171A-AC7C-8FF4-CFB2F6B1992A}"/>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line Image Placeholder 5">
            <a:extLst>
              <a:ext uri="{FF2B5EF4-FFF2-40B4-BE49-F238E27FC236}">
                <a16:creationId xmlns:a16="http://schemas.microsoft.com/office/drawing/2014/main" id="{E7B35DD4-72B4-982A-B88A-E0A72D077DC6}"/>
              </a:ext>
            </a:extLst>
          </p:cNvPr>
          <p:cNvSpPr>
            <a:spLocks noGrp="1"/>
          </p:cNvSpPr>
          <p:nvPr>
            <p:ph type="clipArt" sz="quarter" idx="10"/>
          </p:nvPr>
        </p:nvSpPr>
        <p:spPr>
          <a:xfrm>
            <a:off x="0" y="0"/>
            <a:ext cx="6096000" cy="6789738"/>
          </a:xfrm>
          <a:prstGeom prst="rect">
            <a:avLst/>
          </a:prstGeom>
        </p:spPr>
        <p:txBody>
          <a:bodyPr/>
          <a:lstStyle/>
          <a:p>
            <a:endParaRPr lang="en-US"/>
          </a:p>
        </p:txBody>
      </p:sp>
      <p:pic>
        <p:nvPicPr>
          <p:cNvPr id="7" name="Picture 6" descr="A close-up of a logo&#10;&#10;AI-generated content may be incorrect.">
            <a:extLst>
              <a:ext uri="{FF2B5EF4-FFF2-40B4-BE49-F238E27FC236}">
                <a16:creationId xmlns:a16="http://schemas.microsoft.com/office/drawing/2014/main" id="{0ADE86CF-196A-05A0-95B3-B505F1232C51}"/>
              </a:ext>
            </a:extLst>
          </p:cNvPr>
          <p:cNvPicPr>
            <a:picLocks noChangeAspect="1"/>
          </p:cNvPicPr>
          <p:nvPr userDrawn="1"/>
        </p:nvPicPr>
        <p:blipFill>
          <a:blip r:embed="rId2"/>
          <a:stretch>
            <a:fillRect/>
          </a:stretch>
        </p:blipFill>
        <p:spPr>
          <a:xfrm>
            <a:off x="8234287" y="6211057"/>
            <a:ext cx="3622808" cy="385762"/>
          </a:xfrm>
          <a:prstGeom prst="rect">
            <a:avLst/>
          </a:prstGeom>
        </p:spPr>
      </p:pic>
      <p:sp>
        <p:nvSpPr>
          <p:cNvPr id="11" name="Text Placeholder 2">
            <a:extLst>
              <a:ext uri="{FF2B5EF4-FFF2-40B4-BE49-F238E27FC236}">
                <a16:creationId xmlns:a16="http://schemas.microsoft.com/office/drawing/2014/main" id="{AEE2E6AA-DA94-2276-97DA-735243E94FA0}"/>
              </a:ext>
            </a:extLst>
          </p:cNvPr>
          <p:cNvSpPr>
            <a:spLocks noGrp="1"/>
          </p:cNvSpPr>
          <p:nvPr>
            <p:ph type="body" sz="quarter" idx="12" hasCustomPrompt="1"/>
          </p:nvPr>
        </p:nvSpPr>
        <p:spPr>
          <a:xfrm>
            <a:off x="6529861" y="830300"/>
            <a:ext cx="5042260" cy="423256"/>
          </a:xfrm>
          <a:prstGeom prst="rect">
            <a:avLst/>
          </a:prstGeom>
        </p:spPr>
        <p:txBody>
          <a:bodyPr anchor="ctr"/>
          <a:lstStyle>
            <a:lvl1pPr>
              <a:buNone/>
              <a:defRPr lang="en-US" sz="3600" b="1" kern="1200" dirty="0" smtClean="0">
                <a:solidFill>
                  <a:srgbClr val="CDFF4E"/>
                </a:solidFill>
                <a:latin typeface="Arial" panose="020B0604020202020204" pitchFamily="34" charset="0"/>
                <a:ea typeface="+mn-ea"/>
                <a:cs typeface="Arial" panose="020B0604020202020204" pitchFamily="34" charset="0"/>
              </a:defRPr>
            </a:lvl1pPr>
          </a:lstStyle>
          <a:p>
            <a:pPr lvl="0"/>
            <a:r>
              <a:rPr lang="en-US"/>
              <a:t>Header</a:t>
            </a:r>
          </a:p>
        </p:txBody>
      </p:sp>
      <p:sp>
        <p:nvSpPr>
          <p:cNvPr id="12" name="Text Placeholder 3">
            <a:extLst>
              <a:ext uri="{FF2B5EF4-FFF2-40B4-BE49-F238E27FC236}">
                <a16:creationId xmlns:a16="http://schemas.microsoft.com/office/drawing/2014/main" id="{EF46C423-2985-BA80-86F8-519BE8C9A654}"/>
              </a:ext>
            </a:extLst>
          </p:cNvPr>
          <p:cNvSpPr>
            <a:spLocks noGrp="1"/>
          </p:cNvSpPr>
          <p:nvPr>
            <p:ph type="body" sz="quarter" idx="14"/>
          </p:nvPr>
        </p:nvSpPr>
        <p:spPr>
          <a:xfrm>
            <a:off x="6529865" y="1774097"/>
            <a:ext cx="5042261" cy="4219034"/>
          </a:xfrm>
          <a:prstGeom prst="rect">
            <a:avLst/>
          </a:prstGeom>
        </p:spPr>
        <p:txBody>
          <a:bodyPr lIns="0" tIns="0" rIns="0" bIns="0"/>
          <a:lstStyle>
            <a:lvl1pPr>
              <a:buClr>
                <a:srgbClr val="CDFF4E"/>
              </a:buClr>
              <a:defRPr sz="1800" b="0" i="0">
                <a:solidFill>
                  <a:schemeClr val="bg1"/>
                </a:solidFill>
                <a:latin typeface="Arial" panose="020B0604020202020204" pitchFamily="34" charset="0"/>
              </a:defRPr>
            </a:lvl1pPr>
            <a:lvl2pPr>
              <a:buClr>
                <a:srgbClr val="CDFF4E"/>
              </a:buClr>
              <a:defRPr sz="1800" b="0" i="0">
                <a:solidFill>
                  <a:schemeClr val="bg1"/>
                </a:solidFill>
                <a:latin typeface="Arial" panose="020B0604020202020204" pitchFamily="34" charset="0"/>
              </a:defRPr>
            </a:lvl2pPr>
            <a:lvl3pPr>
              <a:buClr>
                <a:srgbClr val="CDFF4E"/>
              </a:buClr>
              <a:defRPr sz="1800" b="0" i="0">
                <a:solidFill>
                  <a:schemeClr val="bg1"/>
                </a:solidFill>
                <a:latin typeface="Arial" panose="020B0604020202020204" pitchFamily="34" charset="0"/>
              </a:defRPr>
            </a:lvl3pPr>
            <a:lvl4pPr>
              <a:buClr>
                <a:srgbClr val="CDFF4E"/>
              </a:buClr>
              <a:defRPr sz="1800" b="0" i="0">
                <a:solidFill>
                  <a:schemeClr val="bg1"/>
                </a:solidFill>
                <a:latin typeface="Arial" panose="020B0604020202020204" pitchFamily="34" charset="0"/>
              </a:defRPr>
            </a:lvl4pPr>
            <a:lvl5pPr>
              <a:buClr>
                <a:srgbClr val="CDFF4E"/>
              </a:buClr>
              <a:defRPr sz="1800" b="0" i="0">
                <a:solidFill>
                  <a:schemeClr val="bg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5601914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1_Half Page 2 with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BA5484-85AB-6752-E2A0-84F8F56339C6}"/>
              </a:ext>
            </a:extLst>
          </p:cNvPr>
          <p:cNvSpPr/>
          <p:nvPr userDrawn="1"/>
        </p:nvSpPr>
        <p:spPr>
          <a:xfrm rot="10800000">
            <a:off x="6096000" y="7034"/>
            <a:ext cx="6095996" cy="6858000"/>
          </a:xfrm>
          <a:prstGeom prst="rect">
            <a:avLst/>
          </a:prstGeom>
          <a:gradFill flip="none" rotWithShape="1">
            <a:gsLst>
              <a:gs pos="40000">
                <a:srgbClr val="120A36"/>
              </a:gs>
              <a:gs pos="0">
                <a:srgbClr val="D15A0A"/>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B77F65E-CE03-CF52-35F6-FA7B1A823BDF}"/>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line Image Placeholder 5">
            <a:extLst>
              <a:ext uri="{FF2B5EF4-FFF2-40B4-BE49-F238E27FC236}">
                <a16:creationId xmlns:a16="http://schemas.microsoft.com/office/drawing/2014/main" id="{63B510DA-C871-6245-F578-C172BA3FAD6B}"/>
              </a:ext>
            </a:extLst>
          </p:cNvPr>
          <p:cNvSpPr>
            <a:spLocks noGrp="1"/>
          </p:cNvSpPr>
          <p:nvPr>
            <p:ph type="clipArt" sz="quarter" idx="10"/>
          </p:nvPr>
        </p:nvSpPr>
        <p:spPr>
          <a:xfrm>
            <a:off x="0" y="0"/>
            <a:ext cx="6096000" cy="6789738"/>
          </a:xfrm>
          <a:prstGeom prst="rect">
            <a:avLst/>
          </a:prstGeom>
        </p:spPr>
        <p:txBody>
          <a:bodyPr/>
          <a:lstStyle/>
          <a:p>
            <a:endParaRPr lang="en-US"/>
          </a:p>
        </p:txBody>
      </p:sp>
      <p:pic>
        <p:nvPicPr>
          <p:cNvPr id="6" name="Picture 5" descr="A close-up of a logo&#10;&#10;AI-generated content may be incorrect.">
            <a:extLst>
              <a:ext uri="{FF2B5EF4-FFF2-40B4-BE49-F238E27FC236}">
                <a16:creationId xmlns:a16="http://schemas.microsoft.com/office/drawing/2014/main" id="{05E6A61D-4ED7-0237-4E16-90C84F3DA0FF}"/>
              </a:ext>
            </a:extLst>
          </p:cNvPr>
          <p:cNvPicPr>
            <a:picLocks noChangeAspect="1"/>
          </p:cNvPicPr>
          <p:nvPr userDrawn="1"/>
        </p:nvPicPr>
        <p:blipFill>
          <a:blip r:embed="rId2"/>
          <a:stretch>
            <a:fillRect/>
          </a:stretch>
        </p:blipFill>
        <p:spPr>
          <a:xfrm>
            <a:off x="8234287" y="6211057"/>
            <a:ext cx="3622808" cy="385762"/>
          </a:xfrm>
          <a:prstGeom prst="rect">
            <a:avLst/>
          </a:prstGeom>
        </p:spPr>
      </p:pic>
      <p:sp>
        <p:nvSpPr>
          <p:cNvPr id="8" name="Text Placeholder 2">
            <a:extLst>
              <a:ext uri="{FF2B5EF4-FFF2-40B4-BE49-F238E27FC236}">
                <a16:creationId xmlns:a16="http://schemas.microsoft.com/office/drawing/2014/main" id="{306FEBA9-506C-7BEB-58A2-8C315069AD04}"/>
              </a:ext>
            </a:extLst>
          </p:cNvPr>
          <p:cNvSpPr>
            <a:spLocks noGrp="1"/>
          </p:cNvSpPr>
          <p:nvPr>
            <p:ph type="body" sz="quarter" idx="12" hasCustomPrompt="1"/>
          </p:nvPr>
        </p:nvSpPr>
        <p:spPr>
          <a:xfrm>
            <a:off x="6529860" y="830300"/>
            <a:ext cx="5042261" cy="423256"/>
          </a:xfrm>
          <a:prstGeom prst="rect">
            <a:avLst/>
          </a:prstGeom>
        </p:spPr>
        <p:txBody>
          <a:bodyPr anchor="ctr"/>
          <a:lstStyle>
            <a:lvl1pPr>
              <a:buNone/>
              <a:defRPr lang="en-US" sz="3600" b="1" kern="1200" dirty="0" smtClean="0">
                <a:solidFill>
                  <a:srgbClr val="CDFF4E"/>
                </a:solidFill>
                <a:latin typeface="Arial" panose="020B0604020202020204" pitchFamily="34" charset="0"/>
                <a:ea typeface="+mn-ea"/>
                <a:cs typeface="Arial" panose="020B0604020202020204" pitchFamily="34" charset="0"/>
              </a:defRPr>
            </a:lvl1pPr>
          </a:lstStyle>
          <a:p>
            <a:pPr lvl="0"/>
            <a:r>
              <a:rPr lang="en-US"/>
              <a:t>Header</a:t>
            </a:r>
          </a:p>
        </p:txBody>
      </p:sp>
      <p:sp>
        <p:nvSpPr>
          <p:cNvPr id="9" name="Text Placeholder 3">
            <a:extLst>
              <a:ext uri="{FF2B5EF4-FFF2-40B4-BE49-F238E27FC236}">
                <a16:creationId xmlns:a16="http://schemas.microsoft.com/office/drawing/2014/main" id="{D069551C-7D03-ACC2-00ED-4F701A0C638E}"/>
              </a:ext>
            </a:extLst>
          </p:cNvPr>
          <p:cNvSpPr>
            <a:spLocks noGrp="1"/>
          </p:cNvSpPr>
          <p:nvPr>
            <p:ph type="body" sz="quarter" idx="14"/>
          </p:nvPr>
        </p:nvSpPr>
        <p:spPr>
          <a:xfrm>
            <a:off x="6529865" y="1774097"/>
            <a:ext cx="5042261" cy="4219034"/>
          </a:xfrm>
          <a:prstGeom prst="rect">
            <a:avLst/>
          </a:prstGeom>
        </p:spPr>
        <p:txBody>
          <a:bodyPr lIns="0" tIns="0" rIns="0" bIns="0"/>
          <a:lstStyle>
            <a:lvl1pPr>
              <a:buClr>
                <a:srgbClr val="CDFF4E"/>
              </a:buClr>
              <a:defRPr sz="1800" b="0" i="0">
                <a:solidFill>
                  <a:schemeClr val="bg1"/>
                </a:solidFill>
                <a:latin typeface="Arial" panose="020B0604020202020204" pitchFamily="34" charset="0"/>
              </a:defRPr>
            </a:lvl1pPr>
            <a:lvl2pPr>
              <a:buClr>
                <a:srgbClr val="CDFF4E"/>
              </a:buClr>
              <a:defRPr sz="1800" b="0" i="0">
                <a:solidFill>
                  <a:schemeClr val="bg1"/>
                </a:solidFill>
                <a:latin typeface="Arial" panose="020B0604020202020204" pitchFamily="34" charset="0"/>
              </a:defRPr>
            </a:lvl2pPr>
            <a:lvl3pPr>
              <a:buClr>
                <a:srgbClr val="CDFF4E"/>
              </a:buClr>
              <a:defRPr sz="1800" b="0" i="0">
                <a:solidFill>
                  <a:schemeClr val="bg1"/>
                </a:solidFill>
                <a:latin typeface="Arial" panose="020B0604020202020204" pitchFamily="34" charset="0"/>
              </a:defRPr>
            </a:lvl3pPr>
            <a:lvl4pPr>
              <a:buClr>
                <a:srgbClr val="CDFF4E"/>
              </a:buClr>
              <a:defRPr sz="1800" b="0" i="0">
                <a:solidFill>
                  <a:schemeClr val="bg1"/>
                </a:solidFill>
                <a:latin typeface="Arial" panose="020B0604020202020204" pitchFamily="34" charset="0"/>
              </a:defRPr>
            </a:lvl4pPr>
            <a:lvl5pPr>
              <a:buClr>
                <a:srgbClr val="CDFF4E"/>
              </a:buClr>
              <a:defRPr sz="1800" b="0" i="0">
                <a:solidFill>
                  <a:schemeClr val="bg1"/>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655315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2_Half Page 2 with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BA5484-85AB-6752-E2A0-84F8F56339C6}"/>
              </a:ext>
            </a:extLst>
          </p:cNvPr>
          <p:cNvSpPr/>
          <p:nvPr userDrawn="1"/>
        </p:nvSpPr>
        <p:spPr>
          <a:xfrm rot="10800000">
            <a:off x="6096000" y="7034"/>
            <a:ext cx="6095996" cy="6858000"/>
          </a:xfrm>
          <a:prstGeom prst="rect">
            <a:avLst/>
          </a:prstGeom>
          <a:gradFill flip="none" rotWithShape="1">
            <a:gsLst>
              <a:gs pos="40000">
                <a:srgbClr val="FFFFFF"/>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B77F65E-CE03-CF52-35F6-FA7B1A823BDF}"/>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line Image Placeholder 5">
            <a:extLst>
              <a:ext uri="{FF2B5EF4-FFF2-40B4-BE49-F238E27FC236}">
                <a16:creationId xmlns:a16="http://schemas.microsoft.com/office/drawing/2014/main" id="{63B510DA-C871-6245-F578-C172BA3FAD6B}"/>
              </a:ext>
            </a:extLst>
          </p:cNvPr>
          <p:cNvSpPr>
            <a:spLocks noGrp="1"/>
          </p:cNvSpPr>
          <p:nvPr>
            <p:ph type="clipArt" sz="quarter" idx="10"/>
          </p:nvPr>
        </p:nvSpPr>
        <p:spPr>
          <a:xfrm>
            <a:off x="0" y="0"/>
            <a:ext cx="6096000" cy="6789738"/>
          </a:xfrm>
          <a:prstGeom prst="rect">
            <a:avLst/>
          </a:prstGeom>
        </p:spPr>
        <p:txBody>
          <a:bodyPr/>
          <a:lstStyle/>
          <a:p>
            <a:endParaRPr lang="en-US"/>
          </a:p>
        </p:txBody>
      </p:sp>
      <p:sp>
        <p:nvSpPr>
          <p:cNvPr id="7" name="Text Placeholder 11">
            <a:extLst>
              <a:ext uri="{FF2B5EF4-FFF2-40B4-BE49-F238E27FC236}">
                <a16:creationId xmlns:a16="http://schemas.microsoft.com/office/drawing/2014/main" id="{BA0A0ADE-3F94-8771-7C4F-C544F75DA830}"/>
              </a:ext>
            </a:extLst>
          </p:cNvPr>
          <p:cNvSpPr txBox="1">
            <a:spLocks/>
          </p:cNvSpPr>
          <p:nvPr userDrawn="1"/>
        </p:nvSpPr>
        <p:spPr>
          <a:xfrm>
            <a:off x="6529865" y="1328546"/>
            <a:ext cx="5042256" cy="445551"/>
          </a:xfrm>
          <a:prstGeom prst="rect">
            <a:avLst/>
          </a:prstGeom>
          <a:noFill/>
        </p:spPr>
        <p:txBody>
          <a:bodyPr wrap="square"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0" i="0" u="none" strike="noStrike" kern="1200" dirty="0">
                <a:solidFill>
                  <a:schemeClr val="bg1"/>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700"/>
              </a:lnSpc>
              <a:spcAft>
                <a:spcPts val="1125"/>
              </a:spcAft>
            </a:pPr>
            <a:r>
              <a:rPr lang="en-US" sz="1600" err="1">
                <a:solidFill>
                  <a:srgbClr val="D15A0A"/>
                </a:solidFill>
              </a:rPr>
              <a:t>Subheader</a:t>
            </a:r>
            <a:endParaRPr lang="en-US" sz="1600">
              <a:solidFill>
                <a:srgbClr val="D15A0A"/>
              </a:solidFill>
            </a:endParaRPr>
          </a:p>
        </p:txBody>
      </p:sp>
      <p:sp>
        <p:nvSpPr>
          <p:cNvPr id="8" name="Text Placeholder 2">
            <a:extLst>
              <a:ext uri="{FF2B5EF4-FFF2-40B4-BE49-F238E27FC236}">
                <a16:creationId xmlns:a16="http://schemas.microsoft.com/office/drawing/2014/main" id="{306FEBA9-506C-7BEB-58A2-8C315069AD04}"/>
              </a:ext>
            </a:extLst>
          </p:cNvPr>
          <p:cNvSpPr>
            <a:spLocks noGrp="1"/>
          </p:cNvSpPr>
          <p:nvPr>
            <p:ph type="body" sz="quarter" idx="12" hasCustomPrompt="1"/>
          </p:nvPr>
        </p:nvSpPr>
        <p:spPr>
          <a:xfrm>
            <a:off x="6529860" y="830300"/>
            <a:ext cx="5042261" cy="423256"/>
          </a:xfrm>
          <a:prstGeom prst="rect">
            <a:avLst/>
          </a:prstGeom>
        </p:spPr>
        <p:txBody>
          <a:bodyPr anchor="ctr"/>
          <a:lstStyle>
            <a:lvl1pPr>
              <a:buNone/>
              <a:defRPr lang="en-US" sz="3600" b="1"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Header</a:t>
            </a:r>
          </a:p>
        </p:txBody>
      </p:sp>
      <p:sp>
        <p:nvSpPr>
          <p:cNvPr id="9" name="Text Placeholder 3">
            <a:extLst>
              <a:ext uri="{FF2B5EF4-FFF2-40B4-BE49-F238E27FC236}">
                <a16:creationId xmlns:a16="http://schemas.microsoft.com/office/drawing/2014/main" id="{D069551C-7D03-ACC2-00ED-4F701A0C638E}"/>
              </a:ext>
            </a:extLst>
          </p:cNvPr>
          <p:cNvSpPr>
            <a:spLocks noGrp="1"/>
          </p:cNvSpPr>
          <p:nvPr>
            <p:ph type="body" sz="quarter" idx="14"/>
          </p:nvPr>
        </p:nvSpPr>
        <p:spPr>
          <a:xfrm>
            <a:off x="6529865" y="1774097"/>
            <a:ext cx="5042261" cy="4219034"/>
          </a:xfrm>
          <a:prstGeom prst="rect">
            <a:avLst/>
          </a:prstGeom>
        </p:spPr>
        <p:txBody>
          <a:bodyPr lIns="0" tIns="0" rIns="0" bIns="0"/>
          <a:lstStyle>
            <a:lvl1pPr>
              <a:buClr>
                <a:srgbClr val="CDFF4E"/>
              </a:buClr>
              <a:defRPr sz="1800" b="0" i="0">
                <a:solidFill>
                  <a:srgbClr val="120A36"/>
                </a:solidFill>
                <a:latin typeface="Arial" panose="020B0604020202020204" pitchFamily="34" charset="0"/>
              </a:defRPr>
            </a:lvl1pPr>
            <a:lvl2pPr>
              <a:buClr>
                <a:srgbClr val="CDFF4E"/>
              </a:buClr>
              <a:defRPr sz="1800" b="0" i="0">
                <a:solidFill>
                  <a:srgbClr val="120A36"/>
                </a:solidFill>
                <a:latin typeface="Arial" panose="020B0604020202020204" pitchFamily="34" charset="0"/>
              </a:defRPr>
            </a:lvl2pPr>
            <a:lvl3pPr>
              <a:buClr>
                <a:srgbClr val="CDFF4E"/>
              </a:buClr>
              <a:defRPr sz="1800" b="0" i="0">
                <a:solidFill>
                  <a:srgbClr val="120A36"/>
                </a:solidFill>
                <a:latin typeface="Arial" panose="020B0604020202020204" pitchFamily="34" charset="0"/>
              </a:defRPr>
            </a:lvl3pPr>
            <a:lvl4pPr>
              <a:buClr>
                <a:srgbClr val="CDFF4E"/>
              </a:buClr>
              <a:defRPr sz="1800" b="0" i="0">
                <a:solidFill>
                  <a:srgbClr val="120A36"/>
                </a:solidFill>
                <a:latin typeface="Arial" panose="020B0604020202020204" pitchFamily="34" charset="0"/>
              </a:defRPr>
            </a:lvl4pPr>
            <a:lvl5pPr>
              <a:buClr>
                <a:srgbClr val="CDFF4E"/>
              </a:buClr>
              <a:defRPr sz="1800" b="0" i="0">
                <a:solidFill>
                  <a:srgbClr val="120A36"/>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534470FB-863A-AC97-E8E3-863D16FCB0BF}"/>
              </a:ext>
            </a:extLst>
          </p:cNvPr>
          <p:cNvPicPr>
            <a:picLocks noChangeAspect="1"/>
          </p:cNvPicPr>
          <p:nvPr userDrawn="1"/>
        </p:nvPicPr>
        <p:blipFill>
          <a:blip r:embed="rId2"/>
          <a:srcRect/>
          <a:stretch/>
        </p:blipFill>
        <p:spPr>
          <a:xfrm>
            <a:off x="8234292" y="6220821"/>
            <a:ext cx="3622798" cy="385761"/>
          </a:xfrm>
          <a:prstGeom prst="rect">
            <a:avLst/>
          </a:prstGeom>
        </p:spPr>
      </p:pic>
    </p:spTree>
    <p:extLst>
      <p:ext uri="{BB962C8B-B14F-4D97-AF65-F5344CB8AC3E}">
        <p14:creationId xmlns:p14="http://schemas.microsoft.com/office/powerpoint/2010/main" val="2743878488"/>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_Half Page 2 with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BA5484-85AB-6752-E2A0-84F8F56339C6}"/>
              </a:ext>
            </a:extLst>
          </p:cNvPr>
          <p:cNvSpPr/>
          <p:nvPr userDrawn="1"/>
        </p:nvSpPr>
        <p:spPr>
          <a:xfrm rot="10800000">
            <a:off x="6096000" y="7034"/>
            <a:ext cx="6095996" cy="6858000"/>
          </a:xfrm>
          <a:prstGeom prst="rect">
            <a:avLst/>
          </a:prstGeom>
          <a:gradFill flip="none" rotWithShape="1">
            <a:gsLst>
              <a:gs pos="40000">
                <a:srgbClr val="FFFFFF"/>
              </a:gs>
              <a:gs pos="0">
                <a:srgbClr val="120A36">
                  <a:alpha val="49633"/>
                </a:srgbClr>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B77F65E-CE03-CF52-35F6-FA7B1A823BDF}"/>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line Image Placeholder 5">
            <a:extLst>
              <a:ext uri="{FF2B5EF4-FFF2-40B4-BE49-F238E27FC236}">
                <a16:creationId xmlns:a16="http://schemas.microsoft.com/office/drawing/2014/main" id="{63B510DA-C871-6245-F578-C172BA3FAD6B}"/>
              </a:ext>
            </a:extLst>
          </p:cNvPr>
          <p:cNvSpPr>
            <a:spLocks noGrp="1"/>
          </p:cNvSpPr>
          <p:nvPr>
            <p:ph type="clipArt" sz="quarter" idx="10"/>
          </p:nvPr>
        </p:nvSpPr>
        <p:spPr>
          <a:xfrm>
            <a:off x="0" y="0"/>
            <a:ext cx="6096000" cy="6789738"/>
          </a:xfrm>
          <a:prstGeom prst="rect">
            <a:avLst/>
          </a:prstGeom>
        </p:spPr>
        <p:txBody>
          <a:bodyPr/>
          <a:lstStyle/>
          <a:p>
            <a:endParaRPr lang="en-US"/>
          </a:p>
        </p:txBody>
      </p:sp>
      <p:sp>
        <p:nvSpPr>
          <p:cNvPr id="7" name="Text Placeholder 11">
            <a:extLst>
              <a:ext uri="{FF2B5EF4-FFF2-40B4-BE49-F238E27FC236}">
                <a16:creationId xmlns:a16="http://schemas.microsoft.com/office/drawing/2014/main" id="{BA0A0ADE-3F94-8771-7C4F-C544F75DA830}"/>
              </a:ext>
            </a:extLst>
          </p:cNvPr>
          <p:cNvSpPr txBox="1">
            <a:spLocks/>
          </p:cNvSpPr>
          <p:nvPr userDrawn="1"/>
        </p:nvSpPr>
        <p:spPr>
          <a:xfrm>
            <a:off x="6529865" y="1328546"/>
            <a:ext cx="5042261" cy="445551"/>
          </a:xfrm>
          <a:prstGeom prst="rect">
            <a:avLst/>
          </a:prstGeom>
          <a:noFill/>
        </p:spPr>
        <p:txBody>
          <a:bodyPr wrap="square" lIns="0" tIns="0" rIns="0" bIns="0">
            <a:noAutofit/>
          </a:bodyPr>
          <a:lstStyle>
            <a:lvl1pPr marL="0" indent="0" algn="l" defTabSz="914400" rtl="0" eaLnBrk="1" latinLnBrk="0" hangingPunct="1">
              <a:lnSpc>
                <a:spcPct val="90000"/>
              </a:lnSpc>
              <a:spcBef>
                <a:spcPts val="1000"/>
              </a:spcBef>
              <a:buFont typeface="Arial" panose="020B0604020202020204" pitchFamily="34" charset="0"/>
              <a:buNone/>
              <a:defRPr lang="en-US" sz="1200" b="0" i="0" u="none" strike="noStrike" kern="1200" dirty="0">
                <a:solidFill>
                  <a:schemeClr val="bg1"/>
                </a:solidFill>
                <a:effectLst/>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ts val="1700"/>
              </a:lnSpc>
              <a:spcAft>
                <a:spcPts val="1125"/>
              </a:spcAft>
            </a:pPr>
            <a:r>
              <a:rPr lang="en-US" sz="1600" err="1">
                <a:solidFill>
                  <a:srgbClr val="D15A0A"/>
                </a:solidFill>
              </a:rPr>
              <a:t>Subheader</a:t>
            </a:r>
            <a:endParaRPr lang="en-US" sz="1600">
              <a:solidFill>
                <a:srgbClr val="D15A0A"/>
              </a:solidFill>
            </a:endParaRPr>
          </a:p>
        </p:txBody>
      </p:sp>
      <p:sp>
        <p:nvSpPr>
          <p:cNvPr id="8" name="Text Placeholder 2">
            <a:extLst>
              <a:ext uri="{FF2B5EF4-FFF2-40B4-BE49-F238E27FC236}">
                <a16:creationId xmlns:a16="http://schemas.microsoft.com/office/drawing/2014/main" id="{306FEBA9-506C-7BEB-58A2-8C315069AD04}"/>
              </a:ext>
            </a:extLst>
          </p:cNvPr>
          <p:cNvSpPr>
            <a:spLocks noGrp="1"/>
          </p:cNvSpPr>
          <p:nvPr>
            <p:ph type="body" sz="quarter" idx="12" hasCustomPrompt="1"/>
          </p:nvPr>
        </p:nvSpPr>
        <p:spPr>
          <a:xfrm>
            <a:off x="6529861" y="830300"/>
            <a:ext cx="5042260" cy="423256"/>
          </a:xfrm>
          <a:prstGeom prst="rect">
            <a:avLst/>
          </a:prstGeom>
        </p:spPr>
        <p:txBody>
          <a:bodyPr anchor="ctr"/>
          <a:lstStyle>
            <a:lvl1pPr>
              <a:buNone/>
              <a:defRPr lang="en-US" sz="3600" b="1" kern="1200" dirty="0" smtClean="0">
                <a:solidFill>
                  <a:srgbClr val="120A36"/>
                </a:solidFill>
                <a:latin typeface="Arial" panose="020B0604020202020204" pitchFamily="34" charset="0"/>
                <a:ea typeface="+mn-ea"/>
                <a:cs typeface="Arial" panose="020B0604020202020204" pitchFamily="34" charset="0"/>
              </a:defRPr>
            </a:lvl1pPr>
          </a:lstStyle>
          <a:p>
            <a:pPr lvl="0"/>
            <a:r>
              <a:rPr lang="en-US"/>
              <a:t>Header</a:t>
            </a:r>
          </a:p>
        </p:txBody>
      </p:sp>
      <p:sp>
        <p:nvSpPr>
          <p:cNvPr id="9" name="Text Placeholder 3">
            <a:extLst>
              <a:ext uri="{FF2B5EF4-FFF2-40B4-BE49-F238E27FC236}">
                <a16:creationId xmlns:a16="http://schemas.microsoft.com/office/drawing/2014/main" id="{D069551C-7D03-ACC2-00ED-4F701A0C638E}"/>
              </a:ext>
            </a:extLst>
          </p:cNvPr>
          <p:cNvSpPr>
            <a:spLocks noGrp="1"/>
          </p:cNvSpPr>
          <p:nvPr>
            <p:ph type="body" sz="quarter" idx="14"/>
          </p:nvPr>
        </p:nvSpPr>
        <p:spPr>
          <a:xfrm>
            <a:off x="6529865" y="1774097"/>
            <a:ext cx="5042261" cy="4219034"/>
          </a:xfrm>
          <a:prstGeom prst="rect">
            <a:avLst/>
          </a:prstGeom>
        </p:spPr>
        <p:txBody>
          <a:bodyPr lIns="0" tIns="0" rIns="0" bIns="0"/>
          <a:lstStyle>
            <a:lvl1pPr>
              <a:buClr>
                <a:srgbClr val="CDFF4E"/>
              </a:buClr>
              <a:defRPr sz="1800" b="0" i="0">
                <a:solidFill>
                  <a:srgbClr val="120A36"/>
                </a:solidFill>
                <a:latin typeface="Arial" panose="020B0604020202020204" pitchFamily="34" charset="0"/>
              </a:defRPr>
            </a:lvl1pPr>
            <a:lvl2pPr>
              <a:buClr>
                <a:srgbClr val="CDFF4E"/>
              </a:buClr>
              <a:defRPr sz="1800" b="0" i="0">
                <a:solidFill>
                  <a:srgbClr val="120A36"/>
                </a:solidFill>
                <a:latin typeface="Arial" panose="020B0604020202020204" pitchFamily="34" charset="0"/>
              </a:defRPr>
            </a:lvl2pPr>
            <a:lvl3pPr>
              <a:buClr>
                <a:srgbClr val="CDFF4E"/>
              </a:buClr>
              <a:defRPr sz="1800" b="0" i="0">
                <a:solidFill>
                  <a:srgbClr val="120A36"/>
                </a:solidFill>
                <a:latin typeface="Arial" panose="020B0604020202020204" pitchFamily="34" charset="0"/>
              </a:defRPr>
            </a:lvl3pPr>
            <a:lvl4pPr>
              <a:buClr>
                <a:srgbClr val="CDFF4E"/>
              </a:buClr>
              <a:defRPr sz="1800" b="0" i="0">
                <a:solidFill>
                  <a:srgbClr val="120A36"/>
                </a:solidFill>
                <a:latin typeface="Arial" panose="020B0604020202020204" pitchFamily="34" charset="0"/>
              </a:defRPr>
            </a:lvl4pPr>
            <a:lvl5pPr>
              <a:buClr>
                <a:srgbClr val="CDFF4E"/>
              </a:buClr>
              <a:defRPr sz="1800" b="0" i="0">
                <a:solidFill>
                  <a:srgbClr val="120A36"/>
                </a:solidFill>
                <a:latin typeface="Arial" panose="020B0604020202020204"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pic>
        <p:nvPicPr>
          <p:cNvPr id="4" name="Picture 3">
            <a:extLst>
              <a:ext uri="{FF2B5EF4-FFF2-40B4-BE49-F238E27FC236}">
                <a16:creationId xmlns:a16="http://schemas.microsoft.com/office/drawing/2014/main" id="{534470FB-863A-AC97-E8E3-863D16FCB0BF}"/>
              </a:ext>
            </a:extLst>
          </p:cNvPr>
          <p:cNvPicPr>
            <a:picLocks noChangeAspect="1"/>
          </p:cNvPicPr>
          <p:nvPr userDrawn="1"/>
        </p:nvPicPr>
        <p:blipFill>
          <a:blip r:embed="rId2"/>
          <a:srcRect/>
          <a:stretch/>
        </p:blipFill>
        <p:spPr>
          <a:xfrm>
            <a:off x="8234292" y="6220821"/>
            <a:ext cx="3622798" cy="385761"/>
          </a:xfrm>
          <a:prstGeom prst="rect">
            <a:avLst/>
          </a:prstGeom>
        </p:spPr>
      </p:pic>
    </p:spTree>
    <p:extLst>
      <p:ext uri="{BB962C8B-B14F-4D97-AF65-F5344CB8AC3E}">
        <p14:creationId xmlns:p14="http://schemas.microsoft.com/office/powerpoint/2010/main" val="403008399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Category Slide">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6A4A33B2-2AF1-B0C3-B68B-4D895E0E198A}"/>
              </a:ext>
            </a:extLst>
          </p:cNvPr>
          <p:cNvSpPr/>
          <p:nvPr userDrawn="1"/>
        </p:nvSpPr>
        <p:spPr>
          <a:xfrm>
            <a:off x="-2" y="0"/>
            <a:ext cx="12191999" cy="6858000"/>
          </a:xfrm>
          <a:prstGeom prst="rect">
            <a:avLst/>
          </a:prstGeom>
          <a:gradFill flip="none" rotWithShape="1">
            <a:gsLst>
              <a:gs pos="0">
                <a:srgbClr val="CDFF4E"/>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close-up of a logo&#10;&#10;AI-generated content may be incorrect.">
            <a:extLst>
              <a:ext uri="{FF2B5EF4-FFF2-40B4-BE49-F238E27FC236}">
                <a16:creationId xmlns:a16="http://schemas.microsoft.com/office/drawing/2014/main" id="{86D6DB15-E700-1E72-B54F-27D2149D83D9}"/>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10" name="Rectangle 9">
            <a:extLst>
              <a:ext uri="{FF2B5EF4-FFF2-40B4-BE49-F238E27FC236}">
                <a16:creationId xmlns:a16="http://schemas.microsoft.com/office/drawing/2014/main" id="{2486CCBB-E78C-8840-9D8F-A5610DAEBA75}"/>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251E08FE-32D9-01D8-5613-99726990FBC5}"/>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2">
            <a:extLst>
              <a:ext uri="{FF2B5EF4-FFF2-40B4-BE49-F238E27FC236}">
                <a16:creationId xmlns:a16="http://schemas.microsoft.com/office/drawing/2014/main" id="{5E6273C4-74D3-A436-BD16-B7265D481D05}"/>
              </a:ext>
            </a:extLst>
          </p:cNvPr>
          <p:cNvSpPr/>
          <p:nvPr userDrawn="1"/>
        </p:nvSpPr>
        <p:spPr>
          <a:xfrm>
            <a:off x="663517" y="2854668"/>
            <a:ext cx="2444405" cy="1636124"/>
          </a:xfrm>
          <a:prstGeom prst="roundRect">
            <a:avLst/>
          </a:prstGeom>
          <a:solidFill>
            <a:srgbClr val="FFFFFF"/>
          </a:solidFill>
          <a:ln w="12700">
            <a:solidFill>
              <a:srgbClr val="D15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5" name="Rounded Rectangle 14">
            <a:extLst>
              <a:ext uri="{FF2B5EF4-FFF2-40B4-BE49-F238E27FC236}">
                <a16:creationId xmlns:a16="http://schemas.microsoft.com/office/drawing/2014/main" id="{223E2782-81EC-7E15-5806-19D700E63693}"/>
              </a:ext>
            </a:extLst>
          </p:cNvPr>
          <p:cNvSpPr/>
          <p:nvPr userDrawn="1"/>
        </p:nvSpPr>
        <p:spPr>
          <a:xfrm>
            <a:off x="3542863" y="2854668"/>
            <a:ext cx="2444405" cy="1636124"/>
          </a:xfrm>
          <a:prstGeom prst="roundRect">
            <a:avLst/>
          </a:prstGeom>
          <a:solidFill>
            <a:srgbClr val="FFFFFF"/>
          </a:solidFill>
          <a:ln w="12700">
            <a:solidFill>
              <a:srgbClr val="D15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6" name="Rounded Rectangle 15">
            <a:extLst>
              <a:ext uri="{FF2B5EF4-FFF2-40B4-BE49-F238E27FC236}">
                <a16:creationId xmlns:a16="http://schemas.microsoft.com/office/drawing/2014/main" id="{CCF131AE-04D7-16B4-6398-BC897BE5B6C0}"/>
              </a:ext>
            </a:extLst>
          </p:cNvPr>
          <p:cNvSpPr/>
          <p:nvPr userDrawn="1"/>
        </p:nvSpPr>
        <p:spPr>
          <a:xfrm>
            <a:off x="6422209" y="2854668"/>
            <a:ext cx="2444405" cy="1636124"/>
          </a:xfrm>
          <a:prstGeom prst="roundRect">
            <a:avLst/>
          </a:prstGeom>
          <a:solidFill>
            <a:srgbClr val="FFFFFF"/>
          </a:solidFill>
          <a:ln w="12700">
            <a:solidFill>
              <a:srgbClr val="D15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19" name="Rounded Rectangle 18">
            <a:extLst>
              <a:ext uri="{FF2B5EF4-FFF2-40B4-BE49-F238E27FC236}">
                <a16:creationId xmlns:a16="http://schemas.microsoft.com/office/drawing/2014/main" id="{8A5E075E-9241-8E8F-A68A-DDD554D39867}"/>
              </a:ext>
            </a:extLst>
          </p:cNvPr>
          <p:cNvSpPr/>
          <p:nvPr userDrawn="1"/>
        </p:nvSpPr>
        <p:spPr>
          <a:xfrm>
            <a:off x="9301556" y="2854668"/>
            <a:ext cx="2444405" cy="1636124"/>
          </a:xfrm>
          <a:prstGeom prst="roundRect">
            <a:avLst/>
          </a:prstGeom>
          <a:solidFill>
            <a:srgbClr val="FFFFFF"/>
          </a:solidFill>
          <a:ln w="12700">
            <a:solidFill>
              <a:srgbClr val="D15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22" name="Text Placeholder 2">
            <a:extLst>
              <a:ext uri="{FF2B5EF4-FFF2-40B4-BE49-F238E27FC236}">
                <a16:creationId xmlns:a16="http://schemas.microsoft.com/office/drawing/2014/main" id="{4943BFAE-AB36-873B-BE56-478D38A975D3}"/>
              </a:ext>
            </a:extLst>
          </p:cNvPr>
          <p:cNvSpPr>
            <a:spLocks noGrp="1"/>
          </p:cNvSpPr>
          <p:nvPr>
            <p:ph type="body" sz="quarter" idx="11" hasCustomPrompt="1"/>
          </p:nvPr>
        </p:nvSpPr>
        <p:spPr>
          <a:xfrm>
            <a:off x="656630" y="1209147"/>
            <a:ext cx="10317480" cy="423256"/>
          </a:xfrm>
          <a:prstGeom prst="rect">
            <a:avLst/>
          </a:prstGeom>
        </p:spPr>
        <p:txBody>
          <a:bodyPr anchor="ctr"/>
          <a:lstStyle>
            <a:lvl1pPr>
              <a:buNone/>
              <a:defRPr lang="en-US" sz="3600" b="1" kern="1200" dirty="0" smtClean="0">
                <a:solidFill>
                  <a:schemeClr val="bg1"/>
                </a:solidFill>
                <a:latin typeface="Arial" panose="020B0604020202020204" pitchFamily="34" charset="0"/>
                <a:ea typeface="+mn-ea"/>
                <a:cs typeface="Arial" panose="020B0604020202020204" pitchFamily="34" charset="0"/>
              </a:defRPr>
            </a:lvl1pPr>
          </a:lstStyle>
          <a:p>
            <a:pPr lvl="0"/>
            <a:r>
              <a:rPr lang="en-US"/>
              <a:t>Title</a:t>
            </a:r>
          </a:p>
        </p:txBody>
      </p:sp>
      <p:sp>
        <p:nvSpPr>
          <p:cNvPr id="23" name="Text Placeholder 21">
            <a:extLst>
              <a:ext uri="{FF2B5EF4-FFF2-40B4-BE49-F238E27FC236}">
                <a16:creationId xmlns:a16="http://schemas.microsoft.com/office/drawing/2014/main" id="{0DF7DFED-E21A-25FA-A8F6-017388991B3F}"/>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6" name="Text Placeholder 25">
            <a:extLst>
              <a:ext uri="{FF2B5EF4-FFF2-40B4-BE49-F238E27FC236}">
                <a16:creationId xmlns:a16="http://schemas.microsoft.com/office/drawing/2014/main" id="{7416512D-0EA6-3A11-E39A-EE7F0BA2612D}"/>
              </a:ext>
            </a:extLst>
          </p:cNvPr>
          <p:cNvSpPr>
            <a:spLocks noGrp="1"/>
          </p:cNvSpPr>
          <p:nvPr>
            <p:ph type="body" sz="quarter" idx="12" hasCustomPrompt="1"/>
          </p:nvPr>
        </p:nvSpPr>
        <p:spPr>
          <a:xfrm>
            <a:off x="755987" y="3165278"/>
            <a:ext cx="2259464" cy="1045773"/>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information or category here</a:t>
            </a:r>
          </a:p>
        </p:txBody>
      </p:sp>
      <p:sp>
        <p:nvSpPr>
          <p:cNvPr id="27" name="Text Placeholder 25">
            <a:extLst>
              <a:ext uri="{FF2B5EF4-FFF2-40B4-BE49-F238E27FC236}">
                <a16:creationId xmlns:a16="http://schemas.microsoft.com/office/drawing/2014/main" id="{2A622693-FD71-44B7-43A9-C399C9D166AE}"/>
              </a:ext>
            </a:extLst>
          </p:cNvPr>
          <p:cNvSpPr>
            <a:spLocks noGrp="1"/>
          </p:cNvSpPr>
          <p:nvPr>
            <p:ph type="body" sz="quarter" idx="13" hasCustomPrompt="1"/>
          </p:nvPr>
        </p:nvSpPr>
        <p:spPr>
          <a:xfrm>
            <a:off x="3638084" y="3165278"/>
            <a:ext cx="2259464" cy="1045773"/>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information or category here</a:t>
            </a:r>
          </a:p>
        </p:txBody>
      </p:sp>
      <p:sp>
        <p:nvSpPr>
          <p:cNvPr id="28" name="Text Placeholder 25">
            <a:extLst>
              <a:ext uri="{FF2B5EF4-FFF2-40B4-BE49-F238E27FC236}">
                <a16:creationId xmlns:a16="http://schemas.microsoft.com/office/drawing/2014/main" id="{753CD383-9D50-0F6F-A96A-3F955E1E3D14}"/>
              </a:ext>
            </a:extLst>
          </p:cNvPr>
          <p:cNvSpPr>
            <a:spLocks noGrp="1"/>
          </p:cNvSpPr>
          <p:nvPr>
            <p:ph type="body" sz="quarter" idx="14" hasCustomPrompt="1"/>
          </p:nvPr>
        </p:nvSpPr>
        <p:spPr>
          <a:xfrm>
            <a:off x="6508606" y="3165278"/>
            <a:ext cx="2259464" cy="1045773"/>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information or category here</a:t>
            </a:r>
          </a:p>
        </p:txBody>
      </p:sp>
      <p:sp>
        <p:nvSpPr>
          <p:cNvPr id="29" name="Text Placeholder 25">
            <a:extLst>
              <a:ext uri="{FF2B5EF4-FFF2-40B4-BE49-F238E27FC236}">
                <a16:creationId xmlns:a16="http://schemas.microsoft.com/office/drawing/2014/main" id="{1BB1FDCF-282A-5133-E43B-8071F645E5C2}"/>
              </a:ext>
            </a:extLst>
          </p:cNvPr>
          <p:cNvSpPr>
            <a:spLocks noGrp="1"/>
          </p:cNvSpPr>
          <p:nvPr>
            <p:ph type="body" sz="quarter" idx="15" hasCustomPrompt="1"/>
          </p:nvPr>
        </p:nvSpPr>
        <p:spPr>
          <a:xfrm>
            <a:off x="9390703" y="3165278"/>
            <a:ext cx="2259464" cy="1045773"/>
          </a:xfrm>
          <a:prstGeom prst="rect">
            <a:avLst/>
          </a:prstGeom>
        </p:spPr>
        <p:txBody>
          <a:bodyPr anchor="ctr"/>
          <a:lstStyle>
            <a:lvl1pPr marL="0" algn="ctr">
              <a:lnSpc>
                <a:spcPct val="100000"/>
              </a:lnSpc>
              <a:spcBef>
                <a:spcPts val="0"/>
              </a:spcBef>
              <a:spcAft>
                <a:spcPts val="600"/>
              </a:spcAft>
              <a:buNone/>
              <a:defRPr lang="en-US" sz="1800" b="1" kern="1200" dirty="0" smtClean="0">
                <a:solidFill>
                  <a:schemeClr val="tx1"/>
                </a:solidFill>
                <a:latin typeface="Arial" panose="020B0604020202020204" pitchFamily="34" charset="0"/>
                <a:ea typeface="+mn-ea"/>
                <a:cs typeface="Arial" panose="020B0604020202020204" pitchFamily="34" charset="0"/>
              </a:defRPr>
            </a:lvl1pPr>
          </a:lstStyle>
          <a:p>
            <a:pPr lvl="0"/>
            <a:r>
              <a:rPr lang="en-US"/>
              <a:t>Insert information or category here</a:t>
            </a:r>
          </a:p>
        </p:txBody>
      </p:sp>
    </p:spTree>
    <p:extLst>
      <p:ext uri="{BB962C8B-B14F-4D97-AF65-F5344CB8AC3E}">
        <p14:creationId xmlns:p14="http://schemas.microsoft.com/office/powerpoint/2010/main" val="24215943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5CA8FC-361C-3297-29DE-978D25B5304D}"/>
              </a:ext>
            </a:extLst>
          </p:cNvPr>
          <p:cNvSpPr/>
          <p:nvPr userDrawn="1"/>
        </p:nvSpPr>
        <p:spPr>
          <a:xfrm>
            <a:off x="-2" y="0"/>
            <a:ext cx="12191999" cy="6858000"/>
          </a:xfrm>
          <a:prstGeom prst="rect">
            <a:avLst/>
          </a:prstGeom>
          <a:gradFill flip="none" rotWithShape="1">
            <a:gsLst>
              <a:gs pos="0">
                <a:srgbClr val="CDFF4E"/>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AF2556F-4603-FFB2-FD5D-8B8EE4101C63}"/>
              </a:ext>
            </a:extLst>
          </p:cNvPr>
          <p:cNvSpPr/>
          <p:nvPr userDrawn="1"/>
        </p:nvSpPr>
        <p:spPr>
          <a:xfrm>
            <a:off x="0" y="-1"/>
            <a:ext cx="12192000" cy="555762"/>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51A9291-F3A4-AF03-E4CE-B7E872C99FA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logo&#10;&#10;AI-generated content may be incorrect.">
            <a:extLst>
              <a:ext uri="{FF2B5EF4-FFF2-40B4-BE49-F238E27FC236}">
                <a16:creationId xmlns:a16="http://schemas.microsoft.com/office/drawing/2014/main" id="{CED9C486-59BF-284D-AC0E-24102EBC24E1}"/>
              </a:ext>
            </a:extLst>
          </p:cNvPr>
          <p:cNvPicPr>
            <a:picLocks noChangeAspect="1"/>
          </p:cNvPicPr>
          <p:nvPr userDrawn="1"/>
        </p:nvPicPr>
        <p:blipFill>
          <a:blip r:embed="rId2"/>
          <a:stretch>
            <a:fillRect/>
          </a:stretch>
        </p:blipFill>
        <p:spPr>
          <a:xfrm>
            <a:off x="8234287" y="6211057"/>
            <a:ext cx="3622808" cy="385762"/>
          </a:xfrm>
          <a:prstGeom prst="rect">
            <a:avLst/>
          </a:prstGeom>
        </p:spPr>
      </p:pic>
      <p:sp>
        <p:nvSpPr>
          <p:cNvPr id="8" name="TextBox 7">
            <a:extLst>
              <a:ext uri="{FF2B5EF4-FFF2-40B4-BE49-F238E27FC236}">
                <a16:creationId xmlns:a16="http://schemas.microsoft.com/office/drawing/2014/main" id="{99603209-6482-E880-8E72-3C96AF667455}"/>
              </a:ext>
            </a:extLst>
          </p:cNvPr>
          <p:cNvSpPr txBox="1"/>
          <p:nvPr userDrawn="1"/>
        </p:nvSpPr>
        <p:spPr>
          <a:xfrm>
            <a:off x="1067270" y="1275159"/>
            <a:ext cx="1122420" cy="2215991"/>
          </a:xfrm>
          <a:prstGeom prst="rect">
            <a:avLst/>
          </a:prstGeom>
          <a:noFill/>
        </p:spPr>
        <p:txBody>
          <a:bodyPr wrap="square">
            <a:spAutoFit/>
          </a:bodyPr>
          <a:lstStyle/>
          <a:p>
            <a:pPr>
              <a:buNone/>
            </a:pPr>
            <a:r>
              <a:rPr lang="en-US" sz="13800" b="1">
                <a:solidFill>
                  <a:srgbClr val="CEFC4C"/>
                </a:solidFill>
                <a:latin typeface="Arial" panose="020B0604020202020204" pitchFamily="34" charset="0"/>
                <a:cs typeface="Arial" panose="020B0604020202020204" pitchFamily="34" charset="0"/>
              </a:rPr>
              <a:t>“</a:t>
            </a:r>
            <a:endParaRPr lang="en-US" sz="13800" b="1">
              <a:solidFill>
                <a:srgbClr val="CEFC4C"/>
              </a:solidFill>
              <a:latin typeface="Poppins SemiBold" pitchFamily="2" charset="77"/>
              <a:cs typeface="Poppins SemiBold" pitchFamily="2" charset="77"/>
            </a:endParaRPr>
          </a:p>
        </p:txBody>
      </p:sp>
      <p:sp>
        <p:nvSpPr>
          <p:cNvPr id="12" name="Text Placeholder 25">
            <a:extLst>
              <a:ext uri="{FF2B5EF4-FFF2-40B4-BE49-F238E27FC236}">
                <a16:creationId xmlns:a16="http://schemas.microsoft.com/office/drawing/2014/main" id="{74E6AC14-D8F3-7243-C401-0F697837EA7F}"/>
              </a:ext>
            </a:extLst>
          </p:cNvPr>
          <p:cNvSpPr>
            <a:spLocks noGrp="1"/>
          </p:cNvSpPr>
          <p:nvPr>
            <p:ph type="body" sz="quarter" idx="11" hasCustomPrompt="1"/>
          </p:nvPr>
        </p:nvSpPr>
        <p:spPr>
          <a:xfrm>
            <a:off x="2401359" y="4372550"/>
            <a:ext cx="3168168" cy="376773"/>
          </a:xfrm>
          <a:prstGeom prst="rect">
            <a:avLst/>
          </a:prstGeom>
        </p:spPr>
        <p:txBody>
          <a:bodyPr/>
          <a:lstStyle>
            <a:lvl1pPr marL="0">
              <a:lnSpc>
                <a:spcPct val="100000"/>
              </a:lnSpc>
              <a:spcBef>
                <a:spcPts val="0"/>
              </a:spcBef>
              <a:spcAft>
                <a:spcPts val="600"/>
              </a:spcAft>
              <a:buNone/>
              <a:defRPr lang="en-US" sz="20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13" name="Text Placeholder 25">
            <a:extLst>
              <a:ext uri="{FF2B5EF4-FFF2-40B4-BE49-F238E27FC236}">
                <a16:creationId xmlns:a16="http://schemas.microsoft.com/office/drawing/2014/main" id="{3662DFD6-261E-51B8-7A08-4B28F2861BDF}"/>
              </a:ext>
            </a:extLst>
          </p:cNvPr>
          <p:cNvSpPr>
            <a:spLocks noGrp="1"/>
          </p:cNvSpPr>
          <p:nvPr>
            <p:ph type="body" sz="quarter" idx="12" hasCustomPrompt="1"/>
          </p:nvPr>
        </p:nvSpPr>
        <p:spPr>
          <a:xfrm>
            <a:off x="2401359" y="4784048"/>
            <a:ext cx="3168168" cy="747478"/>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16" name="Text Placeholder 24">
            <a:extLst>
              <a:ext uri="{FF2B5EF4-FFF2-40B4-BE49-F238E27FC236}">
                <a16:creationId xmlns:a16="http://schemas.microsoft.com/office/drawing/2014/main" id="{C4990023-2CB1-2B2F-48CC-81DB6FCC0E4B}"/>
              </a:ext>
            </a:extLst>
          </p:cNvPr>
          <p:cNvSpPr>
            <a:spLocks noGrp="1"/>
          </p:cNvSpPr>
          <p:nvPr>
            <p:ph type="body" sz="quarter" idx="14" hasCustomPrompt="1"/>
          </p:nvPr>
        </p:nvSpPr>
        <p:spPr>
          <a:xfrm>
            <a:off x="2401356" y="2165277"/>
            <a:ext cx="7184433" cy="1938992"/>
          </a:xfrm>
          <a:prstGeom prst="rect">
            <a:avLst/>
          </a:prstGeom>
        </p:spPr>
        <p:txBody>
          <a:bodyPr/>
          <a:lstStyle>
            <a:lvl1pPr marL="11113" indent="-11113">
              <a:buClr>
                <a:srgbClr val="D15A0A"/>
              </a:buClr>
              <a:buNone/>
              <a:tabLst/>
              <a:defRPr lang="en-US" sz="2400" kern="1200" dirty="0" smtClean="0">
                <a:solidFill>
                  <a:schemeClr val="bg1"/>
                </a:solidFill>
                <a:latin typeface="Arial" panose="020B0604020202020204" pitchFamily="34" charset="0"/>
                <a:ea typeface="+mn-ea"/>
                <a:cs typeface="Arial" panose="020B0604020202020204" pitchFamily="34" charset="0"/>
              </a:defRPr>
            </a:lvl1pPr>
            <a:lvl2pPr>
              <a:buClr>
                <a:srgbClr val="D15A0A"/>
              </a:buClr>
              <a:defRPr lang="en-US" sz="1800" kern="1200" dirty="0" smtClean="0">
                <a:solidFill>
                  <a:schemeClr val="bg1"/>
                </a:solidFill>
                <a:latin typeface="Arial" panose="020B0604020202020204" pitchFamily="34" charset="0"/>
                <a:ea typeface="+mn-ea"/>
                <a:cs typeface="Arial" panose="020B0604020202020204" pitchFamily="34" charset="0"/>
              </a:defRPr>
            </a:lvl2pPr>
            <a:lvl3pPr>
              <a:buClr>
                <a:srgbClr val="D15A0A"/>
              </a:buClr>
              <a:defRPr lang="en-US" sz="1800" kern="1200" dirty="0" smtClean="0">
                <a:solidFill>
                  <a:schemeClr val="bg1"/>
                </a:solidFill>
                <a:latin typeface="Arial" panose="020B0604020202020204" pitchFamily="34" charset="0"/>
                <a:ea typeface="+mn-ea"/>
                <a:cs typeface="Arial" panose="020B0604020202020204" pitchFamily="34" charset="0"/>
              </a:defRPr>
            </a:lvl3pPr>
            <a:lvl4pPr>
              <a:buClr>
                <a:srgbClr val="D15A0A"/>
              </a:buClr>
              <a:defRPr lang="en-US" sz="1800" kern="1200" dirty="0" smtClean="0">
                <a:solidFill>
                  <a:schemeClr val="bg1"/>
                </a:solidFill>
                <a:latin typeface="Arial" panose="020B0604020202020204" pitchFamily="34" charset="0"/>
                <a:ea typeface="+mn-ea"/>
                <a:cs typeface="Arial" panose="020B0604020202020204" pitchFamily="34" charset="0"/>
              </a:defRPr>
            </a:lvl4pPr>
            <a:lvl5pPr>
              <a:buClr>
                <a:srgbClr val="D15A0A"/>
              </a:buClr>
              <a:defRPr lang="en-US" sz="1800" kern="1200" dirty="0">
                <a:solidFill>
                  <a:schemeClr val="bg1"/>
                </a:solidFill>
                <a:latin typeface="Arial" panose="020B0604020202020204" pitchFamily="34" charset="0"/>
                <a:ea typeface="+mn-ea"/>
                <a:cs typeface="Arial" panose="020B0604020202020204" pitchFamily="34" charset="0"/>
              </a:defRPr>
            </a:lvl5pPr>
          </a:lstStyle>
          <a:p>
            <a:pPr lvl="0"/>
            <a:r>
              <a:rPr lang="en-US"/>
              <a:t>Insert quote copy here</a:t>
            </a:r>
          </a:p>
        </p:txBody>
      </p:sp>
      <p:sp>
        <p:nvSpPr>
          <p:cNvPr id="17" name="Text Placeholder 21">
            <a:extLst>
              <a:ext uri="{FF2B5EF4-FFF2-40B4-BE49-F238E27FC236}">
                <a16:creationId xmlns:a16="http://schemas.microsoft.com/office/drawing/2014/main" id="{FC6072DA-644E-B630-ED49-D95D87303C37}"/>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Tree>
    <p:extLst>
      <p:ext uri="{BB962C8B-B14F-4D97-AF65-F5344CB8AC3E}">
        <p14:creationId xmlns:p14="http://schemas.microsoft.com/office/powerpoint/2010/main" val="78317060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Follow Me on LI">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5CA8FC-361C-3297-29DE-978D25B5304D}"/>
              </a:ext>
            </a:extLst>
          </p:cNvPr>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ounded Rectangle 13">
            <a:extLst>
              <a:ext uri="{FF2B5EF4-FFF2-40B4-BE49-F238E27FC236}">
                <a16:creationId xmlns:a16="http://schemas.microsoft.com/office/drawing/2014/main" id="{82337BED-DB84-277A-F969-9ED1B40720E3}"/>
              </a:ext>
            </a:extLst>
          </p:cNvPr>
          <p:cNvSpPr/>
          <p:nvPr userDrawn="1"/>
        </p:nvSpPr>
        <p:spPr>
          <a:xfrm>
            <a:off x="1912267" y="1404428"/>
            <a:ext cx="8367465" cy="4049145"/>
          </a:xfrm>
          <a:prstGeom prst="roundRect">
            <a:avLst>
              <a:gd name="adj" fmla="val 11121"/>
            </a:avLst>
          </a:prstGeom>
          <a:solidFill>
            <a:schemeClr val="bg1"/>
          </a:solidFill>
          <a:ln w="12700">
            <a:solidFill>
              <a:srgbClr val="D15A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AF2556F-4603-FFB2-FD5D-8B8EE4101C63}"/>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solidFill>
                <a:schemeClr val="accent1"/>
              </a:solidFill>
            </a:endParaRPr>
          </a:p>
        </p:txBody>
      </p:sp>
      <p:sp>
        <p:nvSpPr>
          <p:cNvPr id="5" name="Rectangle 4">
            <a:extLst>
              <a:ext uri="{FF2B5EF4-FFF2-40B4-BE49-F238E27FC236}">
                <a16:creationId xmlns:a16="http://schemas.microsoft.com/office/drawing/2014/main" id="{351A9291-F3A4-AF03-E4CE-B7E872C99FA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logo&#10;&#10;AI-generated content may be incorrect.">
            <a:extLst>
              <a:ext uri="{FF2B5EF4-FFF2-40B4-BE49-F238E27FC236}">
                <a16:creationId xmlns:a16="http://schemas.microsoft.com/office/drawing/2014/main" id="{CED9C486-59BF-284D-AC0E-24102EBC24E1}"/>
              </a:ext>
            </a:extLst>
          </p:cNvPr>
          <p:cNvPicPr>
            <a:picLocks noChangeAspect="1"/>
          </p:cNvPicPr>
          <p:nvPr userDrawn="1"/>
        </p:nvPicPr>
        <p:blipFill>
          <a:blip r:embed="rId2"/>
          <a:stretch>
            <a:fillRect/>
          </a:stretch>
        </p:blipFill>
        <p:spPr>
          <a:xfrm>
            <a:off x="8234287" y="6211057"/>
            <a:ext cx="3622808" cy="385762"/>
          </a:xfrm>
          <a:prstGeom prst="rect">
            <a:avLst/>
          </a:prstGeom>
        </p:spPr>
      </p:pic>
      <p:sp>
        <p:nvSpPr>
          <p:cNvPr id="17" name="Text Placeholder 21">
            <a:extLst>
              <a:ext uri="{FF2B5EF4-FFF2-40B4-BE49-F238E27FC236}">
                <a16:creationId xmlns:a16="http://schemas.microsoft.com/office/drawing/2014/main" id="{FC6072DA-644E-B630-ED49-D95D87303C37}"/>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10" name="TextBox 9">
            <a:extLst>
              <a:ext uri="{FF2B5EF4-FFF2-40B4-BE49-F238E27FC236}">
                <a16:creationId xmlns:a16="http://schemas.microsoft.com/office/drawing/2014/main" id="{3BCDB293-78D1-1622-B627-D94DBD0812FE}"/>
              </a:ext>
            </a:extLst>
          </p:cNvPr>
          <p:cNvSpPr txBox="1"/>
          <p:nvPr userDrawn="1"/>
        </p:nvSpPr>
        <p:spPr>
          <a:xfrm>
            <a:off x="5571314" y="1741464"/>
            <a:ext cx="3708701" cy="1477328"/>
          </a:xfrm>
          <a:prstGeom prst="rect">
            <a:avLst/>
          </a:prstGeom>
          <a:noFill/>
        </p:spPr>
        <p:txBody>
          <a:bodyPr wrap="square" lIns="0" tIns="0" rIns="0" bIns="0" rtlCol="0">
            <a:spAutoFit/>
          </a:bodyPr>
          <a:lstStyle/>
          <a:p>
            <a:pPr algn="l"/>
            <a:r>
              <a:rPr lang="en-US" sz="4800" b="1">
                <a:solidFill>
                  <a:srgbClr val="120A36"/>
                </a:solidFill>
                <a:latin typeface="Arial" panose="020B0604020202020204" pitchFamily="34" charset="0"/>
                <a:cs typeface="Arial" panose="020B0604020202020204" pitchFamily="34" charset="0"/>
              </a:rPr>
              <a:t>Follow me</a:t>
            </a:r>
            <a:br>
              <a:rPr lang="en-US" sz="4800" b="1">
                <a:solidFill>
                  <a:srgbClr val="120A36"/>
                </a:solidFill>
                <a:latin typeface="Arial" panose="020B0604020202020204" pitchFamily="34" charset="0"/>
                <a:cs typeface="Arial" panose="020B0604020202020204" pitchFamily="34" charset="0"/>
              </a:rPr>
            </a:br>
            <a:r>
              <a:rPr lang="en-US" sz="4800" b="1">
                <a:solidFill>
                  <a:srgbClr val="120A36"/>
                </a:solidFill>
                <a:latin typeface="Arial" panose="020B0604020202020204" pitchFamily="34" charset="0"/>
                <a:cs typeface="Arial" panose="020B0604020202020204" pitchFamily="34" charset="0"/>
              </a:rPr>
              <a:t>on LinkedIn</a:t>
            </a:r>
            <a:endParaRPr lang="en-US" sz="4800">
              <a:solidFill>
                <a:srgbClr val="120A36"/>
              </a:solidFill>
              <a:latin typeface="Arial" panose="020B0604020202020204" pitchFamily="34" charset="0"/>
              <a:cs typeface="Arial" panose="020B0604020202020204" pitchFamily="34" charset="0"/>
            </a:endParaRPr>
          </a:p>
        </p:txBody>
      </p:sp>
      <p:sp>
        <p:nvSpPr>
          <p:cNvPr id="19" name="Picture Placeholder 28">
            <a:extLst>
              <a:ext uri="{FF2B5EF4-FFF2-40B4-BE49-F238E27FC236}">
                <a16:creationId xmlns:a16="http://schemas.microsoft.com/office/drawing/2014/main" id="{813A7DC3-4047-4DE9-A453-B6209A5A6789}"/>
              </a:ext>
            </a:extLst>
          </p:cNvPr>
          <p:cNvSpPr>
            <a:spLocks noGrp="1"/>
          </p:cNvSpPr>
          <p:nvPr>
            <p:ph type="pic" sz="quarter" idx="13"/>
          </p:nvPr>
        </p:nvSpPr>
        <p:spPr>
          <a:xfrm>
            <a:off x="2362449" y="1814882"/>
            <a:ext cx="2638478" cy="3228236"/>
          </a:xfrm>
          <a:prstGeom prst="roundRect">
            <a:avLst>
              <a:gd name="adj" fmla="val 10963"/>
            </a:avLst>
          </a:prstGeom>
        </p:spPr>
        <p:txBody>
          <a:bodyPr/>
          <a:lstStyle/>
          <a:p>
            <a:endParaRPr lang="en-US"/>
          </a:p>
        </p:txBody>
      </p:sp>
      <p:sp>
        <p:nvSpPr>
          <p:cNvPr id="11" name="Picture Placeholder 2">
            <a:extLst>
              <a:ext uri="{FF2B5EF4-FFF2-40B4-BE49-F238E27FC236}">
                <a16:creationId xmlns:a16="http://schemas.microsoft.com/office/drawing/2014/main" id="{943B8D2E-B4AF-C972-CABC-5E6ACD13FDDC}"/>
              </a:ext>
            </a:extLst>
          </p:cNvPr>
          <p:cNvSpPr>
            <a:spLocks noGrp="1"/>
          </p:cNvSpPr>
          <p:nvPr>
            <p:ph type="pic" sz="quarter" idx="20" hasCustomPrompt="1"/>
          </p:nvPr>
        </p:nvSpPr>
        <p:spPr>
          <a:xfrm>
            <a:off x="6713290" y="3555827"/>
            <a:ext cx="1424748" cy="1424377"/>
          </a:xfrm>
          <a:prstGeom prst="roundRect">
            <a:avLst>
              <a:gd name="adj" fmla="val 6016"/>
            </a:avLst>
          </a:prstGeom>
          <a:solidFill>
            <a:schemeClr val="bg1"/>
          </a:solidFill>
          <a:effectLst>
            <a:outerShdw blurRad="287710" dist="38100" dir="8100000" algn="tr" rotWithShape="0">
              <a:prstClr val="black">
                <a:alpha val="15000"/>
              </a:prstClr>
            </a:outerShdw>
          </a:effectLst>
        </p:spPr>
        <p:txBody>
          <a:bodyPr lIns="0" tIns="0" rIns="0" bIns="0" anchor="ctr"/>
          <a:lstStyle>
            <a:lvl1pPr marL="0" indent="0" algn="ctr">
              <a:buNone/>
              <a:defRPr sz="1600" b="0" i="0">
                <a:solidFill>
                  <a:schemeClr val="tx1"/>
                </a:solidFill>
                <a:latin typeface="Arial" panose="020B0604020202020204" pitchFamily="34" charset="0"/>
              </a:defRPr>
            </a:lvl1pPr>
          </a:lstStyle>
          <a:p>
            <a:r>
              <a:rPr lang="en-US"/>
              <a:t>Place QR Code</a:t>
            </a:r>
          </a:p>
        </p:txBody>
      </p:sp>
    </p:spTree>
    <p:extLst>
      <p:ext uri="{BB962C8B-B14F-4D97-AF65-F5344CB8AC3E}">
        <p14:creationId xmlns:p14="http://schemas.microsoft.com/office/powerpoint/2010/main" val="179045924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hank You">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775CA8FC-361C-3297-29DE-978D25B5304D}"/>
              </a:ext>
            </a:extLst>
          </p:cNvPr>
          <p:cNvSpPr/>
          <p:nvPr userDrawn="1"/>
        </p:nvSpPr>
        <p:spPr>
          <a:xfrm>
            <a:off x="-2" y="0"/>
            <a:ext cx="12191999" cy="6858000"/>
          </a:xfrm>
          <a:prstGeom prst="rect">
            <a:avLst/>
          </a:prstGeom>
          <a:gradFill flip="none" rotWithShape="1">
            <a:gsLst>
              <a:gs pos="0">
                <a:srgbClr val="CDFF4E"/>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0AF2556F-4603-FFB2-FD5D-8B8EE4101C63}"/>
              </a:ext>
            </a:extLst>
          </p:cNvPr>
          <p:cNvSpPr/>
          <p:nvPr userDrawn="1"/>
        </p:nvSpPr>
        <p:spPr>
          <a:xfrm>
            <a:off x="0" y="-1"/>
            <a:ext cx="12192000" cy="555762"/>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351A9291-F3A4-AF03-E4CE-B7E872C99FA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descr="A close-up of a logo&#10;&#10;AI-generated content may be incorrect.">
            <a:extLst>
              <a:ext uri="{FF2B5EF4-FFF2-40B4-BE49-F238E27FC236}">
                <a16:creationId xmlns:a16="http://schemas.microsoft.com/office/drawing/2014/main" id="{CED9C486-59BF-284D-AC0E-24102EBC24E1}"/>
              </a:ext>
            </a:extLst>
          </p:cNvPr>
          <p:cNvPicPr>
            <a:picLocks noChangeAspect="1"/>
          </p:cNvPicPr>
          <p:nvPr userDrawn="1"/>
        </p:nvPicPr>
        <p:blipFill>
          <a:blip r:embed="rId2"/>
          <a:stretch>
            <a:fillRect/>
          </a:stretch>
        </p:blipFill>
        <p:spPr>
          <a:xfrm>
            <a:off x="8234287" y="6211057"/>
            <a:ext cx="3622808" cy="385762"/>
          </a:xfrm>
          <a:prstGeom prst="rect">
            <a:avLst/>
          </a:prstGeom>
        </p:spPr>
      </p:pic>
      <p:sp>
        <p:nvSpPr>
          <p:cNvPr id="17" name="Text Placeholder 21">
            <a:extLst>
              <a:ext uri="{FF2B5EF4-FFF2-40B4-BE49-F238E27FC236}">
                <a16:creationId xmlns:a16="http://schemas.microsoft.com/office/drawing/2014/main" id="{FC6072DA-644E-B630-ED49-D95D87303C37}"/>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7" name="Text Placeholder 15">
            <a:extLst>
              <a:ext uri="{FF2B5EF4-FFF2-40B4-BE49-F238E27FC236}">
                <a16:creationId xmlns:a16="http://schemas.microsoft.com/office/drawing/2014/main" id="{D44644BA-730C-4CC0-FF8B-087D5F24CBE2}"/>
              </a:ext>
            </a:extLst>
          </p:cNvPr>
          <p:cNvSpPr>
            <a:spLocks noGrp="1"/>
          </p:cNvSpPr>
          <p:nvPr>
            <p:ph type="body" sz="quarter" idx="13" hasCustomPrompt="1"/>
          </p:nvPr>
        </p:nvSpPr>
        <p:spPr>
          <a:xfrm>
            <a:off x="2685649" y="2885630"/>
            <a:ext cx="4701269" cy="585787"/>
          </a:xfrm>
          <a:prstGeom prst="rect">
            <a:avLst/>
          </a:prstGeom>
        </p:spPr>
        <p:txBody>
          <a:bodyPr vert="horz" lIns="0" tIns="0" rIns="0" bIns="0"/>
          <a:lstStyle>
            <a:lvl1pPr marL="0" indent="0">
              <a:buNone/>
              <a:defRPr sz="2400" b="1" i="0" baseline="0">
                <a:solidFill>
                  <a:schemeClr val="bg1"/>
                </a:solidFill>
                <a:latin typeface="Arial" panose="020B0604020202020204" pitchFamily="34" charset="0"/>
              </a:defRPr>
            </a:lvl1pPr>
            <a:lvl2pPr>
              <a:defRPr sz="3200" b="1">
                <a:solidFill>
                  <a:schemeClr val="bg1"/>
                </a:solidFill>
              </a:defRPr>
            </a:lvl2pPr>
            <a:lvl3pPr>
              <a:defRPr sz="2800" b="1">
                <a:solidFill>
                  <a:schemeClr val="bg1"/>
                </a:solidFill>
              </a:defRPr>
            </a:lvl3pPr>
            <a:lvl4pPr>
              <a:defRPr sz="2400" b="1">
                <a:solidFill>
                  <a:schemeClr val="bg1"/>
                </a:solidFill>
              </a:defRPr>
            </a:lvl4pPr>
            <a:lvl5pPr>
              <a:defRPr sz="2400" b="1">
                <a:solidFill>
                  <a:schemeClr val="bg1"/>
                </a:solidFill>
              </a:defRPr>
            </a:lvl5pPr>
          </a:lstStyle>
          <a:p>
            <a:pPr lvl="0"/>
            <a:r>
              <a:rPr lang="en-US"/>
              <a:t>Contact us</a:t>
            </a:r>
          </a:p>
        </p:txBody>
      </p:sp>
      <p:sp>
        <p:nvSpPr>
          <p:cNvPr id="9" name="Text Placeholder 15">
            <a:extLst>
              <a:ext uri="{FF2B5EF4-FFF2-40B4-BE49-F238E27FC236}">
                <a16:creationId xmlns:a16="http://schemas.microsoft.com/office/drawing/2014/main" id="{54127AE9-3438-8A45-57A3-2D3E6A0F7BBC}"/>
              </a:ext>
            </a:extLst>
          </p:cNvPr>
          <p:cNvSpPr>
            <a:spLocks noGrp="1"/>
          </p:cNvSpPr>
          <p:nvPr>
            <p:ph type="body" sz="quarter" idx="15"/>
          </p:nvPr>
        </p:nvSpPr>
        <p:spPr>
          <a:xfrm>
            <a:off x="2685649" y="3488259"/>
            <a:ext cx="4701269" cy="1244765"/>
          </a:xfrm>
          <a:prstGeom prst="rect">
            <a:avLst/>
          </a:prstGeom>
        </p:spPr>
        <p:txBody>
          <a:bodyPr vert="horz" lIns="0" tIns="0" rIns="0" bIns="0"/>
          <a:lstStyle>
            <a:lvl1pPr marL="0" indent="0">
              <a:buNone/>
              <a:defRPr sz="1800" b="0" i="0" baseline="0">
                <a:solidFill>
                  <a:schemeClr val="bg1"/>
                </a:solidFill>
                <a:latin typeface="Arial" panose="020B0604020202020204" pitchFamily="34" charset="0"/>
              </a:defRPr>
            </a:lvl1pPr>
            <a:lvl2pPr>
              <a:defRPr sz="3200" b="1">
                <a:solidFill>
                  <a:schemeClr val="bg1"/>
                </a:solidFill>
              </a:defRPr>
            </a:lvl2pPr>
            <a:lvl3pPr>
              <a:defRPr sz="2800" b="1">
                <a:solidFill>
                  <a:schemeClr val="bg1"/>
                </a:solidFill>
              </a:defRPr>
            </a:lvl3pPr>
            <a:lvl4pPr>
              <a:defRPr sz="2400" b="1">
                <a:solidFill>
                  <a:schemeClr val="bg1"/>
                </a:solidFill>
              </a:defRPr>
            </a:lvl4pPr>
            <a:lvl5pPr>
              <a:defRPr sz="2400" b="1">
                <a:solidFill>
                  <a:schemeClr val="bg1"/>
                </a:solidFill>
              </a:defRPr>
            </a:lvl5pPr>
          </a:lstStyle>
          <a:p>
            <a:pPr lvl="0"/>
            <a:endParaRPr lang="en-US"/>
          </a:p>
        </p:txBody>
      </p:sp>
      <p:sp>
        <p:nvSpPr>
          <p:cNvPr id="10" name="TextBox 9">
            <a:extLst>
              <a:ext uri="{FF2B5EF4-FFF2-40B4-BE49-F238E27FC236}">
                <a16:creationId xmlns:a16="http://schemas.microsoft.com/office/drawing/2014/main" id="{3BCDB293-78D1-1622-B627-D94DBD0812FE}"/>
              </a:ext>
            </a:extLst>
          </p:cNvPr>
          <p:cNvSpPr txBox="1"/>
          <p:nvPr userDrawn="1"/>
        </p:nvSpPr>
        <p:spPr>
          <a:xfrm>
            <a:off x="2685648" y="1623903"/>
            <a:ext cx="6821675" cy="923330"/>
          </a:xfrm>
          <a:prstGeom prst="rect">
            <a:avLst/>
          </a:prstGeom>
          <a:noFill/>
        </p:spPr>
        <p:txBody>
          <a:bodyPr wrap="square" lIns="0" tIns="0" rIns="0" bIns="0" rtlCol="0">
            <a:spAutoFit/>
          </a:bodyPr>
          <a:lstStyle/>
          <a:p>
            <a:r>
              <a:rPr lang="en-US" sz="6000" b="1" i="0" spc="0">
                <a:solidFill>
                  <a:srgbClr val="CDFF4E"/>
                </a:solidFill>
                <a:latin typeface="Arial" panose="020B0604020202020204" pitchFamily="34" charset="0"/>
                <a:ea typeface="Helvetica" charset="0"/>
                <a:cs typeface="Arial" panose="020B0604020202020204" pitchFamily="34" charset="0"/>
              </a:rPr>
              <a:t>Thank you</a:t>
            </a:r>
          </a:p>
        </p:txBody>
      </p:sp>
      <p:sp>
        <p:nvSpPr>
          <p:cNvPr id="11" name="Picture Placeholder 2">
            <a:extLst>
              <a:ext uri="{FF2B5EF4-FFF2-40B4-BE49-F238E27FC236}">
                <a16:creationId xmlns:a16="http://schemas.microsoft.com/office/drawing/2014/main" id="{943B8D2E-B4AF-C972-CABC-5E6ACD13FDDC}"/>
              </a:ext>
            </a:extLst>
          </p:cNvPr>
          <p:cNvSpPr>
            <a:spLocks noGrp="1"/>
          </p:cNvSpPr>
          <p:nvPr>
            <p:ph type="pic" sz="quarter" idx="20" hasCustomPrompt="1"/>
          </p:nvPr>
        </p:nvSpPr>
        <p:spPr>
          <a:xfrm>
            <a:off x="8319978" y="2242937"/>
            <a:ext cx="2372744" cy="2372126"/>
          </a:xfrm>
          <a:prstGeom prst="roundRect">
            <a:avLst>
              <a:gd name="adj" fmla="val 6016"/>
            </a:avLst>
          </a:prstGeom>
          <a:solidFill>
            <a:schemeClr val="bg1"/>
          </a:solidFill>
          <a:effectLst>
            <a:outerShdw blurRad="287710" dist="38100" dir="8100000" algn="tr" rotWithShape="0">
              <a:prstClr val="black">
                <a:alpha val="15000"/>
              </a:prstClr>
            </a:outerShdw>
          </a:effectLst>
        </p:spPr>
        <p:txBody>
          <a:bodyPr lIns="0" tIns="0" rIns="0" bIns="0" anchor="ctr"/>
          <a:lstStyle>
            <a:lvl1pPr marL="0" indent="0" algn="ctr">
              <a:buNone/>
              <a:defRPr sz="1600" b="0" i="0">
                <a:solidFill>
                  <a:schemeClr val="tx1"/>
                </a:solidFill>
                <a:latin typeface="Arial" panose="020B0604020202020204" pitchFamily="34" charset="0"/>
              </a:defRPr>
            </a:lvl1pPr>
          </a:lstStyle>
          <a:p>
            <a:r>
              <a:rPr lang="en-US"/>
              <a:t>Place QR Code</a:t>
            </a:r>
          </a:p>
        </p:txBody>
      </p:sp>
    </p:spTree>
    <p:extLst>
      <p:ext uri="{BB962C8B-B14F-4D97-AF65-F5344CB8AC3E}">
        <p14:creationId xmlns:p14="http://schemas.microsoft.com/office/powerpoint/2010/main" val="17287609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genda">
    <p:spTree>
      <p:nvGrpSpPr>
        <p:cNvPr id="1" name=""/>
        <p:cNvGrpSpPr/>
        <p:nvPr/>
      </p:nvGrpSpPr>
      <p:grpSpPr>
        <a:xfrm>
          <a:off x="0" y="0"/>
          <a:ext cx="0" cy="0"/>
          <a:chOff x="0" y="0"/>
          <a:chExt cx="0" cy="0"/>
        </a:xfrm>
      </p:grpSpPr>
      <p:sp>
        <p:nvSpPr>
          <p:cNvPr id="12" name="Rectangle 11">
            <a:extLst>
              <a:ext uri="{FF2B5EF4-FFF2-40B4-BE49-F238E27FC236}">
                <a16:creationId xmlns:a16="http://schemas.microsoft.com/office/drawing/2014/main" id="{D576DB88-2637-B1F8-9C48-4092BCA19F32}"/>
              </a:ext>
            </a:extLst>
          </p:cNvPr>
          <p:cNvSpPr/>
          <p:nvPr userDrawn="1"/>
        </p:nvSpPr>
        <p:spPr>
          <a:xfrm>
            <a:off x="-11" y="0"/>
            <a:ext cx="12191999" cy="6858000"/>
          </a:xfrm>
          <a:prstGeom prst="rect">
            <a:avLst/>
          </a:prstGeom>
          <a:gradFill flip="none" rotWithShape="1">
            <a:gsLst>
              <a:gs pos="40000">
                <a:srgbClr val="120A36"/>
              </a:gs>
              <a:gs pos="0">
                <a:srgbClr val="D15A0A"/>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3" name="Picture 12" descr="A black background with white dots&#10;&#10;AI-generated content may be incorrect.">
            <a:extLst>
              <a:ext uri="{FF2B5EF4-FFF2-40B4-BE49-F238E27FC236}">
                <a16:creationId xmlns:a16="http://schemas.microsoft.com/office/drawing/2014/main" id="{49966758-FC11-7185-8343-10B8A1EF23A6}"/>
              </a:ext>
            </a:extLst>
          </p:cNvPr>
          <p:cNvPicPr>
            <a:picLocks noChangeAspect="1"/>
          </p:cNvPicPr>
          <p:nvPr userDrawn="1"/>
        </p:nvPicPr>
        <p:blipFill>
          <a:blip r:embed="rId2"/>
          <a:srcRect b="35492"/>
          <a:stretch>
            <a:fillRect/>
          </a:stretch>
        </p:blipFill>
        <p:spPr>
          <a:xfrm>
            <a:off x="0" y="0"/>
            <a:ext cx="12192000" cy="4423971"/>
          </a:xfrm>
          <a:prstGeom prst="rect">
            <a:avLst/>
          </a:prstGeom>
        </p:spPr>
      </p:pic>
      <p:sp>
        <p:nvSpPr>
          <p:cNvPr id="7" name="Rectangle 6">
            <a:extLst>
              <a:ext uri="{FF2B5EF4-FFF2-40B4-BE49-F238E27FC236}">
                <a16:creationId xmlns:a16="http://schemas.microsoft.com/office/drawing/2014/main" id="{B7486EF7-E3A3-71AA-604C-2159DE7519A2}"/>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close-up of a logo&#10;&#10;AI-generated content may be incorrect.">
            <a:extLst>
              <a:ext uri="{FF2B5EF4-FFF2-40B4-BE49-F238E27FC236}">
                <a16:creationId xmlns:a16="http://schemas.microsoft.com/office/drawing/2014/main" id="{4F4C2C0E-092A-1613-5CC0-0043477DCB8F}"/>
              </a:ext>
            </a:extLst>
          </p:cNvPr>
          <p:cNvPicPr>
            <a:picLocks noChangeAspect="1"/>
          </p:cNvPicPr>
          <p:nvPr userDrawn="1"/>
        </p:nvPicPr>
        <p:blipFill>
          <a:blip r:embed="rId3"/>
          <a:stretch>
            <a:fillRect/>
          </a:stretch>
        </p:blipFill>
        <p:spPr>
          <a:xfrm>
            <a:off x="8234287" y="6165259"/>
            <a:ext cx="3622808" cy="385762"/>
          </a:xfrm>
          <a:prstGeom prst="rect">
            <a:avLst/>
          </a:prstGeom>
        </p:spPr>
      </p:pic>
      <p:sp>
        <p:nvSpPr>
          <p:cNvPr id="9" name="Rounded Rectangle 8">
            <a:extLst>
              <a:ext uri="{FF2B5EF4-FFF2-40B4-BE49-F238E27FC236}">
                <a16:creationId xmlns:a16="http://schemas.microsoft.com/office/drawing/2014/main" id="{4E7E1853-53AB-E796-5B63-D8B072C8178D}"/>
              </a:ext>
            </a:extLst>
          </p:cNvPr>
          <p:cNvSpPr/>
          <p:nvPr userDrawn="1"/>
        </p:nvSpPr>
        <p:spPr>
          <a:xfrm>
            <a:off x="3464952" y="449707"/>
            <a:ext cx="8392138" cy="5383520"/>
          </a:xfrm>
          <a:prstGeom prst="roundRect">
            <a:avLst/>
          </a:prstGeom>
          <a:solidFill>
            <a:schemeClr val="bg1"/>
          </a:solidFill>
          <a:ln w="12700">
            <a:solidFill>
              <a:srgbClr val="FA7E0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F0AB47A-7E87-9C02-504F-7AF068554371}"/>
              </a:ext>
            </a:extLst>
          </p:cNvPr>
          <p:cNvSpPr txBox="1"/>
          <p:nvPr userDrawn="1"/>
        </p:nvSpPr>
        <p:spPr>
          <a:xfrm>
            <a:off x="602354" y="798811"/>
            <a:ext cx="2260234" cy="738664"/>
          </a:xfrm>
          <a:prstGeom prst="rect">
            <a:avLst/>
          </a:prstGeom>
          <a:noFill/>
        </p:spPr>
        <p:txBody>
          <a:bodyPr wrap="none" lIns="0" tIns="0" rIns="0" bIns="0" rtlCol="0">
            <a:spAutoFit/>
          </a:bodyPr>
          <a:lstStyle/>
          <a:p>
            <a:r>
              <a:rPr lang="en-US" altLang="en-US" sz="4800" b="1" i="0">
                <a:solidFill>
                  <a:srgbClr val="CDFF4E"/>
                </a:solidFill>
                <a:latin typeface="Arial" panose="020B0604020202020204" pitchFamily="34" charset="0"/>
                <a:ea typeface="Verdana" panose="020B0604030504040204" pitchFamily="34" charset="0"/>
                <a:cs typeface="Arial" panose="020B0604020202020204" pitchFamily="34" charset="0"/>
              </a:rPr>
              <a:t>Agenda</a:t>
            </a:r>
            <a:endParaRPr lang="en-US" sz="4800" b="1" i="0">
              <a:solidFill>
                <a:srgbClr val="CDFF4E"/>
              </a:solidFill>
              <a:latin typeface="Arial" panose="020B0604020202020204" pitchFamily="34" charset="0"/>
              <a:ea typeface="Verdana" panose="020B0604030504040204" pitchFamily="34" charset="0"/>
              <a:cs typeface="Arial" panose="020B0604020202020204" pitchFamily="34" charset="0"/>
            </a:endParaRPr>
          </a:p>
        </p:txBody>
      </p:sp>
      <p:sp>
        <p:nvSpPr>
          <p:cNvPr id="14" name="Text Placeholder 4">
            <a:extLst>
              <a:ext uri="{FF2B5EF4-FFF2-40B4-BE49-F238E27FC236}">
                <a16:creationId xmlns:a16="http://schemas.microsoft.com/office/drawing/2014/main" id="{3A9ED7AB-519C-1E9F-42B9-6B3D8EB3E4F1}"/>
              </a:ext>
            </a:extLst>
          </p:cNvPr>
          <p:cNvSpPr>
            <a:spLocks noGrp="1"/>
          </p:cNvSpPr>
          <p:nvPr>
            <p:ph type="body" sz="quarter" idx="10" hasCustomPrompt="1"/>
          </p:nvPr>
        </p:nvSpPr>
        <p:spPr>
          <a:xfrm>
            <a:off x="4156075" y="1168400"/>
            <a:ext cx="6911975" cy="3973513"/>
          </a:xfrm>
          <a:prstGeom prst="rect">
            <a:avLst/>
          </a:prstGeom>
        </p:spPr>
        <p:txBody>
          <a:bodyPr/>
          <a:lstStyle>
            <a:lvl1pPr marL="228600" marR="0" indent="-228600" algn="l" defTabSz="914400" rtl="0" eaLnBrk="1" fontAlgn="auto" latinLnBrk="0" hangingPunct="1">
              <a:lnSpc>
                <a:spcPct val="150000"/>
              </a:lnSpc>
              <a:spcBef>
                <a:spcPts val="0"/>
              </a:spcBef>
              <a:spcAft>
                <a:spcPts val="1000"/>
              </a:spcAft>
              <a:buClr>
                <a:srgbClr val="D15A0A"/>
              </a:buClr>
              <a:buSzTx/>
              <a:buFont typeface="+mj-lt"/>
              <a:buAutoNum type="arabicPeriod"/>
              <a:tabLst/>
              <a:defRPr lang="en-US" sz="2400" b="0" i="0" kern="1200" dirty="0" smtClean="0">
                <a:solidFill>
                  <a:srgbClr val="120A36"/>
                </a:solidFill>
                <a:latin typeface="Arial" panose="020B0604020202020204" pitchFamily="34" charset="0"/>
                <a:ea typeface="+mn-ea"/>
                <a:cs typeface="+mn-cs"/>
              </a:defRPr>
            </a:lvl1pPr>
            <a:lvl2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2pPr>
            <a:lvl3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3pPr>
            <a:lvl4pPr>
              <a:lnSpc>
                <a:spcPct val="150000"/>
              </a:lnSpc>
              <a:spcAft>
                <a:spcPts val="1000"/>
              </a:spcAft>
              <a:buClr>
                <a:srgbClr val="D15A0A"/>
              </a:buClr>
              <a:buFont typeface="+mj-lt"/>
              <a:buAutoNum type="arabicPeriod"/>
              <a:defRPr lang="en-US" sz="2400" b="0" i="0" kern="1200" dirty="0" smtClean="0">
                <a:solidFill>
                  <a:srgbClr val="120A36"/>
                </a:solidFill>
                <a:latin typeface="Arial" panose="020B0604020202020204" pitchFamily="34" charset="0"/>
                <a:ea typeface="+mn-ea"/>
                <a:cs typeface="+mn-cs"/>
              </a:defRPr>
            </a:lvl4pPr>
            <a:lvl5pPr>
              <a:lnSpc>
                <a:spcPct val="150000"/>
              </a:lnSpc>
              <a:spcAft>
                <a:spcPts val="1000"/>
              </a:spcAft>
              <a:buClr>
                <a:srgbClr val="D15A0A"/>
              </a:buClr>
              <a:buFont typeface="+mj-lt"/>
              <a:buAutoNum type="arabicPeriod"/>
              <a:defRPr lang="en-US" sz="2400" b="0" i="0" kern="1200" dirty="0">
                <a:solidFill>
                  <a:srgbClr val="120A36"/>
                </a:solidFill>
                <a:latin typeface="Arial" panose="020B0604020202020204" pitchFamily="34" charset="0"/>
                <a:ea typeface="+mn-ea"/>
                <a:cs typeface="+mn-cs"/>
              </a:defRPr>
            </a:lvl5pPr>
          </a:lstStyle>
          <a:p>
            <a:pPr lvl="0"/>
            <a:r>
              <a:rPr lang="en-US"/>
              <a:t> Click to add agenda item</a:t>
            </a:r>
          </a:p>
          <a:p>
            <a:pPr marL="228600" marR="0" lvl="0" indent="-228600" algn="l" defTabSz="914400" rtl="0" eaLnBrk="1" fontAlgn="auto" latinLnBrk="0" hangingPunct="1">
              <a:lnSpc>
                <a:spcPct val="150000"/>
              </a:lnSpc>
              <a:spcBef>
                <a:spcPts val="0"/>
              </a:spcBef>
              <a:spcAft>
                <a:spcPts val="1000"/>
              </a:spcAft>
              <a:buClr>
                <a:srgbClr val="D15A0A"/>
              </a:buClr>
              <a:buSzTx/>
              <a:buFont typeface="+mj-lt"/>
              <a:buAutoNum type="arabicPeriod"/>
              <a:tabLst/>
              <a:defRPr/>
            </a:pPr>
            <a:r>
              <a:rPr lang="en-US"/>
              <a:t> Click to add agenda item</a:t>
            </a:r>
          </a:p>
          <a:p>
            <a:pPr marL="228600" marR="0" lvl="0" indent="-228600" algn="l" defTabSz="914400" rtl="0" eaLnBrk="1" fontAlgn="auto" latinLnBrk="0" hangingPunct="1">
              <a:lnSpc>
                <a:spcPct val="150000"/>
              </a:lnSpc>
              <a:spcBef>
                <a:spcPts val="0"/>
              </a:spcBef>
              <a:spcAft>
                <a:spcPts val="1000"/>
              </a:spcAft>
              <a:buClr>
                <a:srgbClr val="D15A0A"/>
              </a:buClr>
              <a:buSzTx/>
              <a:buFont typeface="+mj-lt"/>
              <a:buAutoNum type="arabicPeriod"/>
              <a:tabLst/>
              <a:defRPr/>
            </a:pPr>
            <a:r>
              <a:rPr lang="en-US"/>
              <a:t> Click to add agenda item</a:t>
            </a:r>
          </a:p>
          <a:p>
            <a:pPr marL="228600" marR="0" lvl="0" indent="-228600" algn="l" defTabSz="914400" rtl="0" eaLnBrk="1" fontAlgn="auto" latinLnBrk="0" hangingPunct="1">
              <a:lnSpc>
                <a:spcPct val="150000"/>
              </a:lnSpc>
              <a:spcBef>
                <a:spcPts val="0"/>
              </a:spcBef>
              <a:spcAft>
                <a:spcPts val="1000"/>
              </a:spcAft>
              <a:buClr>
                <a:srgbClr val="D15A0A"/>
              </a:buClr>
              <a:buSzTx/>
              <a:buFont typeface="+mj-lt"/>
              <a:buAutoNum type="arabicPeriod"/>
              <a:tabLst/>
              <a:defRPr/>
            </a:pPr>
            <a:r>
              <a:rPr lang="en-US"/>
              <a:t> Click to add agenda item</a:t>
            </a:r>
          </a:p>
          <a:p>
            <a:pPr marL="228600" marR="0" lvl="0" indent="-228600" algn="l" defTabSz="914400" rtl="0" eaLnBrk="1" fontAlgn="auto" latinLnBrk="0" hangingPunct="1">
              <a:lnSpc>
                <a:spcPct val="150000"/>
              </a:lnSpc>
              <a:spcBef>
                <a:spcPts val="0"/>
              </a:spcBef>
              <a:spcAft>
                <a:spcPts val="1000"/>
              </a:spcAft>
              <a:buClr>
                <a:srgbClr val="D15A0A"/>
              </a:buClr>
              <a:buSzTx/>
              <a:buFont typeface="+mj-lt"/>
              <a:buAutoNum type="arabicPeriod"/>
              <a:tabLst/>
              <a:defRPr/>
            </a:pPr>
            <a:r>
              <a:rPr lang="en-US"/>
              <a:t> Click to add agenda item</a:t>
            </a:r>
          </a:p>
          <a:p>
            <a:pPr marL="228600" marR="0" lvl="0" indent="-228600" algn="l" defTabSz="914400" rtl="0" eaLnBrk="1" fontAlgn="auto" latinLnBrk="0" hangingPunct="1">
              <a:lnSpc>
                <a:spcPct val="150000"/>
              </a:lnSpc>
              <a:spcBef>
                <a:spcPts val="0"/>
              </a:spcBef>
              <a:spcAft>
                <a:spcPts val="1000"/>
              </a:spcAft>
              <a:buClr>
                <a:srgbClr val="D15A0A"/>
              </a:buClr>
              <a:buSzTx/>
              <a:buFont typeface="+mj-lt"/>
              <a:buAutoNum type="arabicPeriod"/>
              <a:tabLst/>
              <a:defRPr/>
            </a:pPr>
            <a:r>
              <a:rPr lang="en-US"/>
              <a:t> Click to add agenda item</a:t>
            </a:r>
          </a:p>
          <a:p>
            <a:pPr lvl="0"/>
            <a:endParaRPr lang="en-US"/>
          </a:p>
          <a:p>
            <a:pPr lvl="0"/>
            <a:endParaRPr lang="en-US"/>
          </a:p>
        </p:txBody>
      </p:sp>
    </p:spTree>
    <p:extLst>
      <p:ext uri="{BB962C8B-B14F-4D97-AF65-F5344CB8AC3E}">
        <p14:creationId xmlns:p14="http://schemas.microsoft.com/office/powerpoint/2010/main" val="3561429204"/>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Q&amp;A">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0A748FFA-3BB0-E085-EF6E-8C9432D8B168}"/>
              </a:ext>
            </a:extLst>
          </p:cNvPr>
          <p:cNvSpPr/>
          <p:nvPr userDrawn="1"/>
        </p:nvSpPr>
        <p:spPr>
          <a:xfrm rot="10800000">
            <a:off x="-2" y="0"/>
            <a:ext cx="12191999" cy="6858000"/>
          </a:xfrm>
          <a:prstGeom prst="rect">
            <a:avLst/>
          </a:prstGeom>
          <a:gradFill>
            <a:gsLst>
              <a:gs pos="0">
                <a:srgbClr val="D15A0A"/>
              </a:gs>
              <a:gs pos="45000">
                <a:srgbClr val="120A3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descr="A purple and black landscape&#10;&#10;AI-generated content may be incorrect.">
            <a:extLst>
              <a:ext uri="{FF2B5EF4-FFF2-40B4-BE49-F238E27FC236}">
                <a16:creationId xmlns:a16="http://schemas.microsoft.com/office/drawing/2014/main" id="{0543D6B8-1569-1C03-1682-2F39A5FDBAA0}"/>
              </a:ext>
            </a:extLst>
          </p:cNvPr>
          <p:cNvPicPr>
            <a:picLocks noChangeAspect="1"/>
          </p:cNvPicPr>
          <p:nvPr userDrawn="1"/>
        </p:nvPicPr>
        <p:blipFill>
          <a:blip r:embed="rId2"/>
          <a:srcRect t="71640" b="3028"/>
          <a:stretch>
            <a:fillRect/>
          </a:stretch>
        </p:blipFill>
        <p:spPr>
          <a:xfrm>
            <a:off x="-5" y="5120720"/>
            <a:ext cx="12191997" cy="1737280"/>
          </a:xfrm>
          <a:prstGeom prst="rect">
            <a:avLst/>
          </a:prstGeom>
        </p:spPr>
      </p:pic>
      <p:pic>
        <p:nvPicPr>
          <p:cNvPr id="10" name="Picture 9" descr="A black background with white dots&#10;&#10;AI-generated content may be incorrect.">
            <a:extLst>
              <a:ext uri="{FF2B5EF4-FFF2-40B4-BE49-F238E27FC236}">
                <a16:creationId xmlns:a16="http://schemas.microsoft.com/office/drawing/2014/main" id="{A63211DD-2520-86C7-208F-C079867A0D9B}"/>
              </a:ext>
            </a:extLst>
          </p:cNvPr>
          <p:cNvPicPr>
            <a:picLocks noChangeAspect="1"/>
          </p:cNvPicPr>
          <p:nvPr userDrawn="1"/>
        </p:nvPicPr>
        <p:blipFill>
          <a:blip r:embed="rId3"/>
          <a:srcRect b="35492"/>
          <a:stretch>
            <a:fillRect/>
          </a:stretch>
        </p:blipFill>
        <p:spPr>
          <a:xfrm>
            <a:off x="0" y="0"/>
            <a:ext cx="12192000" cy="4423971"/>
          </a:xfrm>
          <a:prstGeom prst="rect">
            <a:avLst/>
          </a:prstGeom>
        </p:spPr>
      </p:pic>
      <p:sp>
        <p:nvSpPr>
          <p:cNvPr id="11" name="Text Placeholder 7">
            <a:extLst>
              <a:ext uri="{FF2B5EF4-FFF2-40B4-BE49-F238E27FC236}">
                <a16:creationId xmlns:a16="http://schemas.microsoft.com/office/drawing/2014/main" id="{AEF3708F-899A-B541-159A-C8521E183C8E}"/>
              </a:ext>
            </a:extLst>
          </p:cNvPr>
          <p:cNvSpPr txBox="1">
            <a:spLocks/>
          </p:cNvSpPr>
          <p:nvPr userDrawn="1"/>
        </p:nvSpPr>
        <p:spPr>
          <a:xfrm>
            <a:off x="1457324" y="2586149"/>
            <a:ext cx="9469765" cy="1685702"/>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sz="4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Poppins SemiBold" pitchFamily="2" charset="77"/>
                <a:ea typeface="+mn-ea"/>
                <a:cs typeface="Poppins SemiBold"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Poppins SemiBold" pitchFamily="2" charset="77"/>
                <a:ea typeface="+mn-ea"/>
                <a:cs typeface="Poppins SemiBold"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oppins SemiBold" pitchFamily="2" charset="77"/>
                <a:ea typeface="+mn-ea"/>
                <a:cs typeface="Poppins SemiBold"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oppins SemiBold" pitchFamily="2" charset="77"/>
                <a:ea typeface="+mn-ea"/>
                <a:cs typeface="Poppins SemiBold"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3800"/>
              <a:t>Q</a:t>
            </a:r>
            <a:r>
              <a:rPr lang="en-US" sz="13800">
                <a:solidFill>
                  <a:srgbClr val="CDFF4E"/>
                </a:solidFill>
              </a:rPr>
              <a:t>&amp;</a:t>
            </a:r>
            <a:r>
              <a:rPr lang="en-US" sz="13800"/>
              <a:t>A</a:t>
            </a:r>
          </a:p>
        </p:txBody>
      </p:sp>
      <p:pic>
        <p:nvPicPr>
          <p:cNvPr id="12" name="Picture 11" descr="A close-up of a logo&#10;&#10;AI-generated content may be incorrect.">
            <a:extLst>
              <a:ext uri="{FF2B5EF4-FFF2-40B4-BE49-F238E27FC236}">
                <a16:creationId xmlns:a16="http://schemas.microsoft.com/office/drawing/2014/main" id="{8D737F61-481A-522F-672E-D65AD0E1582C}"/>
              </a:ext>
            </a:extLst>
          </p:cNvPr>
          <p:cNvPicPr>
            <a:picLocks noChangeAspect="1"/>
          </p:cNvPicPr>
          <p:nvPr userDrawn="1"/>
        </p:nvPicPr>
        <p:blipFill>
          <a:blip r:embed="rId4"/>
          <a:stretch>
            <a:fillRect/>
          </a:stretch>
        </p:blipFill>
        <p:spPr>
          <a:xfrm>
            <a:off x="4629647" y="353307"/>
            <a:ext cx="3125118" cy="332767"/>
          </a:xfrm>
          <a:prstGeom prst="rect">
            <a:avLst/>
          </a:prstGeom>
        </p:spPr>
      </p:pic>
    </p:spTree>
    <p:extLst>
      <p:ext uri="{BB962C8B-B14F-4D97-AF65-F5344CB8AC3E}">
        <p14:creationId xmlns:p14="http://schemas.microsoft.com/office/powerpoint/2010/main" val="233042061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Vertical Title and Text">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id="{218200F9-42C1-9524-CDCB-D5FB3C3C46DC}"/>
              </a:ext>
            </a:extLst>
          </p:cNvPr>
          <p:cNvSpPr/>
          <p:nvPr userDrawn="1"/>
        </p:nvSpPr>
        <p:spPr>
          <a:xfrm rot="10800000">
            <a:off x="-2" y="0"/>
            <a:ext cx="12191999" cy="6858000"/>
          </a:xfrm>
          <a:prstGeom prst="rect">
            <a:avLst/>
          </a:prstGeom>
          <a:gradFill>
            <a:gsLst>
              <a:gs pos="0">
                <a:srgbClr val="D15A0A"/>
              </a:gs>
              <a:gs pos="45000">
                <a:srgbClr val="120A3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urple and black landscape&#10;&#10;AI-generated content may be incorrect.">
            <a:extLst>
              <a:ext uri="{FF2B5EF4-FFF2-40B4-BE49-F238E27FC236}">
                <a16:creationId xmlns:a16="http://schemas.microsoft.com/office/drawing/2014/main" id="{E96E938A-1D1A-C627-7A7C-28C348616192}"/>
              </a:ext>
            </a:extLst>
          </p:cNvPr>
          <p:cNvPicPr>
            <a:picLocks noChangeAspect="1"/>
          </p:cNvPicPr>
          <p:nvPr userDrawn="1"/>
        </p:nvPicPr>
        <p:blipFill>
          <a:blip r:embed="rId2"/>
          <a:srcRect t="71640" b="3028"/>
          <a:stretch>
            <a:fillRect/>
          </a:stretch>
        </p:blipFill>
        <p:spPr>
          <a:xfrm>
            <a:off x="-2" y="5120720"/>
            <a:ext cx="12191997" cy="1737280"/>
          </a:xfrm>
          <a:prstGeom prst="rect">
            <a:avLst/>
          </a:prstGeom>
        </p:spPr>
      </p:pic>
      <p:pic>
        <p:nvPicPr>
          <p:cNvPr id="9" name="Picture 8" descr="A black background with white dots&#10;&#10;AI-generated content may be incorrect.">
            <a:extLst>
              <a:ext uri="{FF2B5EF4-FFF2-40B4-BE49-F238E27FC236}">
                <a16:creationId xmlns:a16="http://schemas.microsoft.com/office/drawing/2014/main" id="{6D2CCFF6-609D-C590-0006-CD9F36CD1C0D}"/>
              </a:ext>
            </a:extLst>
          </p:cNvPr>
          <p:cNvPicPr>
            <a:picLocks noChangeAspect="1"/>
          </p:cNvPicPr>
          <p:nvPr userDrawn="1"/>
        </p:nvPicPr>
        <p:blipFill>
          <a:blip r:embed="rId3"/>
          <a:srcRect b="35492"/>
          <a:stretch>
            <a:fillRect/>
          </a:stretch>
        </p:blipFill>
        <p:spPr>
          <a:xfrm>
            <a:off x="0" y="0"/>
            <a:ext cx="12192000" cy="4423971"/>
          </a:xfrm>
          <a:prstGeom prst="rect">
            <a:avLst/>
          </a:prstGeom>
        </p:spPr>
      </p:pic>
      <p:pic>
        <p:nvPicPr>
          <p:cNvPr id="10" name="Graphic 9">
            <a:extLst>
              <a:ext uri="{FF2B5EF4-FFF2-40B4-BE49-F238E27FC236}">
                <a16:creationId xmlns:a16="http://schemas.microsoft.com/office/drawing/2014/main" id="{8635378B-2A85-676E-8625-0FB9764DB17A}"/>
              </a:ext>
            </a:extLst>
          </p:cNvPr>
          <p:cNvPicPr>
            <a:picLocks noChangeAspect="1"/>
          </p:cNvPicPr>
          <p:nvPr userDrawn="1"/>
        </p:nvPicPr>
        <p:blipFill>
          <a:blip>
            <a:extLst>
              <a:ext uri="{96DAC541-7B7A-43D3-8B79-37D633B846F1}">
                <asvg:svgBlip xmlns:asvg="http://schemas.microsoft.com/office/drawing/2016/SVG/main" r:embed="rId4"/>
              </a:ext>
            </a:extLst>
          </a:blip>
          <a:stretch>
            <a:fillRect/>
          </a:stretch>
        </p:blipFill>
        <p:spPr>
          <a:xfrm>
            <a:off x="631354" y="449075"/>
            <a:ext cx="2208681" cy="330200"/>
          </a:xfrm>
          <a:prstGeom prst="rect">
            <a:avLst/>
          </a:prstGeom>
        </p:spPr>
      </p:pic>
      <p:sp>
        <p:nvSpPr>
          <p:cNvPr id="11" name="Text Placeholder 7">
            <a:extLst>
              <a:ext uri="{FF2B5EF4-FFF2-40B4-BE49-F238E27FC236}">
                <a16:creationId xmlns:a16="http://schemas.microsoft.com/office/drawing/2014/main" id="{0B83F21F-D672-6FD6-4176-B14DED72B2A0}"/>
              </a:ext>
            </a:extLst>
          </p:cNvPr>
          <p:cNvSpPr txBox="1">
            <a:spLocks/>
          </p:cNvSpPr>
          <p:nvPr userDrawn="1"/>
        </p:nvSpPr>
        <p:spPr>
          <a:xfrm>
            <a:off x="1457324" y="2211985"/>
            <a:ext cx="9469765" cy="2190663"/>
          </a:xfrm>
          <a:prstGeom prst="rect">
            <a:avLst/>
          </a:prstGeom>
        </p:spPr>
        <p:txBody>
          <a:bodyPr lIns="0" tIns="0" rIns="0" bIns="0" anchor="b"/>
          <a:lstStyle>
            <a:lvl1pPr marL="0" indent="0" algn="l" defTabSz="914400" rtl="0" eaLnBrk="1" latinLnBrk="0" hangingPunct="1">
              <a:lnSpc>
                <a:spcPct val="90000"/>
              </a:lnSpc>
              <a:spcBef>
                <a:spcPts val="0"/>
              </a:spcBef>
              <a:buFont typeface="Arial" panose="020B0604020202020204" pitchFamily="34" charset="0"/>
              <a:buNone/>
              <a:defRPr sz="4800" b="1" i="0" kern="1200">
                <a:solidFill>
                  <a:schemeClr val="bg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90000"/>
              </a:lnSpc>
              <a:spcBef>
                <a:spcPts val="500"/>
              </a:spcBef>
              <a:buFont typeface="Arial" panose="020B0604020202020204" pitchFamily="34" charset="0"/>
              <a:buChar char="•"/>
              <a:defRPr sz="2400" b="1" i="0" kern="1200">
                <a:solidFill>
                  <a:schemeClr val="tx1"/>
                </a:solidFill>
                <a:latin typeface="Poppins SemiBold" pitchFamily="2" charset="77"/>
                <a:ea typeface="+mn-ea"/>
                <a:cs typeface="Poppins SemiBold" pitchFamily="2" charset="77"/>
              </a:defRPr>
            </a:lvl2pPr>
            <a:lvl3pPr marL="1143000" indent="-228600" algn="l" defTabSz="914400" rtl="0" eaLnBrk="1" latinLnBrk="0" hangingPunct="1">
              <a:lnSpc>
                <a:spcPct val="90000"/>
              </a:lnSpc>
              <a:spcBef>
                <a:spcPts val="500"/>
              </a:spcBef>
              <a:buFont typeface="Arial" panose="020B0604020202020204" pitchFamily="34" charset="0"/>
              <a:buChar char="•"/>
              <a:defRPr sz="2000" b="1" i="0" kern="1200">
                <a:solidFill>
                  <a:schemeClr val="tx1"/>
                </a:solidFill>
                <a:latin typeface="Poppins SemiBold" pitchFamily="2" charset="77"/>
                <a:ea typeface="+mn-ea"/>
                <a:cs typeface="Poppins SemiBold" pitchFamily="2" charset="77"/>
              </a:defRPr>
            </a:lvl3pPr>
            <a:lvl4pPr marL="16002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oppins SemiBold" pitchFamily="2" charset="77"/>
                <a:ea typeface="+mn-ea"/>
                <a:cs typeface="Poppins SemiBold" pitchFamily="2" charset="77"/>
              </a:defRPr>
            </a:lvl4pPr>
            <a:lvl5pPr marL="2057400" indent="-228600" algn="l" defTabSz="914400" rtl="0" eaLnBrk="1" latinLnBrk="0" hangingPunct="1">
              <a:lnSpc>
                <a:spcPct val="90000"/>
              </a:lnSpc>
              <a:spcBef>
                <a:spcPts val="500"/>
              </a:spcBef>
              <a:buFont typeface="Arial" panose="020B0604020202020204" pitchFamily="34" charset="0"/>
              <a:buChar char="•"/>
              <a:defRPr sz="1800" b="1" i="0" kern="1200">
                <a:solidFill>
                  <a:schemeClr val="tx1"/>
                </a:solidFill>
                <a:latin typeface="Poppins SemiBold" pitchFamily="2" charset="77"/>
                <a:ea typeface="+mn-ea"/>
                <a:cs typeface="Poppins SemiBold" pitchFamily="2" charset="77"/>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ctr"/>
            <a:r>
              <a:rPr lang="en-US" sz="13800">
                <a:solidFill>
                  <a:srgbClr val="CDFF4E"/>
                </a:solidFill>
              </a:rPr>
              <a:t>Thank </a:t>
            </a:r>
            <a:r>
              <a:rPr lang="en-US" sz="13800"/>
              <a:t>you</a:t>
            </a:r>
          </a:p>
        </p:txBody>
      </p:sp>
      <p:pic>
        <p:nvPicPr>
          <p:cNvPr id="12" name="Picture 11" descr="A close-up of a logo&#10;&#10;AI-generated content may be incorrect.">
            <a:extLst>
              <a:ext uri="{FF2B5EF4-FFF2-40B4-BE49-F238E27FC236}">
                <a16:creationId xmlns:a16="http://schemas.microsoft.com/office/drawing/2014/main" id="{5FDAF561-D3A0-8D52-26C3-415509C470B7}"/>
              </a:ext>
            </a:extLst>
          </p:cNvPr>
          <p:cNvPicPr>
            <a:picLocks noChangeAspect="1"/>
          </p:cNvPicPr>
          <p:nvPr userDrawn="1"/>
        </p:nvPicPr>
        <p:blipFill>
          <a:blip r:embed="rId5"/>
          <a:stretch>
            <a:fillRect/>
          </a:stretch>
        </p:blipFill>
        <p:spPr>
          <a:xfrm>
            <a:off x="8248575" y="308993"/>
            <a:ext cx="3622808" cy="385762"/>
          </a:xfrm>
          <a:prstGeom prst="rect">
            <a:avLst/>
          </a:prstGeom>
        </p:spPr>
      </p:pic>
    </p:spTree>
    <p:extLst>
      <p:ext uri="{BB962C8B-B14F-4D97-AF65-F5344CB8AC3E}">
        <p14:creationId xmlns:p14="http://schemas.microsoft.com/office/powerpoint/2010/main" val="4199341629"/>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Background 1">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53DD4B04-8F5A-E5F8-9FDB-C70AAA0166B3}"/>
              </a:ext>
            </a:extLst>
          </p:cNvPr>
          <p:cNvSpPr/>
          <p:nvPr userDrawn="1"/>
        </p:nvSpPr>
        <p:spPr>
          <a:xfrm>
            <a:off x="0" y="12315"/>
            <a:ext cx="12191999" cy="6858000"/>
          </a:xfrm>
          <a:prstGeom prst="rect">
            <a:avLst/>
          </a:prstGeom>
          <a:gradFill flip="none" rotWithShape="1">
            <a:gsLst>
              <a:gs pos="0">
                <a:srgbClr val="D15A0A"/>
              </a:gs>
              <a:gs pos="100000">
                <a:schemeClr val="bg1">
                  <a:alpha val="0"/>
                </a:schemeClr>
              </a:gs>
            </a:gsLst>
            <a:lin ang="1620000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a:extLst>
              <a:ext uri="{FF2B5EF4-FFF2-40B4-BE49-F238E27FC236}">
                <a16:creationId xmlns:a16="http://schemas.microsoft.com/office/drawing/2014/main" id="{C46C76D5-FE89-4833-D088-2E9AEC42F463}"/>
              </a:ext>
            </a:extLst>
          </p:cNvPr>
          <p:cNvPicPr>
            <a:picLocks noChangeAspect="1"/>
          </p:cNvPicPr>
          <p:nvPr userDrawn="1"/>
        </p:nvPicPr>
        <p:blipFill>
          <a:blip r:embed="rId2"/>
          <a:srcRect/>
          <a:stretch/>
        </p:blipFill>
        <p:spPr>
          <a:xfrm>
            <a:off x="8234287" y="6220821"/>
            <a:ext cx="3622808" cy="385761"/>
          </a:xfrm>
          <a:prstGeom prst="rect">
            <a:avLst/>
          </a:prstGeom>
        </p:spPr>
      </p:pic>
      <p:sp>
        <p:nvSpPr>
          <p:cNvPr id="3" name="Rectangle 2">
            <a:extLst>
              <a:ext uri="{FF2B5EF4-FFF2-40B4-BE49-F238E27FC236}">
                <a16:creationId xmlns:a16="http://schemas.microsoft.com/office/drawing/2014/main" id="{AE1A5E59-7573-FA45-EF10-ACEE9F040FCD}"/>
              </a:ext>
            </a:extLst>
          </p:cNvPr>
          <p:cNvSpPr/>
          <p:nvPr userDrawn="1"/>
        </p:nvSpPr>
        <p:spPr>
          <a:xfrm>
            <a:off x="0" y="6789700"/>
            <a:ext cx="12192000" cy="80615"/>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68735990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Background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EAD3A89-83C1-33F1-F8AA-E547CCF0019A}"/>
              </a:ext>
            </a:extLst>
          </p:cNvPr>
          <p:cNvSpPr/>
          <p:nvPr userDrawn="1"/>
        </p:nvSpPr>
        <p:spPr>
          <a:xfrm>
            <a:off x="-2" y="0"/>
            <a:ext cx="12191999" cy="6858000"/>
          </a:xfrm>
          <a:prstGeom prst="rect">
            <a:avLst/>
          </a:prstGeom>
          <a:gradFill>
            <a:gsLst>
              <a:gs pos="0">
                <a:schemeClr val="bg1">
                  <a:lumMod val="99000"/>
                  <a:lumOff val="1000"/>
                  <a:alpha val="0"/>
                </a:schemeClr>
              </a:gs>
              <a:gs pos="100000">
                <a:srgbClr val="CDFF4E"/>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FECBFD25-1D68-19EA-DD15-58F421A8E0BE}"/>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4" name="Rectangle 3">
            <a:extLst>
              <a:ext uri="{FF2B5EF4-FFF2-40B4-BE49-F238E27FC236}">
                <a16:creationId xmlns:a16="http://schemas.microsoft.com/office/drawing/2014/main" id="{2F633C82-2402-E4FD-4E1A-91D78C45CF42}"/>
              </a:ext>
            </a:extLst>
          </p:cNvPr>
          <p:cNvSpPr/>
          <p:nvPr userDrawn="1"/>
        </p:nvSpPr>
        <p:spPr>
          <a:xfrm>
            <a:off x="0" y="6789700"/>
            <a:ext cx="12192000" cy="80615"/>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31365989"/>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Background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66B7AC-71DF-FBCC-9117-D327EEBE9DA5}"/>
              </a:ext>
            </a:extLst>
          </p:cNvPr>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22E9E62-D459-FAE0-B75E-876915B84A04}"/>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AI-generated content may be incorrect.">
            <a:extLst>
              <a:ext uri="{FF2B5EF4-FFF2-40B4-BE49-F238E27FC236}">
                <a16:creationId xmlns:a16="http://schemas.microsoft.com/office/drawing/2014/main" id="{82E427E8-D780-F2B2-6598-069D85535CED}"/>
              </a:ext>
            </a:extLst>
          </p:cNvPr>
          <p:cNvPicPr>
            <a:picLocks noChangeAspect="1"/>
          </p:cNvPicPr>
          <p:nvPr userDrawn="1"/>
        </p:nvPicPr>
        <p:blipFill>
          <a:blip r:embed="rId2"/>
          <a:stretch>
            <a:fillRect/>
          </a:stretch>
        </p:blipFill>
        <p:spPr>
          <a:xfrm>
            <a:off x="8234287" y="6211057"/>
            <a:ext cx="3622808" cy="385762"/>
          </a:xfrm>
          <a:prstGeom prst="rect">
            <a:avLst/>
          </a:prstGeom>
        </p:spPr>
      </p:pic>
    </p:spTree>
    <p:extLst>
      <p:ext uri="{BB962C8B-B14F-4D97-AF65-F5344CB8AC3E}">
        <p14:creationId xmlns:p14="http://schemas.microsoft.com/office/powerpoint/2010/main" val="1518063821"/>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1_Background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C22E9E62-D459-FAE0-B75E-876915B84A04}"/>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6" name="Picture 5">
            <a:extLst>
              <a:ext uri="{FF2B5EF4-FFF2-40B4-BE49-F238E27FC236}">
                <a16:creationId xmlns:a16="http://schemas.microsoft.com/office/drawing/2014/main" id="{538D0B0F-6EBF-94D1-9672-433ECC9BD5F7}"/>
              </a:ext>
            </a:extLst>
          </p:cNvPr>
          <p:cNvPicPr>
            <a:picLocks noChangeAspect="1"/>
          </p:cNvPicPr>
          <p:nvPr userDrawn="1"/>
        </p:nvPicPr>
        <p:blipFill>
          <a:blip r:embed="rId2"/>
          <a:srcRect/>
          <a:stretch/>
        </p:blipFill>
        <p:spPr>
          <a:xfrm>
            <a:off x="8234292" y="6220821"/>
            <a:ext cx="3622798" cy="385761"/>
          </a:xfrm>
          <a:prstGeom prst="rect">
            <a:avLst/>
          </a:prstGeom>
        </p:spPr>
      </p:pic>
    </p:spTree>
    <p:extLst>
      <p:ext uri="{BB962C8B-B14F-4D97-AF65-F5344CB8AC3E}">
        <p14:creationId xmlns:p14="http://schemas.microsoft.com/office/powerpoint/2010/main" val="378248275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blank" preserve="1">
  <p:cSld name="1_Background 4">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535DDE9-91A5-5C50-5A7F-8CAD40C4EA96}"/>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4" name="Rectangle 3">
            <a:extLst>
              <a:ext uri="{FF2B5EF4-FFF2-40B4-BE49-F238E27FC236}">
                <a16:creationId xmlns:a16="http://schemas.microsoft.com/office/drawing/2014/main" id="{2630B07A-0A7A-AE58-9DC7-1E5552D20503}"/>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2146804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2_Background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66B7AC-71DF-FBCC-9117-D327EEBE9DA5}"/>
              </a:ext>
            </a:extLst>
          </p:cNvPr>
          <p:cNvSpPr/>
          <p:nvPr userDrawn="1"/>
        </p:nvSpPr>
        <p:spPr>
          <a:xfrm>
            <a:off x="-2" y="0"/>
            <a:ext cx="12191999" cy="6858000"/>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22E9E62-D459-FAE0-B75E-876915B84A04}"/>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AI-generated content may be incorrect.">
            <a:extLst>
              <a:ext uri="{FF2B5EF4-FFF2-40B4-BE49-F238E27FC236}">
                <a16:creationId xmlns:a16="http://schemas.microsoft.com/office/drawing/2014/main" id="{82E427E8-D780-F2B2-6598-069D85535CED}"/>
              </a:ext>
            </a:extLst>
          </p:cNvPr>
          <p:cNvPicPr>
            <a:picLocks noChangeAspect="1"/>
          </p:cNvPicPr>
          <p:nvPr userDrawn="1"/>
        </p:nvPicPr>
        <p:blipFill>
          <a:blip r:embed="rId2"/>
          <a:stretch>
            <a:fillRect/>
          </a:stretch>
        </p:blipFill>
        <p:spPr>
          <a:xfrm>
            <a:off x="8234287" y="6211057"/>
            <a:ext cx="3622808" cy="385762"/>
          </a:xfrm>
          <a:prstGeom prst="rect">
            <a:avLst/>
          </a:prstGeom>
        </p:spPr>
      </p:pic>
    </p:spTree>
    <p:extLst>
      <p:ext uri="{BB962C8B-B14F-4D97-AF65-F5344CB8AC3E}">
        <p14:creationId xmlns:p14="http://schemas.microsoft.com/office/powerpoint/2010/main" val="186725855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3_Background 3">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C166B7AC-71DF-FBCC-9117-D327EEBE9DA5}"/>
              </a:ext>
            </a:extLst>
          </p:cNvPr>
          <p:cNvSpPr/>
          <p:nvPr userDrawn="1"/>
        </p:nvSpPr>
        <p:spPr>
          <a:xfrm>
            <a:off x="-2" y="0"/>
            <a:ext cx="12191999" cy="6858000"/>
          </a:xfrm>
          <a:prstGeom prst="rect">
            <a:avLst/>
          </a:prstGeom>
          <a:solidFill>
            <a:srgbClr val="120A36"/>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Rectangle 3">
            <a:extLst>
              <a:ext uri="{FF2B5EF4-FFF2-40B4-BE49-F238E27FC236}">
                <a16:creationId xmlns:a16="http://schemas.microsoft.com/office/drawing/2014/main" id="{C22E9E62-D459-FAE0-B75E-876915B84A04}"/>
              </a:ext>
            </a:extLst>
          </p:cNvPr>
          <p:cNvSpPr/>
          <p:nvPr userDrawn="1"/>
        </p:nvSpPr>
        <p:spPr>
          <a:xfrm>
            <a:off x="0" y="6789700"/>
            <a:ext cx="12192000" cy="80615"/>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AI-generated content may be incorrect.">
            <a:extLst>
              <a:ext uri="{FF2B5EF4-FFF2-40B4-BE49-F238E27FC236}">
                <a16:creationId xmlns:a16="http://schemas.microsoft.com/office/drawing/2014/main" id="{82E427E8-D780-F2B2-6598-069D85535CED}"/>
              </a:ext>
            </a:extLst>
          </p:cNvPr>
          <p:cNvPicPr>
            <a:picLocks noChangeAspect="1"/>
          </p:cNvPicPr>
          <p:nvPr userDrawn="1"/>
        </p:nvPicPr>
        <p:blipFill>
          <a:blip r:embed="rId2"/>
          <a:stretch>
            <a:fillRect/>
          </a:stretch>
        </p:blipFill>
        <p:spPr>
          <a:xfrm>
            <a:off x="8234287" y="6211057"/>
            <a:ext cx="3622808" cy="385762"/>
          </a:xfrm>
          <a:prstGeom prst="rect">
            <a:avLst/>
          </a:prstGeom>
        </p:spPr>
      </p:pic>
    </p:spTree>
    <p:extLst>
      <p:ext uri="{BB962C8B-B14F-4D97-AF65-F5344CB8AC3E}">
        <p14:creationId xmlns:p14="http://schemas.microsoft.com/office/powerpoint/2010/main" val="173806389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ackground 4">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DDF4CA5-3A8E-2881-89F9-C3FD71CE39A8}"/>
              </a:ext>
            </a:extLst>
          </p:cNvPr>
          <p:cNvSpPr/>
          <p:nvPr userDrawn="1"/>
        </p:nvSpPr>
        <p:spPr>
          <a:xfrm rot="10800000">
            <a:off x="-2" y="0"/>
            <a:ext cx="12191999" cy="6858000"/>
          </a:xfrm>
          <a:prstGeom prst="rect">
            <a:avLst/>
          </a:prstGeom>
          <a:gradFill flip="none" rotWithShape="1">
            <a:gsLst>
              <a:gs pos="40000">
                <a:schemeClr val="bg1">
                  <a:lumMod val="99000"/>
                  <a:lumOff val="1000"/>
                  <a:alpha val="0"/>
                </a:schemeClr>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a:extLst>
              <a:ext uri="{FF2B5EF4-FFF2-40B4-BE49-F238E27FC236}">
                <a16:creationId xmlns:a16="http://schemas.microsoft.com/office/drawing/2014/main" id="{9535DDE9-91A5-5C50-5A7F-8CAD40C4EA96}"/>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4" name="Rectangle 3">
            <a:extLst>
              <a:ext uri="{FF2B5EF4-FFF2-40B4-BE49-F238E27FC236}">
                <a16:creationId xmlns:a16="http://schemas.microsoft.com/office/drawing/2014/main" id="{2630B07A-0A7A-AE58-9DC7-1E5552D20503}"/>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18324199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 Speaker">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CDA52D5-04C7-CF08-68F6-E95E49BB80F4}"/>
              </a:ext>
            </a:extLst>
          </p:cNvPr>
          <p:cNvSpPr>
            <a:spLocks noGrp="1" noRot="1" noMove="1" noResize="1" noEditPoints="1" noAdjustHandles="1" noChangeArrowheads="1" noChangeShapeType="1"/>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FC9350F2-2D1D-D02B-5C65-AC3DB0183C70}"/>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11" name="Rectangle 10">
            <a:extLst>
              <a:ext uri="{FF2B5EF4-FFF2-40B4-BE49-F238E27FC236}">
                <a16:creationId xmlns:a16="http://schemas.microsoft.com/office/drawing/2014/main" id="{44561283-C573-19BE-5D66-ABF53E176987}"/>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9861AD-46DF-A338-85BA-89E5C929900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1">
            <a:extLst>
              <a:ext uri="{FF2B5EF4-FFF2-40B4-BE49-F238E27FC236}">
                <a16:creationId xmlns:a16="http://schemas.microsoft.com/office/drawing/2014/main" id="{1F063B32-9991-220E-9B20-DA8CB1A0F27D}"/>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31" name="Rounded Rectangle 30">
            <a:extLst>
              <a:ext uri="{FF2B5EF4-FFF2-40B4-BE49-F238E27FC236}">
                <a16:creationId xmlns:a16="http://schemas.microsoft.com/office/drawing/2014/main" id="{4D3F8976-999E-72EE-CF10-5078530A8EAB}"/>
              </a:ext>
            </a:extLst>
          </p:cNvPr>
          <p:cNvSpPr/>
          <p:nvPr userDrawn="1"/>
        </p:nvSpPr>
        <p:spPr>
          <a:xfrm>
            <a:off x="2152891" y="1404427"/>
            <a:ext cx="7357365" cy="4049145"/>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5">
            <a:extLst>
              <a:ext uri="{FF2B5EF4-FFF2-40B4-BE49-F238E27FC236}">
                <a16:creationId xmlns:a16="http://schemas.microsoft.com/office/drawing/2014/main" id="{9699476B-3DCB-8F98-87F0-8CDAB5911B4E}"/>
              </a:ext>
            </a:extLst>
          </p:cNvPr>
          <p:cNvSpPr>
            <a:spLocks noGrp="1"/>
          </p:cNvSpPr>
          <p:nvPr>
            <p:ph type="body" sz="quarter" idx="14" hasCustomPrompt="1"/>
          </p:nvPr>
        </p:nvSpPr>
        <p:spPr>
          <a:xfrm>
            <a:off x="6117880" y="2976080"/>
            <a:ext cx="2890195" cy="376773"/>
          </a:xfrm>
          <a:prstGeom prst="rect">
            <a:avLst/>
          </a:prstGeom>
        </p:spPr>
        <p:txBody>
          <a:bodyPr/>
          <a:lstStyle>
            <a:lvl1pPr marL="0">
              <a:lnSpc>
                <a:spcPct val="100000"/>
              </a:lnSpc>
              <a:spcBef>
                <a:spcPts val="0"/>
              </a:spcBef>
              <a:spcAft>
                <a:spcPts val="600"/>
              </a:spcAft>
              <a:buNone/>
              <a:defRPr lang="en-US" sz="20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33" name="Text Placeholder 25">
            <a:extLst>
              <a:ext uri="{FF2B5EF4-FFF2-40B4-BE49-F238E27FC236}">
                <a16:creationId xmlns:a16="http://schemas.microsoft.com/office/drawing/2014/main" id="{133A5167-E066-AD5C-E8E5-5024EC6AD8B4}"/>
              </a:ext>
            </a:extLst>
          </p:cNvPr>
          <p:cNvSpPr>
            <a:spLocks noGrp="1"/>
          </p:cNvSpPr>
          <p:nvPr>
            <p:ph type="body" sz="quarter" idx="15" hasCustomPrompt="1"/>
          </p:nvPr>
        </p:nvSpPr>
        <p:spPr>
          <a:xfrm>
            <a:off x="6117880" y="3387578"/>
            <a:ext cx="2890195" cy="747478"/>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16" name="Picture Placeholder 28">
            <a:extLst>
              <a:ext uri="{FF2B5EF4-FFF2-40B4-BE49-F238E27FC236}">
                <a16:creationId xmlns:a16="http://schemas.microsoft.com/office/drawing/2014/main" id="{2029E8A8-2319-4B10-E343-DFD815250343}"/>
              </a:ext>
            </a:extLst>
          </p:cNvPr>
          <p:cNvSpPr>
            <a:spLocks noGrp="1"/>
          </p:cNvSpPr>
          <p:nvPr>
            <p:ph type="pic" sz="quarter" idx="13"/>
          </p:nvPr>
        </p:nvSpPr>
        <p:spPr>
          <a:xfrm>
            <a:off x="3067791" y="2110105"/>
            <a:ext cx="2638478" cy="2637788"/>
          </a:xfrm>
          <a:prstGeom prst="roundRect">
            <a:avLst>
              <a:gd name="adj" fmla="val 10963"/>
            </a:avLst>
          </a:prstGeom>
        </p:spPr>
        <p:txBody>
          <a:bodyPr/>
          <a:lstStyle/>
          <a:p>
            <a:endParaRPr lang="en-US"/>
          </a:p>
        </p:txBody>
      </p:sp>
    </p:spTree>
    <p:extLst>
      <p:ext uri="{BB962C8B-B14F-4D97-AF65-F5344CB8AC3E}">
        <p14:creationId xmlns:p14="http://schemas.microsoft.com/office/powerpoint/2010/main" val="297097420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ackground 5">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06AE0C23-EE46-12C9-DD2D-D874093BD23A}"/>
              </a:ext>
            </a:extLst>
          </p:cNvPr>
          <p:cNvSpPr/>
          <p:nvPr userDrawn="1"/>
        </p:nvSpPr>
        <p:spPr>
          <a:xfrm rot="10800000">
            <a:off x="-2" y="0"/>
            <a:ext cx="12191999" cy="6858000"/>
          </a:xfrm>
          <a:prstGeom prst="rect">
            <a:avLst/>
          </a:prstGeom>
          <a:gradFill flip="none" rotWithShape="1">
            <a:gsLst>
              <a:gs pos="40000">
                <a:schemeClr val="bg1">
                  <a:lumMod val="99000"/>
                  <a:lumOff val="1000"/>
                  <a:alpha val="0"/>
                </a:schemeClr>
              </a:gs>
              <a:gs pos="0">
                <a:srgbClr val="D15A0A"/>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a:extLst>
              <a:ext uri="{FF2B5EF4-FFF2-40B4-BE49-F238E27FC236}">
                <a16:creationId xmlns:a16="http://schemas.microsoft.com/office/drawing/2014/main" id="{1954A757-65B0-33D0-AA0A-599C10B5E3FF}"/>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5" name="Rectangle 4">
            <a:extLst>
              <a:ext uri="{FF2B5EF4-FFF2-40B4-BE49-F238E27FC236}">
                <a16:creationId xmlns:a16="http://schemas.microsoft.com/office/drawing/2014/main" id="{1C17F8FF-DF8B-745E-D920-E3998D2B475A}"/>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94397003"/>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Half Page 1">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9EBE9D-03D5-83D2-0EA1-DCA3A339B101}"/>
              </a:ext>
            </a:extLst>
          </p:cNvPr>
          <p:cNvSpPr/>
          <p:nvPr userDrawn="1"/>
        </p:nvSpPr>
        <p:spPr>
          <a:xfrm rot="10800000">
            <a:off x="6096000" y="7034"/>
            <a:ext cx="6095996" cy="6858000"/>
          </a:xfrm>
          <a:prstGeom prst="rect">
            <a:avLst/>
          </a:prstGeom>
          <a:gradFill flip="none" rotWithShape="1">
            <a:gsLst>
              <a:gs pos="40000">
                <a:srgbClr val="120A36"/>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E20198C-171A-AC7C-8FF4-CFB2F6B1992A}"/>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AI-generated content may be incorrect.">
            <a:extLst>
              <a:ext uri="{FF2B5EF4-FFF2-40B4-BE49-F238E27FC236}">
                <a16:creationId xmlns:a16="http://schemas.microsoft.com/office/drawing/2014/main" id="{4D2655E6-AEE9-9094-4188-43E5B33101D4}"/>
              </a:ext>
            </a:extLst>
          </p:cNvPr>
          <p:cNvPicPr>
            <a:picLocks noChangeAspect="1"/>
          </p:cNvPicPr>
          <p:nvPr userDrawn="1"/>
        </p:nvPicPr>
        <p:blipFill>
          <a:blip r:embed="rId2"/>
          <a:stretch>
            <a:fillRect/>
          </a:stretch>
        </p:blipFill>
        <p:spPr>
          <a:xfrm>
            <a:off x="8234287" y="6211057"/>
            <a:ext cx="3622808" cy="385762"/>
          </a:xfrm>
          <a:prstGeom prst="rect">
            <a:avLst/>
          </a:prstGeom>
        </p:spPr>
      </p:pic>
    </p:spTree>
    <p:extLst>
      <p:ext uri="{BB962C8B-B14F-4D97-AF65-F5344CB8AC3E}">
        <p14:creationId xmlns:p14="http://schemas.microsoft.com/office/powerpoint/2010/main" val="352699577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1_Half Page 1 with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199EBE9D-03D5-83D2-0EA1-DCA3A339B101}"/>
              </a:ext>
            </a:extLst>
          </p:cNvPr>
          <p:cNvSpPr/>
          <p:nvPr userDrawn="1"/>
        </p:nvSpPr>
        <p:spPr>
          <a:xfrm rot="10800000">
            <a:off x="6096000" y="7034"/>
            <a:ext cx="6095996" cy="6858000"/>
          </a:xfrm>
          <a:prstGeom prst="rect">
            <a:avLst/>
          </a:prstGeom>
          <a:gradFill flip="none" rotWithShape="1">
            <a:gsLst>
              <a:gs pos="40000">
                <a:srgbClr val="120A36"/>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BE20198C-171A-AC7C-8FF4-CFB2F6B1992A}"/>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Online Image Placeholder 5">
            <a:extLst>
              <a:ext uri="{FF2B5EF4-FFF2-40B4-BE49-F238E27FC236}">
                <a16:creationId xmlns:a16="http://schemas.microsoft.com/office/drawing/2014/main" id="{E7B35DD4-72B4-982A-B88A-E0A72D077DC6}"/>
              </a:ext>
            </a:extLst>
          </p:cNvPr>
          <p:cNvSpPr>
            <a:spLocks noGrp="1"/>
          </p:cNvSpPr>
          <p:nvPr>
            <p:ph type="clipArt" sz="quarter" idx="10"/>
          </p:nvPr>
        </p:nvSpPr>
        <p:spPr>
          <a:xfrm>
            <a:off x="0" y="0"/>
            <a:ext cx="6096000" cy="6789738"/>
          </a:xfrm>
          <a:prstGeom prst="rect">
            <a:avLst/>
          </a:prstGeom>
        </p:spPr>
        <p:txBody>
          <a:bodyPr/>
          <a:lstStyle/>
          <a:p>
            <a:endParaRPr lang="en-US"/>
          </a:p>
        </p:txBody>
      </p:sp>
      <p:pic>
        <p:nvPicPr>
          <p:cNvPr id="7" name="Picture 6" descr="A close-up of a logo&#10;&#10;AI-generated content may be incorrect.">
            <a:extLst>
              <a:ext uri="{FF2B5EF4-FFF2-40B4-BE49-F238E27FC236}">
                <a16:creationId xmlns:a16="http://schemas.microsoft.com/office/drawing/2014/main" id="{0ADE86CF-196A-05A0-95B3-B505F1232C51}"/>
              </a:ext>
            </a:extLst>
          </p:cNvPr>
          <p:cNvPicPr>
            <a:picLocks noChangeAspect="1"/>
          </p:cNvPicPr>
          <p:nvPr userDrawn="1"/>
        </p:nvPicPr>
        <p:blipFill>
          <a:blip r:embed="rId2"/>
          <a:stretch>
            <a:fillRect/>
          </a:stretch>
        </p:blipFill>
        <p:spPr>
          <a:xfrm>
            <a:off x="8234287" y="6211057"/>
            <a:ext cx="3622808" cy="385762"/>
          </a:xfrm>
          <a:prstGeom prst="rect">
            <a:avLst/>
          </a:prstGeom>
        </p:spPr>
      </p:pic>
    </p:spTree>
    <p:extLst>
      <p:ext uri="{BB962C8B-B14F-4D97-AF65-F5344CB8AC3E}">
        <p14:creationId xmlns:p14="http://schemas.microsoft.com/office/powerpoint/2010/main" val="928751369"/>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Half Page 2">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BA5484-85AB-6752-E2A0-84F8F56339C6}"/>
              </a:ext>
            </a:extLst>
          </p:cNvPr>
          <p:cNvSpPr/>
          <p:nvPr userDrawn="1"/>
        </p:nvSpPr>
        <p:spPr>
          <a:xfrm rot="10800000">
            <a:off x="6096000" y="7034"/>
            <a:ext cx="6095996" cy="6858000"/>
          </a:xfrm>
          <a:prstGeom prst="rect">
            <a:avLst/>
          </a:prstGeom>
          <a:gradFill flip="none" rotWithShape="1">
            <a:gsLst>
              <a:gs pos="40000">
                <a:srgbClr val="120A36"/>
              </a:gs>
              <a:gs pos="0">
                <a:srgbClr val="D15A0A"/>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B77F65E-CE03-CF52-35F6-FA7B1A823BDF}"/>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A close-up of a logo&#10;&#10;AI-generated content may be incorrect.">
            <a:extLst>
              <a:ext uri="{FF2B5EF4-FFF2-40B4-BE49-F238E27FC236}">
                <a16:creationId xmlns:a16="http://schemas.microsoft.com/office/drawing/2014/main" id="{F30BD4D6-1D7B-BD43-E5B3-8C29C0C3DF8A}"/>
              </a:ext>
            </a:extLst>
          </p:cNvPr>
          <p:cNvPicPr>
            <a:picLocks noChangeAspect="1"/>
          </p:cNvPicPr>
          <p:nvPr userDrawn="1"/>
        </p:nvPicPr>
        <p:blipFill>
          <a:blip r:embed="rId2"/>
          <a:stretch>
            <a:fillRect/>
          </a:stretch>
        </p:blipFill>
        <p:spPr>
          <a:xfrm>
            <a:off x="8234287" y="6211057"/>
            <a:ext cx="3622808" cy="385762"/>
          </a:xfrm>
          <a:prstGeom prst="rect">
            <a:avLst/>
          </a:prstGeom>
        </p:spPr>
      </p:pic>
    </p:spTree>
    <p:extLst>
      <p:ext uri="{BB962C8B-B14F-4D97-AF65-F5344CB8AC3E}">
        <p14:creationId xmlns:p14="http://schemas.microsoft.com/office/powerpoint/2010/main" val="263457514"/>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2_Half Page 2 with Image">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58BA5484-85AB-6752-E2A0-84F8F56339C6}"/>
              </a:ext>
            </a:extLst>
          </p:cNvPr>
          <p:cNvSpPr/>
          <p:nvPr userDrawn="1"/>
        </p:nvSpPr>
        <p:spPr>
          <a:xfrm rot="10800000">
            <a:off x="6096000" y="7034"/>
            <a:ext cx="6095996" cy="6858000"/>
          </a:xfrm>
          <a:prstGeom prst="rect">
            <a:avLst/>
          </a:prstGeom>
          <a:gradFill flip="none" rotWithShape="1">
            <a:gsLst>
              <a:gs pos="40000">
                <a:srgbClr val="120A36"/>
              </a:gs>
              <a:gs pos="0">
                <a:srgbClr val="D15A0A"/>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B77F65E-CE03-CF52-35F6-FA7B1A823BDF}"/>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Online Image Placeholder 5">
            <a:extLst>
              <a:ext uri="{FF2B5EF4-FFF2-40B4-BE49-F238E27FC236}">
                <a16:creationId xmlns:a16="http://schemas.microsoft.com/office/drawing/2014/main" id="{63B510DA-C871-6245-F578-C172BA3FAD6B}"/>
              </a:ext>
            </a:extLst>
          </p:cNvPr>
          <p:cNvSpPr>
            <a:spLocks noGrp="1"/>
          </p:cNvSpPr>
          <p:nvPr>
            <p:ph type="clipArt" sz="quarter" idx="10"/>
          </p:nvPr>
        </p:nvSpPr>
        <p:spPr>
          <a:xfrm>
            <a:off x="0" y="0"/>
            <a:ext cx="6096000" cy="6789738"/>
          </a:xfrm>
          <a:prstGeom prst="rect">
            <a:avLst/>
          </a:prstGeom>
        </p:spPr>
        <p:txBody>
          <a:bodyPr/>
          <a:lstStyle/>
          <a:p>
            <a:endParaRPr lang="en-US"/>
          </a:p>
        </p:txBody>
      </p:sp>
      <p:pic>
        <p:nvPicPr>
          <p:cNvPr id="6" name="Picture 5" descr="A close-up of a logo&#10;&#10;AI-generated content may be incorrect.">
            <a:extLst>
              <a:ext uri="{FF2B5EF4-FFF2-40B4-BE49-F238E27FC236}">
                <a16:creationId xmlns:a16="http://schemas.microsoft.com/office/drawing/2014/main" id="{05E6A61D-4ED7-0237-4E16-90C84F3DA0FF}"/>
              </a:ext>
            </a:extLst>
          </p:cNvPr>
          <p:cNvPicPr>
            <a:picLocks noChangeAspect="1"/>
          </p:cNvPicPr>
          <p:nvPr userDrawn="1"/>
        </p:nvPicPr>
        <p:blipFill>
          <a:blip r:embed="rId2"/>
          <a:stretch>
            <a:fillRect/>
          </a:stretch>
        </p:blipFill>
        <p:spPr>
          <a:xfrm>
            <a:off x="8234287" y="6211057"/>
            <a:ext cx="3622808" cy="385762"/>
          </a:xfrm>
          <a:prstGeom prst="rect">
            <a:avLst/>
          </a:prstGeom>
        </p:spPr>
      </p:pic>
    </p:spTree>
    <p:extLst>
      <p:ext uri="{BB962C8B-B14F-4D97-AF65-F5344CB8AC3E}">
        <p14:creationId xmlns:p14="http://schemas.microsoft.com/office/powerpoint/2010/main" val="153094609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Half Page 3">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63298BC3-2067-A9FF-6E02-7D1E53774629}"/>
              </a:ext>
            </a:extLst>
          </p:cNvPr>
          <p:cNvSpPr/>
          <p:nvPr userDrawn="1"/>
        </p:nvSpPr>
        <p:spPr>
          <a:xfrm rot="10800000">
            <a:off x="6096000" y="7034"/>
            <a:ext cx="6095996" cy="6858000"/>
          </a:xfrm>
          <a:prstGeom prst="rect">
            <a:avLst/>
          </a:prstGeom>
          <a:gradFill flip="none" rotWithShape="1">
            <a:gsLst>
              <a:gs pos="40000">
                <a:srgbClr val="FFFFFF"/>
              </a:gs>
              <a:gs pos="0">
                <a:srgbClr val="CDFF4E"/>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a:extLst>
              <a:ext uri="{FF2B5EF4-FFF2-40B4-BE49-F238E27FC236}">
                <a16:creationId xmlns:a16="http://schemas.microsoft.com/office/drawing/2014/main" id="{8B77F65E-CE03-CF52-35F6-FA7B1A823BDF}"/>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897BD323-85D4-6D91-436A-D9EBF494714E}"/>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8" name="Online Image Placeholder 5">
            <a:extLst>
              <a:ext uri="{FF2B5EF4-FFF2-40B4-BE49-F238E27FC236}">
                <a16:creationId xmlns:a16="http://schemas.microsoft.com/office/drawing/2014/main" id="{8B24C5A3-7A69-F24E-746B-B97108331D61}"/>
              </a:ext>
            </a:extLst>
          </p:cNvPr>
          <p:cNvSpPr>
            <a:spLocks noGrp="1"/>
          </p:cNvSpPr>
          <p:nvPr>
            <p:ph type="clipArt" sz="quarter" idx="10"/>
          </p:nvPr>
        </p:nvSpPr>
        <p:spPr>
          <a:xfrm>
            <a:off x="0" y="0"/>
            <a:ext cx="6096000" cy="6789738"/>
          </a:xfrm>
          <a:prstGeom prst="rect">
            <a:avLst/>
          </a:prstGeom>
        </p:spPr>
        <p:txBody>
          <a:bodyPr/>
          <a:lstStyle/>
          <a:p>
            <a:endParaRPr lang="en-US"/>
          </a:p>
        </p:txBody>
      </p:sp>
    </p:spTree>
    <p:extLst>
      <p:ext uri="{BB962C8B-B14F-4D97-AF65-F5344CB8AC3E}">
        <p14:creationId xmlns:p14="http://schemas.microsoft.com/office/powerpoint/2010/main" val="834222200"/>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2_Half Page 4">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AA902DAA-D6C1-03AE-EF89-015CD3D4B285}"/>
              </a:ext>
            </a:extLst>
          </p:cNvPr>
          <p:cNvSpPr/>
          <p:nvPr userDrawn="1"/>
        </p:nvSpPr>
        <p:spPr>
          <a:xfrm rot="10800000">
            <a:off x="6096000" y="7034"/>
            <a:ext cx="6095996" cy="6858000"/>
          </a:xfrm>
          <a:prstGeom prst="rect">
            <a:avLst/>
          </a:prstGeom>
          <a:gradFill flip="none" rotWithShape="1">
            <a:gsLst>
              <a:gs pos="40000">
                <a:srgbClr val="FFFFFF"/>
              </a:gs>
              <a:gs pos="0">
                <a:srgbClr val="D15A0A"/>
              </a:gs>
            </a:gsLst>
            <a:path path="circle">
              <a:fillToRect t="100000" r="100000"/>
            </a:path>
            <a:tileRect l="-100000" b="-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BC9181D7-2857-1B1D-D91B-1136CF75D2FD}"/>
              </a:ext>
            </a:extLst>
          </p:cNvPr>
          <p:cNvPicPr>
            <a:picLocks noChangeAspect="1"/>
          </p:cNvPicPr>
          <p:nvPr userDrawn="1"/>
        </p:nvPicPr>
        <p:blipFill>
          <a:blip r:embed="rId2"/>
          <a:srcRect/>
          <a:stretch/>
        </p:blipFill>
        <p:spPr>
          <a:xfrm>
            <a:off x="8234292" y="6220821"/>
            <a:ext cx="3622798" cy="385761"/>
          </a:xfrm>
          <a:prstGeom prst="rect">
            <a:avLst/>
          </a:prstGeom>
        </p:spPr>
      </p:pic>
      <p:sp>
        <p:nvSpPr>
          <p:cNvPr id="3" name="Rectangle 2">
            <a:extLst>
              <a:ext uri="{FF2B5EF4-FFF2-40B4-BE49-F238E27FC236}">
                <a16:creationId xmlns:a16="http://schemas.microsoft.com/office/drawing/2014/main" id="{8B77F65E-CE03-CF52-35F6-FA7B1A823BDF}"/>
              </a:ext>
            </a:extLst>
          </p:cNvPr>
          <p:cNvSpPr/>
          <p:nvPr userDrawn="1"/>
        </p:nvSpPr>
        <p:spPr>
          <a:xfrm>
            <a:off x="0" y="6789700"/>
            <a:ext cx="12192000" cy="80615"/>
          </a:xfrm>
          <a:prstGeom prst="rect">
            <a:avLst/>
          </a:prstGeom>
          <a:solidFill>
            <a:srgbClr val="D15A0A"/>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Online Image Placeholder 5">
            <a:extLst>
              <a:ext uri="{FF2B5EF4-FFF2-40B4-BE49-F238E27FC236}">
                <a16:creationId xmlns:a16="http://schemas.microsoft.com/office/drawing/2014/main" id="{4BAA3291-2594-6F0E-D563-7DFF8EA5A28E}"/>
              </a:ext>
            </a:extLst>
          </p:cNvPr>
          <p:cNvSpPr>
            <a:spLocks noGrp="1"/>
          </p:cNvSpPr>
          <p:nvPr>
            <p:ph type="clipArt" sz="quarter" idx="10"/>
          </p:nvPr>
        </p:nvSpPr>
        <p:spPr>
          <a:xfrm>
            <a:off x="0" y="0"/>
            <a:ext cx="6096000" cy="6789738"/>
          </a:xfrm>
          <a:prstGeom prst="rect">
            <a:avLst/>
          </a:prstGeom>
        </p:spPr>
        <p:txBody>
          <a:bodyPr/>
          <a:lstStyle/>
          <a:p>
            <a:endParaRPr lang="en-US"/>
          </a:p>
        </p:txBody>
      </p:sp>
    </p:spTree>
    <p:extLst>
      <p:ext uri="{BB962C8B-B14F-4D97-AF65-F5344CB8AC3E}">
        <p14:creationId xmlns:p14="http://schemas.microsoft.com/office/powerpoint/2010/main" val="297033002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Cover Page Backgroun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43AA429-D3F3-A190-A071-30F519A2F9BF}"/>
              </a:ext>
            </a:extLst>
          </p:cNvPr>
          <p:cNvSpPr/>
          <p:nvPr userDrawn="1"/>
        </p:nvSpPr>
        <p:spPr>
          <a:xfrm rot="10800000">
            <a:off x="-2" y="0"/>
            <a:ext cx="12191999" cy="6858000"/>
          </a:xfrm>
          <a:prstGeom prst="rect">
            <a:avLst/>
          </a:prstGeom>
          <a:gradFill>
            <a:gsLst>
              <a:gs pos="0">
                <a:srgbClr val="D15A0A"/>
              </a:gs>
              <a:gs pos="45000">
                <a:srgbClr val="120A36"/>
              </a:gs>
            </a:gsLst>
            <a:lin ang="5400000" scaled="1"/>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urple and black landscape&#10;&#10;AI-generated content may be incorrect.">
            <a:extLst>
              <a:ext uri="{FF2B5EF4-FFF2-40B4-BE49-F238E27FC236}">
                <a16:creationId xmlns:a16="http://schemas.microsoft.com/office/drawing/2014/main" id="{2F1E728D-2235-3246-E84C-75DAAD40B3A8}"/>
              </a:ext>
            </a:extLst>
          </p:cNvPr>
          <p:cNvPicPr>
            <a:picLocks noChangeAspect="1"/>
          </p:cNvPicPr>
          <p:nvPr userDrawn="1"/>
        </p:nvPicPr>
        <p:blipFill>
          <a:blip r:embed="rId2"/>
          <a:srcRect t="71640" b="3028"/>
          <a:stretch>
            <a:fillRect/>
          </a:stretch>
        </p:blipFill>
        <p:spPr>
          <a:xfrm>
            <a:off x="-5" y="5120720"/>
            <a:ext cx="12191997" cy="1737280"/>
          </a:xfrm>
          <a:prstGeom prst="rect">
            <a:avLst/>
          </a:prstGeom>
        </p:spPr>
      </p:pic>
      <p:pic>
        <p:nvPicPr>
          <p:cNvPr id="4" name="Picture 3" descr="A black background with white dots&#10;&#10;AI-generated content may be incorrect.">
            <a:extLst>
              <a:ext uri="{FF2B5EF4-FFF2-40B4-BE49-F238E27FC236}">
                <a16:creationId xmlns:a16="http://schemas.microsoft.com/office/drawing/2014/main" id="{C3AE3744-68AE-8386-E55B-172ED21F5134}"/>
              </a:ext>
            </a:extLst>
          </p:cNvPr>
          <p:cNvPicPr>
            <a:picLocks noChangeAspect="1"/>
          </p:cNvPicPr>
          <p:nvPr userDrawn="1"/>
        </p:nvPicPr>
        <p:blipFill>
          <a:blip r:embed="rId3"/>
          <a:srcRect b="35492"/>
          <a:stretch>
            <a:fillRect/>
          </a:stretch>
        </p:blipFill>
        <p:spPr>
          <a:xfrm>
            <a:off x="0" y="0"/>
            <a:ext cx="12192000" cy="4423971"/>
          </a:xfrm>
          <a:prstGeom prst="rect">
            <a:avLst/>
          </a:prstGeom>
        </p:spPr>
      </p:pic>
      <p:pic>
        <p:nvPicPr>
          <p:cNvPr id="6" name="Picture 5" descr="A close-up of a logo&#10;&#10;AI-generated content may be incorrect.">
            <a:extLst>
              <a:ext uri="{FF2B5EF4-FFF2-40B4-BE49-F238E27FC236}">
                <a16:creationId xmlns:a16="http://schemas.microsoft.com/office/drawing/2014/main" id="{289FA388-14DB-7EEB-3092-F6ACD47E074A}"/>
              </a:ext>
            </a:extLst>
          </p:cNvPr>
          <p:cNvPicPr>
            <a:picLocks noChangeAspect="1"/>
          </p:cNvPicPr>
          <p:nvPr userDrawn="1"/>
        </p:nvPicPr>
        <p:blipFill>
          <a:blip r:embed="rId4"/>
          <a:stretch>
            <a:fillRect/>
          </a:stretch>
        </p:blipFill>
        <p:spPr>
          <a:xfrm>
            <a:off x="4629647" y="353307"/>
            <a:ext cx="3125118" cy="332767"/>
          </a:xfrm>
          <a:prstGeom prst="rect">
            <a:avLst/>
          </a:prstGeom>
        </p:spPr>
      </p:pic>
    </p:spTree>
    <p:extLst>
      <p:ext uri="{BB962C8B-B14F-4D97-AF65-F5344CB8AC3E}">
        <p14:creationId xmlns:p14="http://schemas.microsoft.com/office/powerpoint/2010/main" val="134583857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2 Speaker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CDA52D5-04C7-CF08-68F6-E95E49BB80F4}"/>
              </a:ext>
            </a:extLst>
          </p:cNvPr>
          <p:cNvSpPr>
            <a:spLocks noGrp="1" noRot="1" noMove="1" noResize="1" noEditPoints="1" noAdjustHandles="1" noChangeArrowheads="1" noChangeShapeType="1"/>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FC9350F2-2D1D-D02B-5C65-AC3DB0183C70}"/>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11" name="Rectangle 10">
            <a:extLst>
              <a:ext uri="{FF2B5EF4-FFF2-40B4-BE49-F238E27FC236}">
                <a16:creationId xmlns:a16="http://schemas.microsoft.com/office/drawing/2014/main" id="{44561283-C573-19BE-5D66-ABF53E176987}"/>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9861AD-46DF-A338-85BA-89E5C929900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1">
            <a:extLst>
              <a:ext uri="{FF2B5EF4-FFF2-40B4-BE49-F238E27FC236}">
                <a16:creationId xmlns:a16="http://schemas.microsoft.com/office/drawing/2014/main" id="{1F063B32-9991-220E-9B20-DA8CB1A0F27D}"/>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31" name="Rounded Rectangle 30">
            <a:extLst>
              <a:ext uri="{FF2B5EF4-FFF2-40B4-BE49-F238E27FC236}">
                <a16:creationId xmlns:a16="http://schemas.microsoft.com/office/drawing/2014/main" id="{4D3F8976-999E-72EE-CF10-5078530A8EAB}"/>
              </a:ext>
            </a:extLst>
          </p:cNvPr>
          <p:cNvSpPr/>
          <p:nvPr userDrawn="1"/>
        </p:nvSpPr>
        <p:spPr>
          <a:xfrm>
            <a:off x="2152891" y="1136313"/>
            <a:ext cx="3703899" cy="4585373"/>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5">
            <a:extLst>
              <a:ext uri="{FF2B5EF4-FFF2-40B4-BE49-F238E27FC236}">
                <a16:creationId xmlns:a16="http://schemas.microsoft.com/office/drawing/2014/main" id="{9699476B-3DCB-8F98-87F0-8CDAB5911B4E}"/>
              </a:ext>
            </a:extLst>
          </p:cNvPr>
          <p:cNvSpPr>
            <a:spLocks noGrp="1"/>
          </p:cNvSpPr>
          <p:nvPr>
            <p:ph type="body" sz="quarter" idx="14" hasCustomPrompt="1"/>
          </p:nvPr>
        </p:nvSpPr>
        <p:spPr>
          <a:xfrm>
            <a:off x="2681743" y="4233616"/>
            <a:ext cx="2638477" cy="411498"/>
          </a:xfrm>
          <a:prstGeom prst="rect">
            <a:avLst/>
          </a:prstGeom>
        </p:spPr>
        <p:txBody>
          <a:bodyPr/>
          <a:lstStyle>
            <a:lvl1pPr marL="0">
              <a:lnSpc>
                <a:spcPct val="100000"/>
              </a:lnSpc>
              <a:spcBef>
                <a:spcPts val="0"/>
              </a:spcBef>
              <a:spcAft>
                <a:spcPts val="600"/>
              </a:spcAft>
              <a:buNone/>
              <a:defRPr lang="en-US" sz="20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33" name="Text Placeholder 25">
            <a:extLst>
              <a:ext uri="{FF2B5EF4-FFF2-40B4-BE49-F238E27FC236}">
                <a16:creationId xmlns:a16="http://schemas.microsoft.com/office/drawing/2014/main" id="{133A5167-E066-AD5C-E8E5-5024EC6AD8B4}"/>
              </a:ext>
            </a:extLst>
          </p:cNvPr>
          <p:cNvSpPr>
            <a:spLocks noGrp="1"/>
          </p:cNvSpPr>
          <p:nvPr>
            <p:ph type="body" sz="quarter" idx="15" hasCustomPrompt="1"/>
          </p:nvPr>
        </p:nvSpPr>
        <p:spPr>
          <a:xfrm>
            <a:off x="2681743" y="4645113"/>
            <a:ext cx="2638477" cy="816369"/>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3" name="Picture Placeholder 28">
            <a:extLst>
              <a:ext uri="{FF2B5EF4-FFF2-40B4-BE49-F238E27FC236}">
                <a16:creationId xmlns:a16="http://schemas.microsoft.com/office/drawing/2014/main" id="{1E2BB5F1-EDDE-E996-DC63-5DCBEB466257}"/>
              </a:ext>
            </a:extLst>
          </p:cNvPr>
          <p:cNvSpPr>
            <a:spLocks noGrp="1"/>
          </p:cNvSpPr>
          <p:nvPr>
            <p:ph type="pic" sz="quarter" idx="13"/>
          </p:nvPr>
        </p:nvSpPr>
        <p:spPr>
          <a:xfrm>
            <a:off x="2681744" y="1355425"/>
            <a:ext cx="2638478" cy="2637788"/>
          </a:xfrm>
          <a:prstGeom prst="roundRect">
            <a:avLst>
              <a:gd name="adj" fmla="val 10963"/>
            </a:avLst>
          </a:prstGeom>
        </p:spPr>
        <p:txBody>
          <a:bodyPr/>
          <a:lstStyle/>
          <a:p>
            <a:endParaRPr lang="en-US"/>
          </a:p>
        </p:txBody>
      </p:sp>
      <p:sp>
        <p:nvSpPr>
          <p:cNvPr id="4" name="Rounded Rectangle 3">
            <a:extLst>
              <a:ext uri="{FF2B5EF4-FFF2-40B4-BE49-F238E27FC236}">
                <a16:creationId xmlns:a16="http://schemas.microsoft.com/office/drawing/2014/main" id="{37E2E2C6-A704-2D94-11B6-852E522EA527}"/>
              </a:ext>
            </a:extLst>
          </p:cNvPr>
          <p:cNvSpPr/>
          <p:nvPr userDrawn="1"/>
        </p:nvSpPr>
        <p:spPr>
          <a:xfrm>
            <a:off x="6331351" y="1136313"/>
            <a:ext cx="3703899" cy="4585373"/>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 Placeholder 25">
            <a:extLst>
              <a:ext uri="{FF2B5EF4-FFF2-40B4-BE49-F238E27FC236}">
                <a16:creationId xmlns:a16="http://schemas.microsoft.com/office/drawing/2014/main" id="{0D2E473C-CABA-4CB2-B909-4E8139C95201}"/>
              </a:ext>
            </a:extLst>
          </p:cNvPr>
          <p:cNvSpPr>
            <a:spLocks noGrp="1"/>
          </p:cNvSpPr>
          <p:nvPr>
            <p:ph type="body" sz="quarter" idx="16" hasCustomPrompt="1"/>
          </p:nvPr>
        </p:nvSpPr>
        <p:spPr>
          <a:xfrm>
            <a:off x="6860203" y="4233616"/>
            <a:ext cx="2638477" cy="411498"/>
          </a:xfrm>
          <a:prstGeom prst="rect">
            <a:avLst/>
          </a:prstGeom>
        </p:spPr>
        <p:txBody>
          <a:bodyPr/>
          <a:lstStyle>
            <a:lvl1pPr marL="0">
              <a:lnSpc>
                <a:spcPct val="100000"/>
              </a:lnSpc>
              <a:spcBef>
                <a:spcPts val="0"/>
              </a:spcBef>
              <a:spcAft>
                <a:spcPts val="600"/>
              </a:spcAft>
              <a:buNone/>
              <a:defRPr lang="en-US" sz="20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6" name="Text Placeholder 25">
            <a:extLst>
              <a:ext uri="{FF2B5EF4-FFF2-40B4-BE49-F238E27FC236}">
                <a16:creationId xmlns:a16="http://schemas.microsoft.com/office/drawing/2014/main" id="{1E91CFEA-A244-C64F-8714-E66CC8EA82C9}"/>
              </a:ext>
            </a:extLst>
          </p:cNvPr>
          <p:cNvSpPr>
            <a:spLocks noGrp="1"/>
          </p:cNvSpPr>
          <p:nvPr>
            <p:ph type="body" sz="quarter" idx="17" hasCustomPrompt="1"/>
          </p:nvPr>
        </p:nvSpPr>
        <p:spPr>
          <a:xfrm>
            <a:off x="6860203" y="4645113"/>
            <a:ext cx="2638477" cy="816369"/>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8" name="Picture Placeholder 28">
            <a:extLst>
              <a:ext uri="{FF2B5EF4-FFF2-40B4-BE49-F238E27FC236}">
                <a16:creationId xmlns:a16="http://schemas.microsoft.com/office/drawing/2014/main" id="{5D60DC85-1C80-F064-CB1E-FB0E0AE74085}"/>
              </a:ext>
            </a:extLst>
          </p:cNvPr>
          <p:cNvSpPr>
            <a:spLocks noGrp="1"/>
          </p:cNvSpPr>
          <p:nvPr>
            <p:ph type="pic" sz="quarter" idx="18"/>
          </p:nvPr>
        </p:nvSpPr>
        <p:spPr>
          <a:xfrm>
            <a:off x="6860204" y="1355425"/>
            <a:ext cx="2638478" cy="2637788"/>
          </a:xfrm>
          <a:prstGeom prst="roundRect">
            <a:avLst>
              <a:gd name="adj" fmla="val 10963"/>
            </a:avLst>
          </a:prstGeom>
        </p:spPr>
        <p:txBody>
          <a:bodyPr/>
          <a:lstStyle/>
          <a:p>
            <a:endParaRPr lang="en-US"/>
          </a:p>
        </p:txBody>
      </p:sp>
    </p:spTree>
    <p:extLst>
      <p:ext uri="{BB962C8B-B14F-4D97-AF65-F5344CB8AC3E}">
        <p14:creationId xmlns:p14="http://schemas.microsoft.com/office/powerpoint/2010/main" val="125446020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3 Speaker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CDA52D5-04C7-CF08-68F6-E95E49BB80F4}"/>
              </a:ext>
            </a:extLst>
          </p:cNvPr>
          <p:cNvSpPr>
            <a:spLocks noGrp="1" noRot="1" noMove="1" noResize="1" noEditPoints="1" noAdjustHandles="1" noChangeArrowheads="1" noChangeShapeType="1"/>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w="12700">
            <a:solidFill>
              <a:schemeClr val="tx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FC9350F2-2D1D-D02B-5C65-AC3DB0183C70}"/>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11" name="Rectangle 10">
            <a:extLst>
              <a:ext uri="{FF2B5EF4-FFF2-40B4-BE49-F238E27FC236}">
                <a16:creationId xmlns:a16="http://schemas.microsoft.com/office/drawing/2014/main" id="{44561283-C573-19BE-5D66-ABF53E176987}"/>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9861AD-46DF-A338-85BA-89E5C929900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77815EBB-7237-E383-3B24-ADEFC460E26C}"/>
              </a:ext>
            </a:extLst>
          </p:cNvPr>
          <p:cNvSpPr/>
          <p:nvPr userDrawn="1"/>
        </p:nvSpPr>
        <p:spPr>
          <a:xfrm>
            <a:off x="1150580" y="1468186"/>
            <a:ext cx="2731631" cy="3921628"/>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1">
            <a:extLst>
              <a:ext uri="{FF2B5EF4-FFF2-40B4-BE49-F238E27FC236}">
                <a16:creationId xmlns:a16="http://schemas.microsoft.com/office/drawing/2014/main" id="{1F063B32-9991-220E-9B20-DA8CB1A0F27D}"/>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6" name="Text Placeholder 25">
            <a:extLst>
              <a:ext uri="{FF2B5EF4-FFF2-40B4-BE49-F238E27FC236}">
                <a16:creationId xmlns:a16="http://schemas.microsoft.com/office/drawing/2014/main" id="{A2CFFD69-13D3-41A9-8AA6-0D3A224FDFEA}"/>
              </a:ext>
            </a:extLst>
          </p:cNvPr>
          <p:cNvSpPr>
            <a:spLocks noGrp="1"/>
          </p:cNvSpPr>
          <p:nvPr>
            <p:ph type="body" sz="quarter" idx="11" hasCustomPrompt="1"/>
          </p:nvPr>
        </p:nvSpPr>
        <p:spPr>
          <a:xfrm>
            <a:off x="1285289" y="3801416"/>
            <a:ext cx="2462212" cy="376773"/>
          </a:xfrm>
          <a:prstGeom prst="rect">
            <a:avLst/>
          </a:prstGeom>
        </p:spPr>
        <p:txBody>
          <a:bodyPr/>
          <a:lstStyle>
            <a:lvl1pPr marL="0">
              <a:lnSpc>
                <a:spcPct val="100000"/>
              </a:lnSpc>
              <a:spcBef>
                <a:spcPts val="0"/>
              </a:spcBef>
              <a:spcAft>
                <a:spcPts val="600"/>
              </a:spcAft>
              <a:buNone/>
              <a:defRPr lang="en-US" sz="20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27" name="Text Placeholder 25">
            <a:extLst>
              <a:ext uri="{FF2B5EF4-FFF2-40B4-BE49-F238E27FC236}">
                <a16:creationId xmlns:a16="http://schemas.microsoft.com/office/drawing/2014/main" id="{8C4E74EF-D07D-2245-B4E5-DDCD4775104E}"/>
              </a:ext>
            </a:extLst>
          </p:cNvPr>
          <p:cNvSpPr>
            <a:spLocks noGrp="1"/>
          </p:cNvSpPr>
          <p:nvPr>
            <p:ph type="body" sz="quarter" idx="12" hasCustomPrompt="1"/>
          </p:nvPr>
        </p:nvSpPr>
        <p:spPr>
          <a:xfrm>
            <a:off x="1285289" y="4212914"/>
            <a:ext cx="2462212" cy="747478"/>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30" name="Picture Placeholder 28">
            <a:extLst>
              <a:ext uri="{FF2B5EF4-FFF2-40B4-BE49-F238E27FC236}">
                <a16:creationId xmlns:a16="http://schemas.microsoft.com/office/drawing/2014/main" id="{38BFB8C6-10CE-8E2E-68D4-C4D3C6F7BA5E}"/>
              </a:ext>
            </a:extLst>
          </p:cNvPr>
          <p:cNvSpPr>
            <a:spLocks noGrp="1"/>
          </p:cNvSpPr>
          <p:nvPr>
            <p:ph type="pic" sz="quarter" idx="13"/>
          </p:nvPr>
        </p:nvSpPr>
        <p:spPr>
          <a:xfrm>
            <a:off x="1590089" y="1794823"/>
            <a:ext cx="1852613" cy="1824037"/>
          </a:xfrm>
          <a:prstGeom prst="roundRect">
            <a:avLst/>
          </a:prstGeom>
        </p:spPr>
        <p:txBody>
          <a:bodyPr/>
          <a:lstStyle/>
          <a:p>
            <a:endParaRPr lang="en-US"/>
          </a:p>
        </p:txBody>
      </p:sp>
      <p:sp>
        <p:nvSpPr>
          <p:cNvPr id="31" name="Rounded Rectangle 30">
            <a:extLst>
              <a:ext uri="{FF2B5EF4-FFF2-40B4-BE49-F238E27FC236}">
                <a16:creationId xmlns:a16="http://schemas.microsoft.com/office/drawing/2014/main" id="{4D3F8976-999E-72EE-CF10-5078530A8EAB}"/>
              </a:ext>
            </a:extLst>
          </p:cNvPr>
          <p:cNvSpPr/>
          <p:nvPr userDrawn="1"/>
        </p:nvSpPr>
        <p:spPr>
          <a:xfrm>
            <a:off x="4692433" y="1468186"/>
            <a:ext cx="2731631" cy="3921628"/>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 Placeholder 25">
            <a:extLst>
              <a:ext uri="{FF2B5EF4-FFF2-40B4-BE49-F238E27FC236}">
                <a16:creationId xmlns:a16="http://schemas.microsoft.com/office/drawing/2014/main" id="{9699476B-3DCB-8F98-87F0-8CDAB5911B4E}"/>
              </a:ext>
            </a:extLst>
          </p:cNvPr>
          <p:cNvSpPr>
            <a:spLocks noGrp="1"/>
          </p:cNvSpPr>
          <p:nvPr>
            <p:ph type="body" sz="quarter" idx="14" hasCustomPrompt="1"/>
          </p:nvPr>
        </p:nvSpPr>
        <p:spPr>
          <a:xfrm>
            <a:off x="4827142" y="3801416"/>
            <a:ext cx="2462212" cy="376773"/>
          </a:xfrm>
          <a:prstGeom prst="rect">
            <a:avLst/>
          </a:prstGeom>
        </p:spPr>
        <p:txBody>
          <a:bodyPr/>
          <a:lstStyle>
            <a:lvl1pPr marL="0">
              <a:lnSpc>
                <a:spcPct val="100000"/>
              </a:lnSpc>
              <a:spcBef>
                <a:spcPts val="0"/>
              </a:spcBef>
              <a:spcAft>
                <a:spcPts val="600"/>
              </a:spcAft>
              <a:buNone/>
              <a:defRPr lang="en-US" sz="20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33" name="Text Placeholder 25">
            <a:extLst>
              <a:ext uri="{FF2B5EF4-FFF2-40B4-BE49-F238E27FC236}">
                <a16:creationId xmlns:a16="http://schemas.microsoft.com/office/drawing/2014/main" id="{133A5167-E066-AD5C-E8E5-5024EC6AD8B4}"/>
              </a:ext>
            </a:extLst>
          </p:cNvPr>
          <p:cNvSpPr>
            <a:spLocks noGrp="1"/>
          </p:cNvSpPr>
          <p:nvPr>
            <p:ph type="body" sz="quarter" idx="15" hasCustomPrompt="1"/>
          </p:nvPr>
        </p:nvSpPr>
        <p:spPr>
          <a:xfrm>
            <a:off x="4827142" y="4212914"/>
            <a:ext cx="2462212" cy="747478"/>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34" name="Picture Placeholder 28">
            <a:extLst>
              <a:ext uri="{FF2B5EF4-FFF2-40B4-BE49-F238E27FC236}">
                <a16:creationId xmlns:a16="http://schemas.microsoft.com/office/drawing/2014/main" id="{C82A883D-FB0D-9AE4-530A-6DACBA161909}"/>
              </a:ext>
            </a:extLst>
          </p:cNvPr>
          <p:cNvSpPr>
            <a:spLocks noGrp="1"/>
          </p:cNvSpPr>
          <p:nvPr>
            <p:ph type="pic" sz="quarter" idx="16"/>
          </p:nvPr>
        </p:nvSpPr>
        <p:spPr>
          <a:xfrm>
            <a:off x="5131942" y="1794823"/>
            <a:ext cx="1852613" cy="1824037"/>
          </a:xfrm>
          <a:prstGeom prst="roundRect">
            <a:avLst/>
          </a:prstGeom>
        </p:spPr>
        <p:txBody>
          <a:bodyPr/>
          <a:lstStyle/>
          <a:p>
            <a:endParaRPr lang="en-US"/>
          </a:p>
        </p:txBody>
      </p:sp>
      <p:sp>
        <p:nvSpPr>
          <p:cNvPr id="35" name="Rounded Rectangle 34">
            <a:extLst>
              <a:ext uri="{FF2B5EF4-FFF2-40B4-BE49-F238E27FC236}">
                <a16:creationId xmlns:a16="http://schemas.microsoft.com/office/drawing/2014/main" id="{C8886902-B52B-0552-A7F5-E9A705F69D1D}"/>
              </a:ext>
            </a:extLst>
          </p:cNvPr>
          <p:cNvSpPr/>
          <p:nvPr userDrawn="1"/>
        </p:nvSpPr>
        <p:spPr>
          <a:xfrm>
            <a:off x="8234287" y="1468186"/>
            <a:ext cx="2731631" cy="3921628"/>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 Placeholder 25">
            <a:extLst>
              <a:ext uri="{FF2B5EF4-FFF2-40B4-BE49-F238E27FC236}">
                <a16:creationId xmlns:a16="http://schemas.microsoft.com/office/drawing/2014/main" id="{B2A64CE2-D227-61F6-8611-F06017E8E016}"/>
              </a:ext>
            </a:extLst>
          </p:cNvPr>
          <p:cNvSpPr>
            <a:spLocks noGrp="1"/>
          </p:cNvSpPr>
          <p:nvPr>
            <p:ph type="body" sz="quarter" idx="17" hasCustomPrompt="1"/>
          </p:nvPr>
        </p:nvSpPr>
        <p:spPr>
          <a:xfrm>
            <a:off x="8368996" y="3801416"/>
            <a:ext cx="2462212" cy="376773"/>
          </a:xfrm>
          <a:prstGeom prst="rect">
            <a:avLst/>
          </a:prstGeom>
        </p:spPr>
        <p:txBody>
          <a:bodyPr/>
          <a:lstStyle>
            <a:lvl1pPr marL="0">
              <a:lnSpc>
                <a:spcPct val="100000"/>
              </a:lnSpc>
              <a:spcBef>
                <a:spcPts val="0"/>
              </a:spcBef>
              <a:spcAft>
                <a:spcPts val="600"/>
              </a:spcAft>
              <a:buNone/>
              <a:defRPr lang="en-US" sz="20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37" name="Text Placeholder 25">
            <a:extLst>
              <a:ext uri="{FF2B5EF4-FFF2-40B4-BE49-F238E27FC236}">
                <a16:creationId xmlns:a16="http://schemas.microsoft.com/office/drawing/2014/main" id="{918F33EB-8E95-5CE7-6A01-50F1326D751C}"/>
              </a:ext>
            </a:extLst>
          </p:cNvPr>
          <p:cNvSpPr>
            <a:spLocks noGrp="1"/>
          </p:cNvSpPr>
          <p:nvPr>
            <p:ph type="body" sz="quarter" idx="18" hasCustomPrompt="1"/>
          </p:nvPr>
        </p:nvSpPr>
        <p:spPr>
          <a:xfrm>
            <a:off x="8368996" y="4212914"/>
            <a:ext cx="2462212" cy="747478"/>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38" name="Picture Placeholder 28">
            <a:extLst>
              <a:ext uri="{FF2B5EF4-FFF2-40B4-BE49-F238E27FC236}">
                <a16:creationId xmlns:a16="http://schemas.microsoft.com/office/drawing/2014/main" id="{58461833-243E-6542-B8B4-447C7236C1F0}"/>
              </a:ext>
            </a:extLst>
          </p:cNvPr>
          <p:cNvSpPr>
            <a:spLocks noGrp="1"/>
          </p:cNvSpPr>
          <p:nvPr>
            <p:ph type="pic" sz="quarter" idx="19"/>
          </p:nvPr>
        </p:nvSpPr>
        <p:spPr>
          <a:xfrm>
            <a:off x="8673796" y="1794823"/>
            <a:ext cx="1852613" cy="1824037"/>
          </a:xfrm>
          <a:prstGeom prst="roundRect">
            <a:avLst/>
          </a:prstGeom>
        </p:spPr>
        <p:txBody>
          <a:bodyPr/>
          <a:lstStyle/>
          <a:p>
            <a:endParaRPr lang="en-US"/>
          </a:p>
        </p:txBody>
      </p:sp>
    </p:spTree>
    <p:extLst>
      <p:ext uri="{BB962C8B-B14F-4D97-AF65-F5344CB8AC3E}">
        <p14:creationId xmlns:p14="http://schemas.microsoft.com/office/powerpoint/2010/main" val="205686395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4 Speakers">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CDA52D5-04C7-CF08-68F6-E95E49BB80F4}"/>
              </a:ext>
            </a:extLst>
          </p:cNvPr>
          <p:cNvSpPr>
            <a:spLocks noGrp="1" noRot="1" noMove="1" noResize="1" noEditPoints="1" noAdjustHandles="1" noChangeArrowheads="1" noChangeShapeType="1"/>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FC9350F2-2D1D-D02B-5C65-AC3DB0183C70}"/>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11" name="Rectangle 10">
            <a:extLst>
              <a:ext uri="{FF2B5EF4-FFF2-40B4-BE49-F238E27FC236}">
                <a16:creationId xmlns:a16="http://schemas.microsoft.com/office/drawing/2014/main" id="{44561283-C573-19BE-5D66-ABF53E176987}"/>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9861AD-46DF-A338-85BA-89E5C929900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ounded Rectangle 17">
            <a:extLst>
              <a:ext uri="{FF2B5EF4-FFF2-40B4-BE49-F238E27FC236}">
                <a16:creationId xmlns:a16="http://schemas.microsoft.com/office/drawing/2014/main" id="{77815EBB-7237-E383-3B24-ADEFC460E26C}"/>
              </a:ext>
            </a:extLst>
          </p:cNvPr>
          <p:cNvSpPr/>
          <p:nvPr userDrawn="1"/>
        </p:nvSpPr>
        <p:spPr>
          <a:xfrm>
            <a:off x="486440" y="1280799"/>
            <a:ext cx="2511403" cy="4214984"/>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1">
            <a:extLst>
              <a:ext uri="{FF2B5EF4-FFF2-40B4-BE49-F238E27FC236}">
                <a16:creationId xmlns:a16="http://schemas.microsoft.com/office/drawing/2014/main" id="{1F063B32-9991-220E-9B20-DA8CB1A0F27D}"/>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6" name="Text Placeholder 25">
            <a:extLst>
              <a:ext uri="{FF2B5EF4-FFF2-40B4-BE49-F238E27FC236}">
                <a16:creationId xmlns:a16="http://schemas.microsoft.com/office/drawing/2014/main" id="{A2CFFD69-13D3-41A9-8AA6-0D3A224FDFEA}"/>
              </a:ext>
            </a:extLst>
          </p:cNvPr>
          <p:cNvSpPr>
            <a:spLocks noGrp="1"/>
          </p:cNvSpPr>
          <p:nvPr>
            <p:ph type="body" sz="quarter" idx="11" hasCustomPrompt="1"/>
          </p:nvPr>
        </p:nvSpPr>
        <p:spPr>
          <a:xfrm>
            <a:off x="679022" y="3614030"/>
            <a:ext cx="2157413" cy="376773"/>
          </a:xfrm>
          <a:prstGeom prst="rect">
            <a:avLst/>
          </a:prstGeom>
        </p:spPr>
        <p:txBody>
          <a:bodyPr/>
          <a:lstStyle>
            <a:lvl1pPr marL="0">
              <a:lnSpc>
                <a:spcPct val="100000"/>
              </a:lnSpc>
              <a:spcBef>
                <a:spcPts val="0"/>
              </a:spcBef>
              <a:spcAft>
                <a:spcPts val="600"/>
              </a:spcAft>
              <a:buNone/>
              <a:defRPr lang="en-US" sz="18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27" name="Text Placeholder 25">
            <a:extLst>
              <a:ext uri="{FF2B5EF4-FFF2-40B4-BE49-F238E27FC236}">
                <a16:creationId xmlns:a16="http://schemas.microsoft.com/office/drawing/2014/main" id="{8C4E74EF-D07D-2245-B4E5-DDCD4775104E}"/>
              </a:ext>
            </a:extLst>
          </p:cNvPr>
          <p:cNvSpPr>
            <a:spLocks noGrp="1"/>
          </p:cNvSpPr>
          <p:nvPr>
            <p:ph type="body" sz="quarter" idx="12" hasCustomPrompt="1"/>
          </p:nvPr>
        </p:nvSpPr>
        <p:spPr>
          <a:xfrm>
            <a:off x="679022" y="4025527"/>
            <a:ext cx="2157413" cy="1248380"/>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30" name="Picture Placeholder 28">
            <a:extLst>
              <a:ext uri="{FF2B5EF4-FFF2-40B4-BE49-F238E27FC236}">
                <a16:creationId xmlns:a16="http://schemas.microsoft.com/office/drawing/2014/main" id="{38BFB8C6-10CE-8E2E-68D4-C4D3C6F7BA5E}"/>
              </a:ext>
            </a:extLst>
          </p:cNvPr>
          <p:cNvSpPr>
            <a:spLocks noGrp="1"/>
          </p:cNvSpPr>
          <p:nvPr>
            <p:ph type="pic" sz="quarter" idx="13"/>
          </p:nvPr>
        </p:nvSpPr>
        <p:spPr>
          <a:xfrm>
            <a:off x="815834" y="1535396"/>
            <a:ext cx="1852613" cy="1824037"/>
          </a:xfrm>
          <a:prstGeom prst="roundRect">
            <a:avLst/>
          </a:prstGeom>
        </p:spPr>
        <p:txBody>
          <a:bodyPr/>
          <a:lstStyle/>
          <a:p>
            <a:endParaRPr lang="en-US"/>
          </a:p>
        </p:txBody>
      </p:sp>
      <p:sp>
        <p:nvSpPr>
          <p:cNvPr id="6" name="Rounded Rectangle 5">
            <a:extLst>
              <a:ext uri="{FF2B5EF4-FFF2-40B4-BE49-F238E27FC236}">
                <a16:creationId xmlns:a16="http://schemas.microsoft.com/office/drawing/2014/main" id="{C3F782CE-8827-41C2-49C4-0DB391302089}"/>
              </a:ext>
            </a:extLst>
          </p:cNvPr>
          <p:cNvSpPr/>
          <p:nvPr userDrawn="1"/>
        </p:nvSpPr>
        <p:spPr>
          <a:xfrm>
            <a:off x="3322237" y="1280799"/>
            <a:ext cx="2511403" cy="4214984"/>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 Placeholder 25">
            <a:extLst>
              <a:ext uri="{FF2B5EF4-FFF2-40B4-BE49-F238E27FC236}">
                <a16:creationId xmlns:a16="http://schemas.microsoft.com/office/drawing/2014/main" id="{9887A043-E689-B402-E136-BCE2E83BEEA6}"/>
              </a:ext>
            </a:extLst>
          </p:cNvPr>
          <p:cNvSpPr>
            <a:spLocks noGrp="1"/>
          </p:cNvSpPr>
          <p:nvPr>
            <p:ph type="body" sz="quarter" idx="14" hasCustomPrompt="1"/>
          </p:nvPr>
        </p:nvSpPr>
        <p:spPr>
          <a:xfrm>
            <a:off x="3514819" y="3614030"/>
            <a:ext cx="2157413" cy="376773"/>
          </a:xfrm>
          <a:prstGeom prst="rect">
            <a:avLst/>
          </a:prstGeom>
        </p:spPr>
        <p:txBody>
          <a:bodyPr/>
          <a:lstStyle>
            <a:lvl1pPr marL="0">
              <a:lnSpc>
                <a:spcPct val="100000"/>
              </a:lnSpc>
              <a:spcBef>
                <a:spcPts val="0"/>
              </a:spcBef>
              <a:spcAft>
                <a:spcPts val="600"/>
              </a:spcAft>
              <a:buNone/>
              <a:defRPr lang="en-US" sz="18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9" name="Text Placeholder 25">
            <a:extLst>
              <a:ext uri="{FF2B5EF4-FFF2-40B4-BE49-F238E27FC236}">
                <a16:creationId xmlns:a16="http://schemas.microsoft.com/office/drawing/2014/main" id="{A063867A-9DA6-F6CE-528D-609EA985663F}"/>
              </a:ext>
            </a:extLst>
          </p:cNvPr>
          <p:cNvSpPr>
            <a:spLocks noGrp="1"/>
          </p:cNvSpPr>
          <p:nvPr>
            <p:ph type="body" sz="quarter" idx="15" hasCustomPrompt="1"/>
          </p:nvPr>
        </p:nvSpPr>
        <p:spPr>
          <a:xfrm>
            <a:off x="3514819" y="4025527"/>
            <a:ext cx="2157413" cy="1248380"/>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10" name="Picture Placeholder 28">
            <a:extLst>
              <a:ext uri="{FF2B5EF4-FFF2-40B4-BE49-F238E27FC236}">
                <a16:creationId xmlns:a16="http://schemas.microsoft.com/office/drawing/2014/main" id="{F56FBDCA-0266-AE7F-E80B-344D084EEC2B}"/>
              </a:ext>
            </a:extLst>
          </p:cNvPr>
          <p:cNvSpPr>
            <a:spLocks noGrp="1"/>
          </p:cNvSpPr>
          <p:nvPr>
            <p:ph type="pic" sz="quarter" idx="16"/>
          </p:nvPr>
        </p:nvSpPr>
        <p:spPr>
          <a:xfrm>
            <a:off x="3651631" y="1535396"/>
            <a:ext cx="1852613" cy="1824037"/>
          </a:xfrm>
          <a:prstGeom prst="roundRect">
            <a:avLst/>
          </a:prstGeom>
        </p:spPr>
        <p:txBody>
          <a:bodyPr/>
          <a:lstStyle/>
          <a:p>
            <a:endParaRPr lang="en-US"/>
          </a:p>
        </p:txBody>
      </p:sp>
      <p:sp>
        <p:nvSpPr>
          <p:cNvPr id="12" name="Rounded Rectangle 11">
            <a:extLst>
              <a:ext uri="{FF2B5EF4-FFF2-40B4-BE49-F238E27FC236}">
                <a16:creationId xmlns:a16="http://schemas.microsoft.com/office/drawing/2014/main" id="{F8A31FBD-30CD-CB0F-68BC-2593E76E91BB}"/>
              </a:ext>
            </a:extLst>
          </p:cNvPr>
          <p:cNvSpPr/>
          <p:nvPr userDrawn="1"/>
        </p:nvSpPr>
        <p:spPr>
          <a:xfrm>
            <a:off x="6158035" y="1280799"/>
            <a:ext cx="2511403" cy="4214984"/>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 Placeholder 25">
            <a:extLst>
              <a:ext uri="{FF2B5EF4-FFF2-40B4-BE49-F238E27FC236}">
                <a16:creationId xmlns:a16="http://schemas.microsoft.com/office/drawing/2014/main" id="{D2E2DB12-7982-C69E-AE18-D21CA19FB5EF}"/>
              </a:ext>
            </a:extLst>
          </p:cNvPr>
          <p:cNvSpPr>
            <a:spLocks noGrp="1"/>
          </p:cNvSpPr>
          <p:nvPr>
            <p:ph type="body" sz="quarter" idx="17" hasCustomPrompt="1"/>
          </p:nvPr>
        </p:nvSpPr>
        <p:spPr>
          <a:xfrm>
            <a:off x="6350617" y="3614030"/>
            <a:ext cx="2157413" cy="376773"/>
          </a:xfrm>
          <a:prstGeom prst="rect">
            <a:avLst/>
          </a:prstGeom>
        </p:spPr>
        <p:txBody>
          <a:bodyPr/>
          <a:lstStyle>
            <a:lvl1pPr marL="0">
              <a:lnSpc>
                <a:spcPct val="100000"/>
              </a:lnSpc>
              <a:spcBef>
                <a:spcPts val="0"/>
              </a:spcBef>
              <a:spcAft>
                <a:spcPts val="600"/>
              </a:spcAft>
              <a:buNone/>
              <a:defRPr lang="en-US" sz="18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15" name="Text Placeholder 25">
            <a:extLst>
              <a:ext uri="{FF2B5EF4-FFF2-40B4-BE49-F238E27FC236}">
                <a16:creationId xmlns:a16="http://schemas.microsoft.com/office/drawing/2014/main" id="{826B6977-B968-F663-BC54-7E415AB9D8C9}"/>
              </a:ext>
            </a:extLst>
          </p:cNvPr>
          <p:cNvSpPr>
            <a:spLocks noGrp="1"/>
          </p:cNvSpPr>
          <p:nvPr>
            <p:ph type="body" sz="quarter" idx="18" hasCustomPrompt="1"/>
          </p:nvPr>
        </p:nvSpPr>
        <p:spPr>
          <a:xfrm>
            <a:off x="6350617" y="4025527"/>
            <a:ext cx="2157413" cy="1248380"/>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16" name="Picture Placeholder 28">
            <a:extLst>
              <a:ext uri="{FF2B5EF4-FFF2-40B4-BE49-F238E27FC236}">
                <a16:creationId xmlns:a16="http://schemas.microsoft.com/office/drawing/2014/main" id="{5966DE11-AD29-59AD-45F7-EABC4B584810}"/>
              </a:ext>
            </a:extLst>
          </p:cNvPr>
          <p:cNvSpPr>
            <a:spLocks noGrp="1"/>
          </p:cNvSpPr>
          <p:nvPr>
            <p:ph type="pic" sz="quarter" idx="19"/>
          </p:nvPr>
        </p:nvSpPr>
        <p:spPr>
          <a:xfrm>
            <a:off x="6487429" y="1535396"/>
            <a:ext cx="1852613" cy="1824037"/>
          </a:xfrm>
          <a:prstGeom prst="roundRect">
            <a:avLst/>
          </a:prstGeom>
        </p:spPr>
        <p:txBody>
          <a:bodyPr/>
          <a:lstStyle/>
          <a:p>
            <a:endParaRPr lang="en-US"/>
          </a:p>
        </p:txBody>
      </p:sp>
      <p:sp>
        <p:nvSpPr>
          <p:cNvPr id="17" name="Rounded Rectangle 16">
            <a:extLst>
              <a:ext uri="{FF2B5EF4-FFF2-40B4-BE49-F238E27FC236}">
                <a16:creationId xmlns:a16="http://schemas.microsoft.com/office/drawing/2014/main" id="{143D579C-6E9C-25CB-2720-6A306EF69006}"/>
              </a:ext>
            </a:extLst>
          </p:cNvPr>
          <p:cNvSpPr/>
          <p:nvPr userDrawn="1"/>
        </p:nvSpPr>
        <p:spPr>
          <a:xfrm>
            <a:off x="8993832" y="1280799"/>
            <a:ext cx="2511403" cy="4214984"/>
          </a:xfrm>
          <a:prstGeom prst="roundRect">
            <a:avLst>
              <a:gd name="adj" fmla="val 11121"/>
            </a:avLst>
          </a:prstGeom>
          <a:noFill/>
          <a:ln w="12700">
            <a:solidFill>
              <a:srgbClr val="CDFF4E"/>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 Placeholder 25">
            <a:extLst>
              <a:ext uri="{FF2B5EF4-FFF2-40B4-BE49-F238E27FC236}">
                <a16:creationId xmlns:a16="http://schemas.microsoft.com/office/drawing/2014/main" id="{D75B888D-0C06-26DF-6E92-6C336BCD8AAB}"/>
              </a:ext>
            </a:extLst>
          </p:cNvPr>
          <p:cNvSpPr>
            <a:spLocks noGrp="1"/>
          </p:cNvSpPr>
          <p:nvPr>
            <p:ph type="body" sz="quarter" idx="20" hasCustomPrompt="1"/>
          </p:nvPr>
        </p:nvSpPr>
        <p:spPr>
          <a:xfrm>
            <a:off x="9186414" y="3614030"/>
            <a:ext cx="2157413" cy="376773"/>
          </a:xfrm>
          <a:prstGeom prst="rect">
            <a:avLst/>
          </a:prstGeom>
        </p:spPr>
        <p:txBody>
          <a:bodyPr/>
          <a:lstStyle>
            <a:lvl1pPr marL="0">
              <a:lnSpc>
                <a:spcPct val="100000"/>
              </a:lnSpc>
              <a:spcBef>
                <a:spcPts val="0"/>
              </a:spcBef>
              <a:spcAft>
                <a:spcPts val="600"/>
              </a:spcAft>
              <a:buNone/>
              <a:defRPr lang="en-US" sz="1800" b="1" kern="1200" dirty="0" smtClean="0">
                <a:solidFill>
                  <a:srgbClr val="CEFC4C"/>
                </a:solidFill>
                <a:latin typeface="Arial" panose="020B0604020202020204" pitchFamily="34" charset="0"/>
                <a:ea typeface="+mn-ea"/>
                <a:cs typeface="Arial" panose="020B0604020202020204" pitchFamily="34" charset="0"/>
              </a:defRPr>
            </a:lvl1pPr>
          </a:lstStyle>
          <a:p>
            <a:pPr lvl="0"/>
            <a:r>
              <a:rPr lang="en-US"/>
              <a:t>Name</a:t>
            </a:r>
          </a:p>
        </p:txBody>
      </p:sp>
      <p:sp>
        <p:nvSpPr>
          <p:cNvPr id="21" name="Text Placeholder 25">
            <a:extLst>
              <a:ext uri="{FF2B5EF4-FFF2-40B4-BE49-F238E27FC236}">
                <a16:creationId xmlns:a16="http://schemas.microsoft.com/office/drawing/2014/main" id="{2B7F9408-55EB-5A8F-AAD1-A5DDE58FBA3B}"/>
              </a:ext>
            </a:extLst>
          </p:cNvPr>
          <p:cNvSpPr>
            <a:spLocks noGrp="1"/>
          </p:cNvSpPr>
          <p:nvPr>
            <p:ph type="body" sz="quarter" idx="21" hasCustomPrompt="1"/>
          </p:nvPr>
        </p:nvSpPr>
        <p:spPr>
          <a:xfrm>
            <a:off x="9186414" y="4025527"/>
            <a:ext cx="2157413" cy="1248380"/>
          </a:xfrm>
          <a:prstGeom prst="rect">
            <a:avLst/>
          </a:prstGeom>
        </p:spPr>
        <p:txBody>
          <a:bodyPr/>
          <a:lstStyle>
            <a:lvl1pPr marL="0">
              <a:lnSpc>
                <a:spcPct val="100000"/>
              </a:lnSpc>
              <a:spcBef>
                <a:spcPts val="0"/>
              </a:spcBef>
              <a:spcAft>
                <a:spcPts val="600"/>
              </a:spcAft>
              <a:buNone/>
              <a:defRPr lang="en-US" sz="1600" kern="1200" dirty="0">
                <a:solidFill>
                  <a:schemeClr val="bg1"/>
                </a:solidFill>
                <a:latin typeface="Arial" panose="020B0604020202020204" pitchFamily="34" charset="0"/>
                <a:ea typeface="+mn-ea"/>
                <a:cs typeface="Arial" panose="020B0604020202020204" pitchFamily="34" charset="0"/>
              </a:defRPr>
            </a:lvl1pPr>
          </a:lstStyle>
          <a:p>
            <a:pPr lvl="0"/>
            <a:r>
              <a:rPr lang="en-US"/>
              <a:t>Title</a:t>
            </a:r>
          </a:p>
          <a:p>
            <a:pPr lvl="0"/>
            <a:r>
              <a:rPr lang="en-US"/>
              <a:t>Company</a:t>
            </a:r>
          </a:p>
        </p:txBody>
      </p:sp>
      <p:sp>
        <p:nvSpPr>
          <p:cNvPr id="22" name="Picture Placeholder 28">
            <a:extLst>
              <a:ext uri="{FF2B5EF4-FFF2-40B4-BE49-F238E27FC236}">
                <a16:creationId xmlns:a16="http://schemas.microsoft.com/office/drawing/2014/main" id="{108F0EA2-ABA3-FF4D-BB73-38C1EE996CB8}"/>
              </a:ext>
            </a:extLst>
          </p:cNvPr>
          <p:cNvSpPr>
            <a:spLocks noGrp="1"/>
          </p:cNvSpPr>
          <p:nvPr>
            <p:ph type="pic" sz="quarter" idx="22"/>
          </p:nvPr>
        </p:nvSpPr>
        <p:spPr>
          <a:xfrm>
            <a:off x="9323226" y="1535396"/>
            <a:ext cx="1852613" cy="1824037"/>
          </a:xfrm>
          <a:prstGeom prst="roundRect">
            <a:avLst/>
          </a:prstGeom>
        </p:spPr>
        <p:txBody>
          <a:bodyPr/>
          <a:lstStyle/>
          <a:p>
            <a:endParaRPr lang="en-US"/>
          </a:p>
        </p:txBody>
      </p:sp>
    </p:spTree>
    <p:extLst>
      <p:ext uri="{BB962C8B-B14F-4D97-AF65-F5344CB8AC3E}">
        <p14:creationId xmlns:p14="http://schemas.microsoft.com/office/powerpoint/2010/main" val="40470217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Icons 1">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CDA52D5-04C7-CF08-68F6-E95E49BB80F4}"/>
              </a:ext>
            </a:extLst>
          </p:cNvPr>
          <p:cNvSpPr>
            <a:spLocks noGrp="1" noRot="1" noMove="1" noResize="1" noEditPoints="1" noAdjustHandles="1" noChangeArrowheads="1" noChangeShapeType="1"/>
          </p:cNvSpPr>
          <p:nvPr userDrawn="1"/>
        </p:nvSpPr>
        <p:spPr>
          <a:xfrm>
            <a:off x="-2" y="0"/>
            <a:ext cx="12191999" cy="6858000"/>
          </a:xfrm>
          <a:prstGeom prst="rect">
            <a:avLst/>
          </a:prstGeom>
          <a:gradFill flip="none" rotWithShape="1">
            <a:gsLst>
              <a:gs pos="0">
                <a:srgbClr val="D15A0A"/>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FC9350F2-2D1D-D02B-5C65-AC3DB0183C70}"/>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11" name="Rectangle 10">
            <a:extLst>
              <a:ext uri="{FF2B5EF4-FFF2-40B4-BE49-F238E27FC236}">
                <a16:creationId xmlns:a16="http://schemas.microsoft.com/office/drawing/2014/main" id="{44561283-C573-19BE-5D66-ABF53E176987}"/>
              </a:ext>
            </a:extLst>
          </p:cNvPr>
          <p:cNvSpPr/>
          <p:nvPr userDrawn="1"/>
        </p:nvSpPr>
        <p:spPr>
          <a:xfrm>
            <a:off x="0" y="-1"/>
            <a:ext cx="12192000" cy="555762"/>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9861AD-46DF-A338-85BA-89E5C929900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1">
            <a:extLst>
              <a:ext uri="{FF2B5EF4-FFF2-40B4-BE49-F238E27FC236}">
                <a16:creationId xmlns:a16="http://schemas.microsoft.com/office/drawing/2014/main" id="{1F063B32-9991-220E-9B20-DA8CB1A0F27D}"/>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rgbClr val="120A36"/>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 name="Rounded Rectangle 1">
            <a:extLst>
              <a:ext uri="{FF2B5EF4-FFF2-40B4-BE49-F238E27FC236}">
                <a16:creationId xmlns:a16="http://schemas.microsoft.com/office/drawing/2014/main" id="{31F69D4A-65FB-7FA3-024C-AF0343F8AB68}"/>
              </a:ext>
            </a:extLst>
          </p:cNvPr>
          <p:cNvSpPr/>
          <p:nvPr userDrawn="1"/>
        </p:nvSpPr>
        <p:spPr>
          <a:xfrm>
            <a:off x="625784" y="974837"/>
            <a:ext cx="3436418" cy="4908325"/>
          </a:xfrm>
          <a:prstGeom prst="roundRect">
            <a:avLst>
              <a:gd name="adj" fmla="val 614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Rounded Rectangle 2">
            <a:extLst>
              <a:ext uri="{FF2B5EF4-FFF2-40B4-BE49-F238E27FC236}">
                <a16:creationId xmlns:a16="http://schemas.microsoft.com/office/drawing/2014/main" id="{C2254A52-6594-033C-931F-353D9CBA3C61}"/>
              </a:ext>
            </a:extLst>
          </p:cNvPr>
          <p:cNvSpPr/>
          <p:nvPr userDrawn="1"/>
        </p:nvSpPr>
        <p:spPr>
          <a:xfrm>
            <a:off x="4348120" y="974837"/>
            <a:ext cx="3436418" cy="4908325"/>
          </a:xfrm>
          <a:prstGeom prst="roundRect">
            <a:avLst>
              <a:gd name="adj" fmla="val 614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Rounded Rectangle 3">
            <a:extLst>
              <a:ext uri="{FF2B5EF4-FFF2-40B4-BE49-F238E27FC236}">
                <a16:creationId xmlns:a16="http://schemas.microsoft.com/office/drawing/2014/main" id="{05C390D0-0513-3631-94B7-36A39E3D8FEC}"/>
              </a:ext>
            </a:extLst>
          </p:cNvPr>
          <p:cNvSpPr/>
          <p:nvPr userDrawn="1"/>
        </p:nvSpPr>
        <p:spPr>
          <a:xfrm>
            <a:off x="8070456" y="974837"/>
            <a:ext cx="3436418" cy="4908325"/>
          </a:xfrm>
          <a:prstGeom prst="roundRect">
            <a:avLst>
              <a:gd name="adj" fmla="val 614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5" name="Text Placeholder 3">
            <a:extLst>
              <a:ext uri="{FF2B5EF4-FFF2-40B4-BE49-F238E27FC236}">
                <a16:creationId xmlns:a16="http://schemas.microsoft.com/office/drawing/2014/main" id="{D3455F78-6609-801E-DC17-C1F68505072E}"/>
              </a:ext>
            </a:extLst>
          </p:cNvPr>
          <p:cNvSpPr>
            <a:spLocks noGrp="1"/>
          </p:cNvSpPr>
          <p:nvPr>
            <p:ph type="body" sz="quarter" idx="17" hasCustomPrompt="1"/>
          </p:nvPr>
        </p:nvSpPr>
        <p:spPr>
          <a:xfrm>
            <a:off x="853439" y="3811850"/>
            <a:ext cx="2964799"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24" name="Text Placeholder 3">
            <a:extLst>
              <a:ext uri="{FF2B5EF4-FFF2-40B4-BE49-F238E27FC236}">
                <a16:creationId xmlns:a16="http://schemas.microsoft.com/office/drawing/2014/main" id="{C6CBF4EA-1B30-7BE8-1001-05DC56F0345F}"/>
              </a:ext>
            </a:extLst>
          </p:cNvPr>
          <p:cNvSpPr>
            <a:spLocks noGrp="1"/>
          </p:cNvSpPr>
          <p:nvPr>
            <p:ph type="body" sz="quarter" idx="19" hasCustomPrompt="1"/>
          </p:nvPr>
        </p:nvSpPr>
        <p:spPr>
          <a:xfrm>
            <a:off x="4584357" y="3811850"/>
            <a:ext cx="2964523"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25" name="Text Placeholder 3">
            <a:extLst>
              <a:ext uri="{FF2B5EF4-FFF2-40B4-BE49-F238E27FC236}">
                <a16:creationId xmlns:a16="http://schemas.microsoft.com/office/drawing/2014/main" id="{845601CE-870F-3531-5BFD-D90830C60B75}"/>
              </a:ext>
            </a:extLst>
          </p:cNvPr>
          <p:cNvSpPr>
            <a:spLocks noGrp="1"/>
          </p:cNvSpPr>
          <p:nvPr>
            <p:ph type="body" sz="quarter" idx="21" hasCustomPrompt="1"/>
          </p:nvPr>
        </p:nvSpPr>
        <p:spPr>
          <a:xfrm>
            <a:off x="8275166" y="3811850"/>
            <a:ext cx="3052244"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28" name="Oval 27">
            <a:extLst>
              <a:ext uri="{FF2B5EF4-FFF2-40B4-BE49-F238E27FC236}">
                <a16:creationId xmlns:a16="http://schemas.microsoft.com/office/drawing/2014/main" id="{5EB0E78F-A5B4-8929-1B25-57B3CC8BF1F4}"/>
              </a:ext>
            </a:extLst>
          </p:cNvPr>
          <p:cNvSpPr/>
          <p:nvPr userDrawn="1"/>
        </p:nvSpPr>
        <p:spPr>
          <a:xfrm>
            <a:off x="1639661" y="1355309"/>
            <a:ext cx="1293340" cy="1293340"/>
          </a:xfrm>
          <a:prstGeom prst="ellipse">
            <a:avLst/>
          </a:prstGeom>
          <a:solidFill>
            <a:srgbClr val="CDFF4E"/>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29" name="Oval 28">
            <a:extLst>
              <a:ext uri="{FF2B5EF4-FFF2-40B4-BE49-F238E27FC236}">
                <a16:creationId xmlns:a16="http://schemas.microsoft.com/office/drawing/2014/main" id="{2F75CA0A-0A24-DE35-F04F-79B3DE4FB61D}"/>
              </a:ext>
            </a:extLst>
          </p:cNvPr>
          <p:cNvSpPr/>
          <p:nvPr userDrawn="1"/>
        </p:nvSpPr>
        <p:spPr>
          <a:xfrm>
            <a:off x="5464013" y="1355309"/>
            <a:ext cx="1293340" cy="1293340"/>
          </a:xfrm>
          <a:prstGeom prst="ellipse">
            <a:avLst/>
          </a:prstGeom>
          <a:solidFill>
            <a:srgbClr val="CDFF4E"/>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1" name="Oval 30">
            <a:extLst>
              <a:ext uri="{FF2B5EF4-FFF2-40B4-BE49-F238E27FC236}">
                <a16:creationId xmlns:a16="http://schemas.microsoft.com/office/drawing/2014/main" id="{41F2D3BD-65E8-DCE0-0DE2-04EB35DEA8ED}"/>
              </a:ext>
            </a:extLst>
          </p:cNvPr>
          <p:cNvSpPr/>
          <p:nvPr userDrawn="1"/>
        </p:nvSpPr>
        <p:spPr>
          <a:xfrm>
            <a:off x="9139072" y="1355309"/>
            <a:ext cx="1293340" cy="1293340"/>
          </a:xfrm>
          <a:prstGeom prst="ellipse">
            <a:avLst/>
          </a:prstGeom>
          <a:solidFill>
            <a:srgbClr val="CDFF4E"/>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2" name="Text Placeholder 3">
            <a:extLst>
              <a:ext uri="{FF2B5EF4-FFF2-40B4-BE49-F238E27FC236}">
                <a16:creationId xmlns:a16="http://schemas.microsoft.com/office/drawing/2014/main" id="{BF9FA8C9-FF5F-9A5F-15A4-640617024272}"/>
              </a:ext>
            </a:extLst>
          </p:cNvPr>
          <p:cNvSpPr>
            <a:spLocks noGrp="1"/>
          </p:cNvSpPr>
          <p:nvPr>
            <p:ph type="body" sz="quarter" idx="18" hasCustomPrompt="1"/>
          </p:nvPr>
        </p:nvSpPr>
        <p:spPr>
          <a:xfrm>
            <a:off x="853439" y="3429000"/>
            <a:ext cx="2964799"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33" name="Text Placeholder 3">
            <a:extLst>
              <a:ext uri="{FF2B5EF4-FFF2-40B4-BE49-F238E27FC236}">
                <a16:creationId xmlns:a16="http://schemas.microsoft.com/office/drawing/2014/main" id="{F4CE85B3-01A8-2E52-59E0-D35ABA859837}"/>
              </a:ext>
            </a:extLst>
          </p:cNvPr>
          <p:cNvSpPr>
            <a:spLocks noGrp="1"/>
          </p:cNvSpPr>
          <p:nvPr>
            <p:ph type="body" sz="quarter" idx="20" hasCustomPrompt="1"/>
          </p:nvPr>
        </p:nvSpPr>
        <p:spPr>
          <a:xfrm>
            <a:off x="4584357" y="3429000"/>
            <a:ext cx="2964523"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34" name="Text Placeholder 3">
            <a:extLst>
              <a:ext uri="{FF2B5EF4-FFF2-40B4-BE49-F238E27FC236}">
                <a16:creationId xmlns:a16="http://schemas.microsoft.com/office/drawing/2014/main" id="{49ADFE56-6C35-B90D-FCA9-8884FC218DBD}"/>
              </a:ext>
            </a:extLst>
          </p:cNvPr>
          <p:cNvSpPr>
            <a:spLocks noGrp="1"/>
          </p:cNvSpPr>
          <p:nvPr>
            <p:ph type="body" sz="quarter" idx="22" hasCustomPrompt="1"/>
          </p:nvPr>
        </p:nvSpPr>
        <p:spPr>
          <a:xfrm>
            <a:off x="8275166" y="3429000"/>
            <a:ext cx="3052244"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35" name="Picture Placeholder 27">
            <a:extLst>
              <a:ext uri="{FF2B5EF4-FFF2-40B4-BE49-F238E27FC236}">
                <a16:creationId xmlns:a16="http://schemas.microsoft.com/office/drawing/2014/main" id="{3D6FEBA3-FA4C-7F4B-9134-9197AAC1CE98}"/>
              </a:ext>
            </a:extLst>
          </p:cNvPr>
          <p:cNvSpPr>
            <a:spLocks noGrp="1"/>
          </p:cNvSpPr>
          <p:nvPr>
            <p:ph type="pic" sz="quarter" idx="23" hasCustomPrompt="1"/>
          </p:nvPr>
        </p:nvSpPr>
        <p:spPr>
          <a:xfrm>
            <a:off x="1975975"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6" name="Picture Placeholder 27">
            <a:extLst>
              <a:ext uri="{FF2B5EF4-FFF2-40B4-BE49-F238E27FC236}">
                <a16:creationId xmlns:a16="http://schemas.microsoft.com/office/drawing/2014/main" id="{66D1FA94-675D-E8ED-55CA-E0DC2AC8DDE0}"/>
              </a:ext>
            </a:extLst>
          </p:cNvPr>
          <p:cNvSpPr>
            <a:spLocks noGrp="1"/>
          </p:cNvSpPr>
          <p:nvPr>
            <p:ph type="pic" sz="quarter" idx="24" hasCustomPrompt="1"/>
          </p:nvPr>
        </p:nvSpPr>
        <p:spPr>
          <a:xfrm>
            <a:off x="5800327"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7" name="Picture Placeholder 27">
            <a:extLst>
              <a:ext uri="{FF2B5EF4-FFF2-40B4-BE49-F238E27FC236}">
                <a16:creationId xmlns:a16="http://schemas.microsoft.com/office/drawing/2014/main" id="{2285EE54-3C54-F034-F038-6FE74F62482D}"/>
              </a:ext>
            </a:extLst>
          </p:cNvPr>
          <p:cNvSpPr>
            <a:spLocks noGrp="1"/>
          </p:cNvSpPr>
          <p:nvPr>
            <p:ph type="pic" sz="quarter" idx="25" hasCustomPrompt="1"/>
          </p:nvPr>
        </p:nvSpPr>
        <p:spPr>
          <a:xfrm>
            <a:off x="9475386"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Tree>
    <p:extLst>
      <p:ext uri="{BB962C8B-B14F-4D97-AF65-F5344CB8AC3E}">
        <p14:creationId xmlns:p14="http://schemas.microsoft.com/office/powerpoint/2010/main" val="3207004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Icons 2">
    <p:spTree>
      <p:nvGrpSpPr>
        <p:cNvPr id="1" name=""/>
        <p:cNvGrpSpPr/>
        <p:nvPr/>
      </p:nvGrpSpPr>
      <p:grpSpPr>
        <a:xfrm>
          <a:off x="0" y="0"/>
          <a:ext cx="0" cy="0"/>
          <a:chOff x="0" y="0"/>
          <a:chExt cx="0" cy="0"/>
        </a:xfrm>
      </p:grpSpPr>
      <p:sp>
        <p:nvSpPr>
          <p:cNvPr id="20" name="Rectangle 19">
            <a:extLst>
              <a:ext uri="{FF2B5EF4-FFF2-40B4-BE49-F238E27FC236}">
                <a16:creationId xmlns:a16="http://schemas.microsoft.com/office/drawing/2014/main" id="{BCDA52D5-04C7-CF08-68F6-E95E49BB80F4}"/>
              </a:ext>
            </a:extLst>
          </p:cNvPr>
          <p:cNvSpPr>
            <a:spLocks noGrp="1" noRot="1" noMove="1" noResize="1" noEditPoints="1" noAdjustHandles="1" noChangeArrowheads="1" noChangeShapeType="1"/>
          </p:cNvSpPr>
          <p:nvPr userDrawn="1"/>
        </p:nvSpPr>
        <p:spPr>
          <a:xfrm>
            <a:off x="-2" y="0"/>
            <a:ext cx="12191999" cy="6858000"/>
          </a:xfrm>
          <a:prstGeom prst="rect">
            <a:avLst/>
          </a:prstGeom>
          <a:gradFill flip="none" rotWithShape="1">
            <a:gsLst>
              <a:gs pos="0">
                <a:srgbClr val="CDFF4E"/>
              </a:gs>
              <a:gs pos="31000">
                <a:srgbClr val="120A36"/>
              </a:gs>
            </a:gsLst>
            <a:path path="circle">
              <a:fillToRect l="100000" b="100000"/>
            </a:path>
            <a:tileRect t="-100000" r="-10000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close-up of a logo&#10;&#10;AI-generated content may be incorrect.">
            <a:extLst>
              <a:ext uri="{FF2B5EF4-FFF2-40B4-BE49-F238E27FC236}">
                <a16:creationId xmlns:a16="http://schemas.microsoft.com/office/drawing/2014/main" id="{FC9350F2-2D1D-D02B-5C65-AC3DB0183C70}"/>
              </a:ext>
            </a:extLst>
          </p:cNvPr>
          <p:cNvPicPr>
            <a:picLocks noChangeAspect="1"/>
          </p:cNvPicPr>
          <p:nvPr userDrawn="1"/>
        </p:nvPicPr>
        <p:blipFill>
          <a:blip r:embed="rId2"/>
          <a:stretch>
            <a:fillRect/>
          </a:stretch>
        </p:blipFill>
        <p:spPr>
          <a:xfrm>
            <a:off x="8234287" y="6220821"/>
            <a:ext cx="3622808" cy="385762"/>
          </a:xfrm>
          <a:prstGeom prst="rect">
            <a:avLst/>
          </a:prstGeom>
        </p:spPr>
      </p:pic>
      <p:sp>
        <p:nvSpPr>
          <p:cNvPr id="11" name="Rectangle 10">
            <a:extLst>
              <a:ext uri="{FF2B5EF4-FFF2-40B4-BE49-F238E27FC236}">
                <a16:creationId xmlns:a16="http://schemas.microsoft.com/office/drawing/2014/main" id="{44561283-C573-19BE-5D66-ABF53E176987}"/>
              </a:ext>
            </a:extLst>
          </p:cNvPr>
          <p:cNvSpPr/>
          <p:nvPr userDrawn="1"/>
        </p:nvSpPr>
        <p:spPr>
          <a:xfrm>
            <a:off x="0" y="-1"/>
            <a:ext cx="12192000" cy="555762"/>
          </a:xfrm>
          <a:prstGeom prst="rect">
            <a:avLst/>
          </a:prstGeom>
          <a:solidFill>
            <a:schemeClr val="accent2"/>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D9861AD-46DF-A338-85BA-89E5C9299003}"/>
              </a:ext>
            </a:extLst>
          </p:cNvPr>
          <p:cNvSpPr/>
          <p:nvPr userDrawn="1"/>
        </p:nvSpPr>
        <p:spPr>
          <a:xfrm>
            <a:off x="0" y="6789700"/>
            <a:ext cx="12192000" cy="80615"/>
          </a:xfrm>
          <a:prstGeom prst="rect">
            <a:avLst/>
          </a:prstGeom>
          <a:solidFill>
            <a:srgbClr val="CDFF4E"/>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 Placeholder 21">
            <a:extLst>
              <a:ext uri="{FF2B5EF4-FFF2-40B4-BE49-F238E27FC236}">
                <a16:creationId xmlns:a16="http://schemas.microsoft.com/office/drawing/2014/main" id="{1F063B32-9991-220E-9B20-DA8CB1A0F27D}"/>
              </a:ext>
            </a:extLst>
          </p:cNvPr>
          <p:cNvSpPr>
            <a:spLocks noGrp="1"/>
          </p:cNvSpPr>
          <p:nvPr>
            <p:ph type="body" sz="quarter" idx="10" hasCustomPrompt="1"/>
          </p:nvPr>
        </p:nvSpPr>
        <p:spPr>
          <a:xfrm>
            <a:off x="334963" y="129582"/>
            <a:ext cx="10742612" cy="321831"/>
          </a:xfrm>
          <a:prstGeom prst="rect">
            <a:avLst/>
          </a:prstGeom>
        </p:spPr>
        <p:txBody>
          <a:bodyPr anchor="ctr"/>
          <a:lstStyle>
            <a:lvl1pPr>
              <a:buNone/>
              <a:defRPr lang="en-US" sz="1400" b="1" i="0" kern="1200" spc="300" dirty="0" smtClean="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pPr lvl="0"/>
            <a:r>
              <a:rPr lang="en-US"/>
              <a:t>CLICK TO ADD HEADER</a:t>
            </a:r>
          </a:p>
        </p:txBody>
      </p:sp>
      <p:sp>
        <p:nvSpPr>
          <p:cNvPr id="2" name="Rounded Rectangle 1">
            <a:extLst>
              <a:ext uri="{FF2B5EF4-FFF2-40B4-BE49-F238E27FC236}">
                <a16:creationId xmlns:a16="http://schemas.microsoft.com/office/drawing/2014/main" id="{31F69D4A-65FB-7FA3-024C-AF0343F8AB68}"/>
              </a:ext>
            </a:extLst>
          </p:cNvPr>
          <p:cNvSpPr/>
          <p:nvPr userDrawn="1"/>
        </p:nvSpPr>
        <p:spPr>
          <a:xfrm>
            <a:off x="625784" y="974837"/>
            <a:ext cx="3436418" cy="4908325"/>
          </a:xfrm>
          <a:prstGeom prst="roundRect">
            <a:avLst>
              <a:gd name="adj" fmla="val 614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3" name="Rounded Rectangle 2">
            <a:extLst>
              <a:ext uri="{FF2B5EF4-FFF2-40B4-BE49-F238E27FC236}">
                <a16:creationId xmlns:a16="http://schemas.microsoft.com/office/drawing/2014/main" id="{C2254A52-6594-033C-931F-353D9CBA3C61}"/>
              </a:ext>
            </a:extLst>
          </p:cNvPr>
          <p:cNvSpPr/>
          <p:nvPr userDrawn="1"/>
        </p:nvSpPr>
        <p:spPr>
          <a:xfrm>
            <a:off x="4348120" y="974837"/>
            <a:ext cx="3436418" cy="4908325"/>
          </a:xfrm>
          <a:prstGeom prst="roundRect">
            <a:avLst>
              <a:gd name="adj" fmla="val 614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4" name="Rounded Rectangle 3">
            <a:extLst>
              <a:ext uri="{FF2B5EF4-FFF2-40B4-BE49-F238E27FC236}">
                <a16:creationId xmlns:a16="http://schemas.microsoft.com/office/drawing/2014/main" id="{05C390D0-0513-3631-94B7-36A39E3D8FEC}"/>
              </a:ext>
            </a:extLst>
          </p:cNvPr>
          <p:cNvSpPr/>
          <p:nvPr userDrawn="1"/>
        </p:nvSpPr>
        <p:spPr>
          <a:xfrm>
            <a:off x="8070456" y="974837"/>
            <a:ext cx="3436418" cy="4908325"/>
          </a:xfrm>
          <a:prstGeom prst="roundRect">
            <a:avLst>
              <a:gd name="adj" fmla="val 6141"/>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0" i="0">
              <a:latin typeface="Arial" panose="020B0604020202020204" pitchFamily="34" charset="0"/>
            </a:endParaRPr>
          </a:p>
        </p:txBody>
      </p:sp>
      <p:sp>
        <p:nvSpPr>
          <p:cNvPr id="28" name="Oval 27">
            <a:extLst>
              <a:ext uri="{FF2B5EF4-FFF2-40B4-BE49-F238E27FC236}">
                <a16:creationId xmlns:a16="http://schemas.microsoft.com/office/drawing/2014/main" id="{5EB0E78F-A5B4-8929-1B25-57B3CC8BF1F4}"/>
              </a:ext>
            </a:extLst>
          </p:cNvPr>
          <p:cNvSpPr/>
          <p:nvPr userDrawn="1"/>
        </p:nvSpPr>
        <p:spPr>
          <a:xfrm>
            <a:off x="1639661" y="1355309"/>
            <a:ext cx="1293340" cy="1293340"/>
          </a:xfrm>
          <a:prstGeom prst="ellipse">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29" name="Oval 28">
            <a:extLst>
              <a:ext uri="{FF2B5EF4-FFF2-40B4-BE49-F238E27FC236}">
                <a16:creationId xmlns:a16="http://schemas.microsoft.com/office/drawing/2014/main" id="{2F75CA0A-0A24-DE35-F04F-79B3DE4FB61D}"/>
              </a:ext>
            </a:extLst>
          </p:cNvPr>
          <p:cNvSpPr/>
          <p:nvPr userDrawn="1"/>
        </p:nvSpPr>
        <p:spPr>
          <a:xfrm>
            <a:off x="5464013" y="1355309"/>
            <a:ext cx="1293340" cy="1293340"/>
          </a:xfrm>
          <a:prstGeom prst="ellipse">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1" name="Oval 30">
            <a:extLst>
              <a:ext uri="{FF2B5EF4-FFF2-40B4-BE49-F238E27FC236}">
                <a16:creationId xmlns:a16="http://schemas.microsoft.com/office/drawing/2014/main" id="{41F2D3BD-65E8-DCE0-0DE2-04EB35DEA8ED}"/>
              </a:ext>
            </a:extLst>
          </p:cNvPr>
          <p:cNvSpPr/>
          <p:nvPr userDrawn="1"/>
        </p:nvSpPr>
        <p:spPr>
          <a:xfrm>
            <a:off x="9139072" y="1355309"/>
            <a:ext cx="1293340" cy="1293340"/>
          </a:xfrm>
          <a:prstGeom prst="ellipse">
            <a:avLst/>
          </a:prstGeom>
          <a:solidFill>
            <a:schemeClr val="accent2"/>
          </a:solidFill>
          <a:ln>
            <a:noFill/>
          </a:ln>
          <a:effectLst/>
        </p:spPr>
        <p:style>
          <a:lnRef idx="2">
            <a:schemeClr val="accent1"/>
          </a:lnRef>
          <a:fillRef idx="0">
            <a:schemeClr val="accent1"/>
          </a:fillRef>
          <a:effectRef idx="1">
            <a:schemeClr val="accent1"/>
          </a:effectRef>
          <a:fontRef idx="minor">
            <a:schemeClr val="tx1"/>
          </a:fontRef>
        </p:style>
        <p:txBody>
          <a:bodyPr rtlCol="0" anchor="ctr"/>
          <a:lstStyle/>
          <a:p>
            <a:pPr lvl="0" algn="ctr"/>
            <a:endParaRPr lang="en-US" b="0" i="0">
              <a:latin typeface="Arial" panose="020B0604020202020204" pitchFamily="34" charset="0"/>
            </a:endParaRPr>
          </a:p>
        </p:txBody>
      </p:sp>
      <p:sp>
        <p:nvSpPr>
          <p:cNvPr id="35" name="Picture Placeholder 27">
            <a:extLst>
              <a:ext uri="{FF2B5EF4-FFF2-40B4-BE49-F238E27FC236}">
                <a16:creationId xmlns:a16="http://schemas.microsoft.com/office/drawing/2014/main" id="{3D6FEBA3-FA4C-7F4B-9134-9197AAC1CE98}"/>
              </a:ext>
            </a:extLst>
          </p:cNvPr>
          <p:cNvSpPr>
            <a:spLocks noGrp="1"/>
          </p:cNvSpPr>
          <p:nvPr>
            <p:ph type="pic" sz="quarter" idx="23" hasCustomPrompt="1"/>
          </p:nvPr>
        </p:nvSpPr>
        <p:spPr>
          <a:xfrm>
            <a:off x="1975975"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6" name="Picture Placeholder 27">
            <a:extLst>
              <a:ext uri="{FF2B5EF4-FFF2-40B4-BE49-F238E27FC236}">
                <a16:creationId xmlns:a16="http://schemas.microsoft.com/office/drawing/2014/main" id="{66D1FA94-675D-E8ED-55CA-E0DC2AC8DDE0}"/>
              </a:ext>
            </a:extLst>
          </p:cNvPr>
          <p:cNvSpPr>
            <a:spLocks noGrp="1"/>
          </p:cNvSpPr>
          <p:nvPr>
            <p:ph type="pic" sz="quarter" idx="24" hasCustomPrompt="1"/>
          </p:nvPr>
        </p:nvSpPr>
        <p:spPr>
          <a:xfrm>
            <a:off x="5800327"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37" name="Picture Placeholder 27">
            <a:extLst>
              <a:ext uri="{FF2B5EF4-FFF2-40B4-BE49-F238E27FC236}">
                <a16:creationId xmlns:a16="http://schemas.microsoft.com/office/drawing/2014/main" id="{2285EE54-3C54-F034-F038-6FE74F62482D}"/>
              </a:ext>
            </a:extLst>
          </p:cNvPr>
          <p:cNvSpPr>
            <a:spLocks noGrp="1"/>
          </p:cNvSpPr>
          <p:nvPr>
            <p:ph type="pic" sz="quarter" idx="25" hasCustomPrompt="1"/>
          </p:nvPr>
        </p:nvSpPr>
        <p:spPr>
          <a:xfrm>
            <a:off x="9475386" y="1692417"/>
            <a:ext cx="620712" cy="619125"/>
          </a:xfrm>
          <a:prstGeom prst="rect">
            <a:avLst/>
          </a:prstGeom>
        </p:spPr>
        <p:txBody>
          <a:bodyPr/>
          <a:lstStyle>
            <a:lvl1pPr marL="0" indent="0" algn="ctr">
              <a:buNone/>
              <a:defRPr b="0" i="0">
                <a:latin typeface="Arial" panose="020B0604020202020204" pitchFamily="34" charset="0"/>
              </a:defRPr>
            </a:lvl1pPr>
          </a:lstStyle>
          <a:p>
            <a:r>
              <a:rPr lang="en-US"/>
              <a:t> </a:t>
            </a:r>
          </a:p>
        </p:txBody>
      </p:sp>
      <p:sp>
        <p:nvSpPr>
          <p:cNvPr id="15" name="Text Placeholder 3">
            <a:extLst>
              <a:ext uri="{FF2B5EF4-FFF2-40B4-BE49-F238E27FC236}">
                <a16:creationId xmlns:a16="http://schemas.microsoft.com/office/drawing/2014/main" id="{897685A3-628F-F313-BC8A-44D4AE718DA4}"/>
              </a:ext>
            </a:extLst>
          </p:cNvPr>
          <p:cNvSpPr>
            <a:spLocks noGrp="1"/>
          </p:cNvSpPr>
          <p:nvPr>
            <p:ph type="body" sz="quarter" idx="17" hasCustomPrompt="1"/>
          </p:nvPr>
        </p:nvSpPr>
        <p:spPr>
          <a:xfrm>
            <a:off x="853439" y="3811850"/>
            <a:ext cx="2964799"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16" name="Text Placeholder 3">
            <a:extLst>
              <a:ext uri="{FF2B5EF4-FFF2-40B4-BE49-F238E27FC236}">
                <a16:creationId xmlns:a16="http://schemas.microsoft.com/office/drawing/2014/main" id="{3805D25A-E6EB-1379-9D95-39D9D13D5BBE}"/>
              </a:ext>
            </a:extLst>
          </p:cNvPr>
          <p:cNvSpPr>
            <a:spLocks noGrp="1"/>
          </p:cNvSpPr>
          <p:nvPr>
            <p:ph type="body" sz="quarter" idx="19" hasCustomPrompt="1"/>
          </p:nvPr>
        </p:nvSpPr>
        <p:spPr>
          <a:xfrm>
            <a:off x="4584357" y="3811850"/>
            <a:ext cx="2964523"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17" name="Text Placeholder 3">
            <a:extLst>
              <a:ext uri="{FF2B5EF4-FFF2-40B4-BE49-F238E27FC236}">
                <a16:creationId xmlns:a16="http://schemas.microsoft.com/office/drawing/2014/main" id="{A70E3312-F4B4-FCF6-3553-E3236905E28F}"/>
              </a:ext>
            </a:extLst>
          </p:cNvPr>
          <p:cNvSpPr>
            <a:spLocks noGrp="1"/>
          </p:cNvSpPr>
          <p:nvPr>
            <p:ph type="body" sz="quarter" idx="21" hasCustomPrompt="1"/>
          </p:nvPr>
        </p:nvSpPr>
        <p:spPr>
          <a:xfrm>
            <a:off x="8275166" y="3811850"/>
            <a:ext cx="3052244" cy="1786310"/>
          </a:xfrm>
          <a:prstGeom prst="rect">
            <a:avLst/>
          </a:prstGeom>
        </p:spPr>
        <p:txBody>
          <a:bodyPr lIns="0" tIns="0" rIns="0" bIns="0"/>
          <a:lstStyle>
            <a:lvl1pPr marL="0" indent="0">
              <a:buClr>
                <a:schemeClr val="accent1"/>
              </a:buClr>
              <a:buNone/>
              <a:defRPr sz="1600" b="0" i="0">
                <a:latin typeface="Arial" panose="020B0604020202020204" pitchFamily="34" charset="0"/>
              </a:defRPr>
            </a:lvl1pPr>
            <a:lvl2pPr>
              <a:buClr>
                <a:schemeClr val="accent1"/>
              </a:buClr>
              <a:defRPr sz="1400" b="0" i="0">
                <a:latin typeface="Raleway" pitchFamily="2" charset="77"/>
              </a:defRPr>
            </a:lvl2pPr>
            <a:lvl3pPr>
              <a:buClr>
                <a:schemeClr val="accent1"/>
              </a:buClr>
              <a:defRPr sz="1200" b="0" i="0">
                <a:latin typeface="Raleway" pitchFamily="2" charset="77"/>
              </a:defRPr>
            </a:lvl3pPr>
            <a:lvl4pPr>
              <a:buClr>
                <a:schemeClr val="accent1"/>
              </a:buClr>
              <a:defRPr sz="1100" b="0" i="0">
                <a:latin typeface="Raleway" pitchFamily="2" charset="77"/>
              </a:defRPr>
            </a:lvl4pPr>
            <a:lvl5pPr>
              <a:buClr>
                <a:schemeClr val="accent1"/>
              </a:buClr>
              <a:defRPr sz="1100" b="0" i="0">
                <a:latin typeface="Raleway" pitchFamily="2" charset="77"/>
              </a:defRPr>
            </a:lvl5pPr>
          </a:lstStyle>
          <a:p>
            <a:pPr lvl="0"/>
            <a:r>
              <a:rPr lang="en-US"/>
              <a:t>Click to add description</a:t>
            </a:r>
          </a:p>
        </p:txBody>
      </p:sp>
      <p:sp>
        <p:nvSpPr>
          <p:cNvPr id="18" name="Text Placeholder 3">
            <a:extLst>
              <a:ext uri="{FF2B5EF4-FFF2-40B4-BE49-F238E27FC236}">
                <a16:creationId xmlns:a16="http://schemas.microsoft.com/office/drawing/2014/main" id="{5E3E3F2C-E496-44A5-97E6-57174E287447}"/>
              </a:ext>
            </a:extLst>
          </p:cNvPr>
          <p:cNvSpPr>
            <a:spLocks noGrp="1"/>
          </p:cNvSpPr>
          <p:nvPr>
            <p:ph type="body" sz="quarter" idx="18" hasCustomPrompt="1"/>
          </p:nvPr>
        </p:nvSpPr>
        <p:spPr>
          <a:xfrm>
            <a:off x="853439" y="3429000"/>
            <a:ext cx="2964799"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19" name="Text Placeholder 3">
            <a:extLst>
              <a:ext uri="{FF2B5EF4-FFF2-40B4-BE49-F238E27FC236}">
                <a16:creationId xmlns:a16="http://schemas.microsoft.com/office/drawing/2014/main" id="{60F2A68F-D0C3-7990-AD14-1D4FCDCF8CED}"/>
              </a:ext>
            </a:extLst>
          </p:cNvPr>
          <p:cNvSpPr>
            <a:spLocks noGrp="1"/>
          </p:cNvSpPr>
          <p:nvPr>
            <p:ph type="body" sz="quarter" idx="20" hasCustomPrompt="1"/>
          </p:nvPr>
        </p:nvSpPr>
        <p:spPr>
          <a:xfrm>
            <a:off x="4584357" y="3429000"/>
            <a:ext cx="2964523"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
        <p:nvSpPr>
          <p:cNvPr id="21" name="Text Placeholder 3">
            <a:extLst>
              <a:ext uri="{FF2B5EF4-FFF2-40B4-BE49-F238E27FC236}">
                <a16:creationId xmlns:a16="http://schemas.microsoft.com/office/drawing/2014/main" id="{301339C8-D557-931C-68B1-9AA53E5C4136}"/>
              </a:ext>
            </a:extLst>
          </p:cNvPr>
          <p:cNvSpPr>
            <a:spLocks noGrp="1"/>
          </p:cNvSpPr>
          <p:nvPr>
            <p:ph type="body" sz="quarter" idx="22" hasCustomPrompt="1"/>
          </p:nvPr>
        </p:nvSpPr>
        <p:spPr>
          <a:xfrm>
            <a:off x="8275166" y="3429000"/>
            <a:ext cx="3052244" cy="279400"/>
          </a:xfrm>
          <a:prstGeom prst="rect">
            <a:avLst/>
          </a:prstGeom>
        </p:spPr>
        <p:txBody>
          <a:bodyPr lIns="0" tIns="0" rIns="0" bIns="0"/>
          <a:lstStyle>
            <a:lvl1pPr marL="0" indent="0">
              <a:buClr>
                <a:schemeClr val="accent1"/>
              </a:buClr>
              <a:buNone/>
              <a:defRPr sz="2000" b="1" i="0">
                <a:solidFill>
                  <a:schemeClr val="tx1"/>
                </a:solidFill>
                <a:latin typeface="Arial" panose="020B0604020202020204" pitchFamily="34" charset="0"/>
                <a:cs typeface="Arial" panose="020B0604020202020204" pitchFamily="34" charset="0"/>
              </a:defRPr>
            </a:lvl1pPr>
            <a:lvl2pPr marL="457200" indent="0">
              <a:buClr>
                <a:schemeClr val="accent1"/>
              </a:buClr>
              <a:buNone/>
              <a:defRPr sz="2000" b="0" i="0">
                <a:solidFill>
                  <a:schemeClr val="bg1"/>
                </a:solidFill>
                <a:latin typeface="Raleway" pitchFamily="2" charset="77"/>
              </a:defRPr>
            </a:lvl2pPr>
            <a:lvl3pPr marL="914400" indent="0">
              <a:buClr>
                <a:schemeClr val="accent1"/>
              </a:buClr>
              <a:buNone/>
              <a:defRPr sz="1800" b="0" i="0">
                <a:solidFill>
                  <a:schemeClr val="bg1"/>
                </a:solidFill>
                <a:latin typeface="Raleway" pitchFamily="2" charset="77"/>
              </a:defRPr>
            </a:lvl3pPr>
            <a:lvl4pPr marL="1371600" indent="0">
              <a:buClr>
                <a:schemeClr val="accent1"/>
              </a:buClr>
              <a:buNone/>
              <a:defRPr sz="1600" b="0" i="0">
                <a:solidFill>
                  <a:schemeClr val="bg1"/>
                </a:solidFill>
                <a:latin typeface="Raleway" pitchFamily="2" charset="77"/>
              </a:defRPr>
            </a:lvl4pPr>
            <a:lvl5pPr marL="1828800" indent="0">
              <a:buClr>
                <a:schemeClr val="accent1"/>
              </a:buClr>
              <a:buNone/>
              <a:defRPr sz="1600" b="0" i="0">
                <a:solidFill>
                  <a:schemeClr val="bg1"/>
                </a:solidFill>
                <a:latin typeface="Raleway" pitchFamily="2" charset="77"/>
              </a:defRPr>
            </a:lvl5pPr>
          </a:lstStyle>
          <a:p>
            <a:pPr lvl="0"/>
            <a:r>
              <a:rPr lang="en-US"/>
              <a:t>Header</a:t>
            </a:r>
          </a:p>
        </p:txBody>
      </p:sp>
    </p:spTree>
    <p:extLst>
      <p:ext uri="{BB962C8B-B14F-4D97-AF65-F5344CB8AC3E}">
        <p14:creationId xmlns:p14="http://schemas.microsoft.com/office/powerpoint/2010/main" val="1649562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9.xml"/><Relationship Id="rId13" Type="http://schemas.openxmlformats.org/officeDocument/2006/relationships/slideLayout" Target="../slideLayouts/slideLayout44.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slideLayout" Target="../slideLayouts/slideLayout43.xml"/><Relationship Id="rId17" Type="http://schemas.openxmlformats.org/officeDocument/2006/relationships/theme" Target="../theme/theme2.xml"/><Relationship Id="rId2" Type="http://schemas.openxmlformats.org/officeDocument/2006/relationships/slideLayout" Target="../slideLayouts/slideLayout33.xml"/><Relationship Id="rId16" Type="http://schemas.openxmlformats.org/officeDocument/2006/relationships/slideLayout" Target="../slideLayouts/slideLayout47.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5" Type="http://schemas.openxmlformats.org/officeDocument/2006/relationships/slideLayout" Target="../slideLayouts/slideLayout4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 Id="rId14"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908032155"/>
      </p:ext>
    </p:extLst>
  </p:cSld>
  <p:clrMap bg1="lt1" tx1="dk1" bg2="lt2" tx2="dk2" accent1="accent1" accent2="accent2" accent3="accent3" accent4="accent4" accent5="accent5" accent6="accent6" hlink="hlink" folHlink="folHlink"/>
  <p:sldLayoutIdLst>
    <p:sldLayoutId id="2147483669" r:id="rId1"/>
    <p:sldLayoutId id="2147483649" r:id="rId2"/>
    <p:sldLayoutId id="2147483650" r:id="rId3"/>
    <p:sldLayoutId id="2147483684" r:id="rId4"/>
    <p:sldLayoutId id="2147483686" r:id="rId5"/>
    <p:sldLayoutId id="2147483651" r:id="rId6"/>
    <p:sldLayoutId id="2147483685" r:id="rId7"/>
    <p:sldLayoutId id="2147483687" r:id="rId8"/>
    <p:sldLayoutId id="2147483688" r:id="rId9"/>
    <p:sldLayoutId id="2147483689" r:id="rId10"/>
    <p:sldLayoutId id="2147483690" r:id="rId11"/>
    <p:sldLayoutId id="2147483652" r:id="rId12"/>
    <p:sldLayoutId id="2147483653" r:id="rId13"/>
    <p:sldLayoutId id="2147483655" r:id="rId14"/>
    <p:sldLayoutId id="2147483654" r:id="rId15"/>
    <p:sldLayoutId id="2147483671" r:id="rId16"/>
    <p:sldLayoutId id="2147483670" r:id="rId17"/>
    <p:sldLayoutId id="2147483673" r:id="rId18"/>
    <p:sldLayoutId id="2147483658" r:id="rId19"/>
    <p:sldLayoutId id="2147483672" r:id="rId20"/>
    <p:sldLayoutId id="2147483674" r:id="rId21"/>
    <p:sldLayoutId id="2147483678" r:id="rId22"/>
    <p:sldLayoutId id="2147483677" r:id="rId23"/>
    <p:sldLayoutId id="2147483680" r:id="rId24"/>
    <p:sldLayoutId id="2147483681" r:id="rId25"/>
    <p:sldLayoutId id="2147483656" r:id="rId26"/>
    <p:sldLayoutId id="2147483675" r:id="rId27"/>
    <p:sldLayoutId id="2147483691" r:id="rId28"/>
    <p:sldLayoutId id="2147483692" r:id="rId29"/>
    <p:sldLayoutId id="2147483657" r:id="rId30"/>
    <p:sldLayoutId id="2147483659" r:id="rId3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9912594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94" r:id="rId4"/>
    <p:sldLayoutId id="2147483693" r:id="rId5"/>
    <p:sldLayoutId id="2147483695" r:id="rId6"/>
    <p:sldLayoutId id="2147483696" r:id="rId7"/>
    <p:sldLayoutId id="2147483667" r:id="rId8"/>
    <p:sldLayoutId id="2147483668" r:id="rId9"/>
    <p:sldLayoutId id="2147483664" r:id="rId10"/>
    <p:sldLayoutId id="2147483676" r:id="rId11"/>
    <p:sldLayoutId id="2147483665" r:id="rId12"/>
    <p:sldLayoutId id="2147483679" r:id="rId13"/>
    <p:sldLayoutId id="2147483682" r:id="rId14"/>
    <p:sldLayoutId id="2147483683" r:id="rId15"/>
    <p:sldLayoutId id="2147483666"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3.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3.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6.png"/><Relationship Id="rId5" Type="http://schemas.microsoft.com/office/2018/10/relationships/comments" Target="../comments/modernComment_14B_1A95CFA.xml"/><Relationship Id="rId4"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2.mp4"/><Relationship Id="rId1" Type="http://schemas.openxmlformats.org/officeDocument/2006/relationships/video" Target="NULL" TargetMode="External"/><Relationship Id="rId6" Type="http://schemas.openxmlformats.org/officeDocument/2006/relationships/image" Target="../media/image17.png"/><Relationship Id="rId5" Type="http://schemas.microsoft.com/office/2018/10/relationships/comments" Target="../comments/modernComment_14F_4984E37B.xml"/><Relationship Id="rId4"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8.png"/><Relationship Id="rId5" Type="http://schemas.microsoft.com/office/2018/10/relationships/comments" Target="../comments/modernComment_150_B2344EAC.xml"/><Relationship Id="rId4"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3.mp4"/><Relationship Id="rId1" Type="http://schemas.microsoft.com/office/2007/relationships/media" Target="../media/media3.mp4"/><Relationship Id="rId6" Type="http://schemas.openxmlformats.org/officeDocument/2006/relationships/image" Target="../media/image19.png"/><Relationship Id="rId5" Type="http://schemas.microsoft.com/office/2018/10/relationships/comments" Target="../comments/modernComment_152_73CCED2D.xml"/><Relationship Id="rId4"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4.mp4"/><Relationship Id="rId1" Type="http://schemas.microsoft.com/office/2007/relationships/media" Target="../media/media4.mp4"/><Relationship Id="rId6" Type="http://schemas.openxmlformats.org/officeDocument/2006/relationships/image" Target="../media/image20.png"/><Relationship Id="rId5" Type="http://schemas.microsoft.com/office/2018/10/relationships/comments" Target="../comments/modernComment_151_B6C0880A.xml"/><Relationship Id="rId4"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5.mp4"/><Relationship Id="rId1" Type="http://schemas.microsoft.com/office/2007/relationships/media" Target="../media/media5.mp4"/><Relationship Id="rId6" Type="http://schemas.openxmlformats.org/officeDocument/2006/relationships/image" Target="../media/image21.png"/><Relationship Id="rId5" Type="http://schemas.microsoft.com/office/2018/10/relationships/comments" Target="../comments/modernComment_153_C8C725AE.xml"/><Relationship Id="rId4"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6.mp4"/><Relationship Id="rId1" Type="http://schemas.microsoft.com/office/2007/relationships/media" Target="../media/media6.mp4"/><Relationship Id="rId6" Type="http://schemas.openxmlformats.org/officeDocument/2006/relationships/image" Target="../media/image22.png"/><Relationship Id="rId5" Type="http://schemas.microsoft.com/office/2018/10/relationships/comments" Target="../comments/modernComment_154_AD3B30DE.xml"/><Relationship Id="rId4"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23.png"/><Relationship Id="rId5" Type="http://schemas.microsoft.com/office/2018/10/relationships/comments" Target="../comments/modernComment_155_D4A7F2ED.xml"/><Relationship Id="rId4" Type="http://schemas.openxmlformats.org/officeDocument/2006/relationships/notesSlide" Target="../notesSlides/notesSlide2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3.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30.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1.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8.xml"/><Relationship Id="rId1" Type="http://schemas.openxmlformats.org/officeDocument/2006/relationships/slideLayout" Target="../slideLayouts/slideLayout22.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3.xml"/><Relationship Id="rId1" Type="http://schemas.openxmlformats.org/officeDocument/2006/relationships/video" Target="https://nerdio1013-my.sharepoint.com/:v:/g/personal/dstephenson_getnerdio_com/IQBemdO9oDkhSp155-zNKVD1Ac1TxItpm1evSt_Y_XXh7D4?nav=eyJyZWZlcnJhbEluZm8iOnsicmVmZXJyYWxBcHAiOiJPbmVEcml2ZUZvckJ1c2luZXNzIiwicmVmZXJyYWxBcHBQbGF0Zm9ybSI6IldlYiIsInJlZmVycmFsTW9kZSI6InZpZXciLCJyZWZlcnJhbFZpZXciOiJNeUZpbGVzTGlua0NvcHkifX0&amp;e=K6jjNQ" TargetMode="External"/><Relationship Id="rId4" Type="http://schemas.openxmlformats.org/officeDocument/2006/relationships/image" Target="../media/image1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DFA2A85-7D5D-41D2-F615-AFB63820F91E}"/>
              </a:ext>
            </a:extLst>
          </p:cNvPr>
          <p:cNvSpPr>
            <a:spLocks noGrp="1"/>
          </p:cNvSpPr>
          <p:nvPr>
            <p:ph type="body" sz="quarter" idx="10"/>
          </p:nvPr>
        </p:nvSpPr>
        <p:spPr/>
        <p:txBody>
          <a:bodyPr lIns="91440" tIns="45720" rIns="91440" bIns="45720" anchor="b"/>
          <a:lstStyle/>
          <a:p>
            <a:pPr marL="10795" indent="-10795"/>
            <a:r>
              <a:rPr lang="en-US">
                <a:latin typeface="Arial"/>
                <a:cs typeface="Arial"/>
              </a:rPr>
              <a:t>Standardize once, deploy everywhere with Autopilot</a:t>
            </a:r>
            <a:endParaRPr lang="en-US" dirty="0">
              <a:latin typeface="Arial"/>
              <a:cs typeface="Arial"/>
            </a:endParaRPr>
          </a:p>
        </p:txBody>
      </p:sp>
      <p:sp>
        <p:nvSpPr>
          <p:cNvPr id="3" name="Text Placeholder 2">
            <a:extLst>
              <a:ext uri="{FF2B5EF4-FFF2-40B4-BE49-F238E27FC236}">
                <a16:creationId xmlns:a16="http://schemas.microsoft.com/office/drawing/2014/main" id="{D0248A32-F4AB-3C34-DE9C-2BB621D70942}"/>
              </a:ext>
            </a:extLst>
          </p:cNvPr>
          <p:cNvSpPr>
            <a:spLocks noGrp="1"/>
          </p:cNvSpPr>
          <p:nvPr>
            <p:ph type="body" sz="quarter" idx="11"/>
          </p:nvPr>
        </p:nvSpPr>
        <p:spPr/>
        <p:txBody>
          <a:bodyPr lIns="91440" tIns="45720" rIns="91440" bIns="45720" anchor="ctr"/>
          <a:lstStyle/>
          <a:p>
            <a:r>
              <a:rPr lang="en-US" dirty="0">
                <a:latin typeface="Arial"/>
                <a:ea typeface="Verdana"/>
                <a:cs typeface="Arial"/>
              </a:rPr>
              <a:t>Hugo Salazar</a:t>
            </a:r>
            <a:endParaRPr lang="en-US" dirty="0"/>
          </a:p>
        </p:txBody>
      </p:sp>
    </p:spTree>
    <p:extLst>
      <p:ext uri="{BB962C8B-B14F-4D97-AF65-F5344CB8AC3E}">
        <p14:creationId xmlns:p14="http://schemas.microsoft.com/office/powerpoint/2010/main" val="212943289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ED625CA-2541-B31A-2EB9-3D41B0961F51}"/>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7C84A58-49F4-C932-C45F-F3A0405C8292}"/>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FFB04428-1E7B-CB49-2044-F122DA53C6DE}"/>
              </a:ext>
            </a:extLst>
          </p:cNvPr>
          <p:cNvSpPr>
            <a:spLocks noGrp="1"/>
          </p:cNvSpPr>
          <p:nvPr>
            <p:ph type="body" sz="quarter" idx="11"/>
          </p:nvPr>
        </p:nvSpPr>
        <p:spPr/>
        <p:txBody>
          <a:bodyPr lIns="91440" tIns="45720" rIns="91440" bIns="45720" anchor="ctr"/>
          <a:lstStyle/>
          <a:p>
            <a:r>
              <a:rPr lang="en-US" dirty="0">
                <a:latin typeface="Arial"/>
                <a:cs typeface="Arial"/>
              </a:rPr>
              <a:t>Why MSP </a:t>
            </a:r>
            <a:r>
              <a:rPr lang="en-US">
                <a:latin typeface="Arial"/>
                <a:cs typeface="Arial"/>
              </a:rPr>
              <a:t>scale made it worse</a:t>
            </a:r>
            <a:endParaRPr lang="en-US" dirty="0">
              <a:latin typeface="Arial"/>
              <a:cs typeface="Arial"/>
            </a:endParaRPr>
          </a:p>
        </p:txBody>
      </p:sp>
      <p:sp>
        <p:nvSpPr>
          <p:cNvPr id="4" name="Text Placeholder 3">
            <a:extLst>
              <a:ext uri="{FF2B5EF4-FFF2-40B4-BE49-F238E27FC236}">
                <a16:creationId xmlns:a16="http://schemas.microsoft.com/office/drawing/2014/main" id="{2BF347CF-A99A-AEA2-D670-B8F5F035854A}"/>
              </a:ext>
            </a:extLst>
          </p:cNvPr>
          <p:cNvSpPr>
            <a:spLocks noGrp="1"/>
          </p:cNvSpPr>
          <p:nvPr>
            <p:ph type="body" sz="quarter" idx="12"/>
          </p:nvPr>
        </p:nvSpPr>
        <p:spPr/>
        <p:txBody>
          <a:bodyPr lIns="91440" tIns="45720" rIns="91440" bIns="45720" anchor="t"/>
          <a:lstStyle/>
          <a:p>
            <a:pPr marL="342900" indent="-342900"/>
            <a:r>
              <a:rPr lang="en-US">
                <a:latin typeface="Arial"/>
                <a:cs typeface="Arial"/>
              </a:rPr>
              <a:t>Every tenant adds process overhead.</a:t>
            </a:r>
          </a:p>
          <a:p>
            <a:pPr marL="342900" indent="-342900"/>
            <a:r>
              <a:rPr lang="en-US" dirty="0">
                <a:latin typeface="Arial"/>
                <a:cs typeface="Arial"/>
              </a:rPr>
              <a:t>Reuse and lifecycle events create cleanup </a:t>
            </a:r>
            <a:r>
              <a:rPr lang="en-US">
                <a:latin typeface="Arial"/>
                <a:cs typeface="Arial"/>
              </a:rPr>
              <a:t>work.</a:t>
            </a:r>
          </a:p>
          <a:p>
            <a:pPr marL="342900" indent="-342900"/>
            <a:r>
              <a:rPr lang="en-US" dirty="0">
                <a:latin typeface="Arial"/>
                <a:cs typeface="Arial"/>
              </a:rPr>
              <a:t>The customer experience stayed clean, but the </a:t>
            </a:r>
            <a:r>
              <a:rPr lang="en-US">
                <a:latin typeface="Arial"/>
                <a:cs typeface="Arial"/>
              </a:rPr>
              <a:t>backend did not.</a:t>
            </a:r>
            <a:endParaRPr lang="en-US" dirty="0">
              <a:latin typeface="Arial"/>
              <a:cs typeface="Arial"/>
            </a:endParaRPr>
          </a:p>
          <a:p>
            <a:endParaRPr lang="en-US" dirty="0"/>
          </a:p>
          <a:p>
            <a:endParaRPr lang="en-US" dirty="0"/>
          </a:p>
        </p:txBody>
      </p:sp>
    </p:spTree>
    <p:extLst>
      <p:ext uri="{BB962C8B-B14F-4D97-AF65-F5344CB8AC3E}">
        <p14:creationId xmlns:p14="http://schemas.microsoft.com/office/powerpoint/2010/main" val="35471709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0AA0827-E43C-AEFE-D76C-47DC8693FCD8}"/>
            </a:ext>
          </a:extLst>
        </p:cNvPr>
        <p:cNvGrpSpPr/>
        <p:nvPr/>
      </p:nvGrpSpPr>
      <p:grpSpPr>
        <a:xfrm>
          <a:off x="0" y="0"/>
          <a:ext cx="0" cy="0"/>
          <a:chOff x="0" y="0"/>
          <a:chExt cx="0" cy="0"/>
        </a:xfrm>
      </p:grpSpPr>
      <p:sp>
        <p:nvSpPr>
          <p:cNvPr id="5" name="Text Placeholder 4">
            <a:extLst>
              <a:ext uri="{FF2B5EF4-FFF2-40B4-BE49-F238E27FC236}">
                <a16:creationId xmlns:a16="http://schemas.microsoft.com/office/drawing/2014/main" id="{5887FB20-2D46-4A74-5DA9-C6D808B8EC1C}"/>
              </a:ext>
            </a:extLst>
          </p:cNvPr>
          <p:cNvSpPr>
            <a:spLocks noGrp="1"/>
          </p:cNvSpPr>
          <p:nvPr>
            <p:ph type="body" sz="quarter" idx="10"/>
          </p:nvPr>
        </p:nvSpPr>
        <p:spPr/>
        <p:txBody>
          <a:bodyPr/>
          <a:lstStyle/>
          <a:p>
            <a:endParaRPr lang="en-US"/>
          </a:p>
        </p:txBody>
      </p:sp>
      <p:sp>
        <p:nvSpPr>
          <p:cNvPr id="6" name="Text Placeholder 5">
            <a:extLst>
              <a:ext uri="{FF2B5EF4-FFF2-40B4-BE49-F238E27FC236}">
                <a16:creationId xmlns:a16="http://schemas.microsoft.com/office/drawing/2014/main" id="{68E66B3A-B56F-7CA8-1E8B-BE7A16574C47}"/>
              </a:ext>
            </a:extLst>
          </p:cNvPr>
          <p:cNvSpPr>
            <a:spLocks noGrp="1"/>
          </p:cNvSpPr>
          <p:nvPr>
            <p:ph type="body" sz="quarter" idx="11"/>
          </p:nvPr>
        </p:nvSpPr>
        <p:spPr/>
        <p:txBody>
          <a:bodyPr lIns="91440" tIns="45720" rIns="91440" bIns="45720" anchor="ctr"/>
          <a:lstStyle/>
          <a:p>
            <a:r>
              <a:rPr lang="en-US">
                <a:latin typeface="Arial"/>
                <a:cs typeface="Arial"/>
              </a:rPr>
              <a:t>Why Microsoft evolved it</a:t>
            </a:r>
            <a:endParaRPr lang="en-US"/>
          </a:p>
        </p:txBody>
      </p:sp>
      <p:sp>
        <p:nvSpPr>
          <p:cNvPr id="14" name="Text 9">
            <a:extLst>
              <a:ext uri="{FF2B5EF4-FFF2-40B4-BE49-F238E27FC236}">
                <a16:creationId xmlns:a16="http://schemas.microsoft.com/office/drawing/2014/main" id="{4A5FDDDE-386C-7727-7E06-17EA6E453838}"/>
              </a:ext>
            </a:extLst>
          </p:cNvPr>
          <p:cNvSpPr/>
          <p:nvPr/>
        </p:nvSpPr>
        <p:spPr>
          <a:xfrm>
            <a:off x="2072295" y="5783119"/>
            <a:ext cx="1446415" cy="594360"/>
          </a:xfrm>
          <a:prstGeom prst="rect">
            <a:avLst/>
          </a:prstGeom>
          <a:noFill/>
          <a:ln/>
        </p:spPr>
        <p:txBody>
          <a:bodyPr wrap="square" lIns="0" tIns="0" rIns="0" bIns="0" rtlCol="0" anchor="ctr"/>
          <a:lstStyle/>
          <a:p>
            <a:pPr marL="0" indent="0" algn="ctr">
              <a:buNone/>
            </a:pPr>
            <a:endParaRPr lang="en-US" sz="2600">
              <a:latin typeface="Arial" panose="020B0604020202020204" pitchFamily="34" charset="0"/>
              <a:cs typeface="Arial" panose="020B0604020202020204" pitchFamily="34" charset="0"/>
            </a:endParaRPr>
          </a:p>
        </p:txBody>
      </p:sp>
      <p:grpSp>
        <p:nvGrpSpPr>
          <p:cNvPr id="2" name="Group 1">
            <a:extLst>
              <a:ext uri="{FF2B5EF4-FFF2-40B4-BE49-F238E27FC236}">
                <a16:creationId xmlns:a16="http://schemas.microsoft.com/office/drawing/2014/main" id="{4477C1BB-8E43-2C9E-5206-955576E9F5A3}"/>
              </a:ext>
            </a:extLst>
          </p:cNvPr>
          <p:cNvGrpSpPr/>
          <p:nvPr/>
        </p:nvGrpSpPr>
        <p:grpSpPr>
          <a:xfrm>
            <a:off x="974034" y="2013369"/>
            <a:ext cx="9689764" cy="3823868"/>
            <a:chOff x="529984" y="2191742"/>
            <a:chExt cx="8857306" cy="3282304"/>
          </a:xfrm>
        </p:grpSpPr>
        <p:sp>
          <p:nvSpPr>
            <p:cNvPr id="3" name="Shape 7">
              <a:extLst>
                <a:ext uri="{FF2B5EF4-FFF2-40B4-BE49-F238E27FC236}">
                  <a16:creationId xmlns:a16="http://schemas.microsoft.com/office/drawing/2014/main" id="{89FC8F26-4875-D9A9-FD08-A3E2BDC0EA71}"/>
                </a:ext>
              </a:extLst>
            </p:cNvPr>
            <p:cNvSpPr>
              <a:spLocks/>
            </p:cNvSpPr>
            <p:nvPr/>
          </p:nvSpPr>
          <p:spPr>
            <a:xfrm>
              <a:off x="529985" y="2196313"/>
              <a:ext cx="1925178" cy="3277733"/>
            </a:xfrm>
            <a:prstGeom prst="rect">
              <a:avLst/>
            </a:prstGeom>
            <a:solidFill>
              <a:srgbClr val="231550"/>
            </a:solidFill>
            <a:ln w="12700">
              <a:solidFill>
                <a:srgbClr val="231550"/>
              </a:solidFill>
              <a:prstDash val="solid"/>
            </a:ln>
            <a:effectLst>
              <a:outerShdw blurRad="101600" dist="38100" dir="8100000" algn="bl" rotWithShape="0">
                <a:srgbClr val="000000">
                  <a:alpha val="18000"/>
                </a:srgbClr>
              </a:outerShdw>
            </a:effectLst>
          </p:spPr>
          <p:txBody>
            <a:bodyPr anchor="ctr"/>
            <a:lstStyle/>
            <a:p>
              <a:pPr algn="ctr"/>
              <a:endParaRPr lang="en-US">
                <a:latin typeface="Arial" panose="020B0604020202020204" pitchFamily="34" charset="0"/>
                <a:cs typeface="Arial" panose="020B0604020202020204" pitchFamily="34" charset="0"/>
              </a:endParaRPr>
            </a:p>
          </p:txBody>
        </p:sp>
        <p:sp>
          <p:nvSpPr>
            <p:cNvPr id="4" name="Shape 8">
              <a:extLst>
                <a:ext uri="{FF2B5EF4-FFF2-40B4-BE49-F238E27FC236}">
                  <a16:creationId xmlns:a16="http://schemas.microsoft.com/office/drawing/2014/main" id="{BACD862E-3FC3-47AB-C1F9-3861730D0148}"/>
                </a:ext>
              </a:extLst>
            </p:cNvPr>
            <p:cNvSpPr>
              <a:spLocks/>
            </p:cNvSpPr>
            <p:nvPr/>
          </p:nvSpPr>
          <p:spPr>
            <a:xfrm>
              <a:off x="529984" y="2200884"/>
              <a:ext cx="1925177" cy="617220"/>
            </a:xfrm>
            <a:prstGeom prst="rect">
              <a:avLst/>
            </a:prstGeom>
            <a:solidFill>
              <a:srgbClr val="2A1860"/>
            </a:solidFill>
            <a:ln w="12700">
              <a:solidFill>
                <a:srgbClr val="2A1860"/>
              </a:solidFill>
              <a:prstDash val="solid"/>
            </a:ln>
          </p:spPr>
          <p:txBody>
            <a:bodyPr anchor="ctr"/>
            <a:lstStyle/>
            <a:p>
              <a:pPr algn="ctr"/>
              <a:r>
                <a:rPr lang="en-US" sz="3200" b="1">
                  <a:solidFill>
                    <a:srgbClr val="CDFF4E"/>
                  </a:solidFill>
                  <a:latin typeface="Arial" panose="020B0604020202020204" pitchFamily="34" charset="0"/>
                  <a:ea typeface="Arial Black" pitchFamily="34" charset="-122"/>
                  <a:cs typeface="Arial" panose="020B0604020202020204" pitchFamily="34" charset="0"/>
                </a:rPr>
                <a:t>1</a:t>
              </a:r>
              <a:endParaRPr lang="en-US" sz="3200">
                <a:latin typeface="Arial" panose="020B0604020202020204" pitchFamily="34" charset="0"/>
                <a:cs typeface="Arial" panose="020B0604020202020204" pitchFamily="34" charset="0"/>
              </a:endParaRPr>
            </a:p>
          </p:txBody>
        </p:sp>
        <p:sp>
          <p:nvSpPr>
            <p:cNvPr id="15" name="Text 10">
              <a:extLst>
                <a:ext uri="{FF2B5EF4-FFF2-40B4-BE49-F238E27FC236}">
                  <a16:creationId xmlns:a16="http://schemas.microsoft.com/office/drawing/2014/main" id="{419CA6B2-5383-9262-31A9-BCAF5D2979B4}"/>
                </a:ext>
              </a:extLst>
            </p:cNvPr>
            <p:cNvSpPr>
              <a:spLocks/>
            </p:cNvSpPr>
            <p:nvPr/>
          </p:nvSpPr>
          <p:spPr>
            <a:xfrm>
              <a:off x="751909" y="3043343"/>
              <a:ext cx="1408176" cy="502920"/>
            </a:xfrm>
            <a:prstGeom prst="rect">
              <a:avLst/>
            </a:prstGeom>
            <a:noFill/>
            <a:ln/>
          </p:spPr>
          <p:txBody>
            <a:bodyPr wrap="square" lIns="0" tIns="0" rIns="0" bIns="0" rtlCol="0" anchor="ctr"/>
            <a:lstStyle/>
            <a:p>
              <a:pPr marL="0" indent="0" algn="ctr">
                <a:buNone/>
              </a:pPr>
              <a:r>
                <a:rPr lang="en-US" sz="1600" b="1">
                  <a:solidFill>
                    <a:srgbClr val="FFFFFF"/>
                  </a:solidFill>
                  <a:latin typeface="Arial"/>
                  <a:cs typeface="Arial"/>
                </a:rPr>
                <a:t>Simple</a:t>
              </a:r>
              <a:endParaRPr lang="en-US" sz="1600">
                <a:latin typeface="Arial" panose="020B0604020202020204" pitchFamily="34" charset="0"/>
                <a:cs typeface="Arial" panose="020B0604020202020204" pitchFamily="34" charset="0"/>
              </a:endParaRPr>
            </a:p>
          </p:txBody>
        </p:sp>
        <p:sp>
          <p:nvSpPr>
            <p:cNvPr id="16" name="Text 11">
              <a:extLst>
                <a:ext uri="{FF2B5EF4-FFF2-40B4-BE49-F238E27FC236}">
                  <a16:creationId xmlns:a16="http://schemas.microsoft.com/office/drawing/2014/main" id="{CEB64C2B-4C49-8414-02B4-625CC38DFFDE}"/>
                </a:ext>
              </a:extLst>
            </p:cNvPr>
            <p:cNvSpPr>
              <a:spLocks/>
            </p:cNvSpPr>
            <p:nvPr/>
          </p:nvSpPr>
          <p:spPr>
            <a:xfrm>
              <a:off x="649461" y="3669060"/>
              <a:ext cx="1613071" cy="1554480"/>
            </a:xfrm>
            <a:prstGeom prst="rect">
              <a:avLst/>
            </a:prstGeom>
            <a:noFill/>
            <a:ln/>
          </p:spPr>
          <p:txBody>
            <a:bodyPr wrap="square" lIns="0" tIns="0" rIns="0" bIns="0" rtlCol="0" anchor="ctr"/>
            <a:lstStyle/>
            <a:p>
              <a:pPr algn="ctr"/>
              <a:r>
                <a:rPr lang="en-US" sz="1400">
                  <a:solidFill>
                    <a:srgbClr val="A89FC0"/>
                  </a:solidFill>
                  <a:latin typeface="Arial"/>
                  <a:cs typeface="Arial"/>
                </a:rPr>
                <a:t>No need to maintain separate Autopilot profile and enrollment status page.</a:t>
              </a:r>
              <a:endParaRPr lang="en-US" sz="1400">
                <a:latin typeface="Arial"/>
                <a:cs typeface="Arial"/>
              </a:endParaRPr>
            </a:p>
          </p:txBody>
        </p:sp>
        <p:sp>
          <p:nvSpPr>
            <p:cNvPr id="8" name="Shape 7">
              <a:extLst>
                <a:ext uri="{FF2B5EF4-FFF2-40B4-BE49-F238E27FC236}">
                  <a16:creationId xmlns:a16="http://schemas.microsoft.com/office/drawing/2014/main" id="{200D8CD2-C414-08E3-FDC4-D0D5A0CDFD18}"/>
                </a:ext>
              </a:extLst>
            </p:cNvPr>
            <p:cNvSpPr>
              <a:spLocks/>
            </p:cNvSpPr>
            <p:nvPr/>
          </p:nvSpPr>
          <p:spPr>
            <a:xfrm>
              <a:off x="2840695" y="2196313"/>
              <a:ext cx="1925178" cy="3277733"/>
            </a:xfrm>
            <a:prstGeom prst="rect">
              <a:avLst/>
            </a:prstGeom>
            <a:solidFill>
              <a:srgbClr val="231550"/>
            </a:solidFill>
            <a:ln w="12700">
              <a:solidFill>
                <a:srgbClr val="231550"/>
              </a:solidFill>
              <a:prstDash val="solid"/>
            </a:ln>
            <a:effectLst>
              <a:outerShdw blurRad="101600" dist="38100" dir="8100000" algn="bl" rotWithShape="0">
                <a:srgbClr val="000000">
                  <a:alpha val="18000"/>
                </a:srgbClr>
              </a:outerShdw>
            </a:effectLst>
          </p:spPr>
          <p:txBody>
            <a:bodyPr anchor="ctr"/>
            <a:lstStyle/>
            <a:p>
              <a:pPr algn="ctr"/>
              <a:endParaRPr lang="en-US">
                <a:latin typeface="Arial" panose="020B0604020202020204" pitchFamily="34" charset="0"/>
                <a:cs typeface="Arial" panose="020B0604020202020204" pitchFamily="34" charset="0"/>
              </a:endParaRPr>
            </a:p>
          </p:txBody>
        </p:sp>
        <p:sp>
          <p:nvSpPr>
            <p:cNvPr id="9" name="Shape 8">
              <a:extLst>
                <a:ext uri="{FF2B5EF4-FFF2-40B4-BE49-F238E27FC236}">
                  <a16:creationId xmlns:a16="http://schemas.microsoft.com/office/drawing/2014/main" id="{488E8E02-5906-6FBE-4B96-1F9D1187DA91}"/>
                </a:ext>
              </a:extLst>
            </p:cNvPr>
            <p:cNvSpPr>
              <a:spLocks/>
            </p:cNvSpPr>
            <p:nvPr/>
          </p:nvSpPr>
          <p:spPr>
            <a:xfrm>
              <a:off x="2840694" y="2200884"/>
              <a:ext cx="1925177" cy="617220"/>
            </a:xfrm>
            <a:prstGeom prst="rect">
              <a:avLst/>
            </a:prstGeom>
            <a:solidFill>
              <a:srgbClr val="2A1860"/>
            </a:solidFill>
            <a:ln w="12700">
              <a:solidFill>
                <a:srgbClr val="2A1860"/>
              </a:solidFill>
              <a:prstDash val="solid"/>
            </a:ln>
          </p:spPr>
          <p:txBody>
            <a:bodyPr anchor="ctr"/>
            <a:lstStyle/>
            <a:p>
              <a:pPr algn="ctr"/>
              <a:r>
                <a:rPr lang="en-US" sz="3200" b="1">
                  <a:solidFill>
                    <a:srgbClr val="CDFF4E"/>
                  </a:solidFill>
                  <a:latin typeface="Arial" panose="020B0604020202020204" pitchFamily="34" charset="0"/>
                  <a:cs typeface="Arial" panose="020B0604020202020204" pitchFamily="34" charset="0"/>
                </a:rPr>
                <a:t>2</a:t>
              </a:r>
              <a:endParaRPr lang="en-US" sz="3200">
                <a:latin typeface="Arial" panose="020B0604020202020204" pitchFamily="34" charset="0"/>
                <a:cs typeface="Arial" panose="020B0604020202020204" pitchFamily="34" charset="0"/>
              </a:endParaRPr>
            </a:p>
          </p:txBody>
        </p:sp>
        <p:sp>
          <p:nvSpPr>
            <p:cNvPr id="10" name="Text 10">
              <a:extLst>
                <a:ext uri="{FF2B5EF4-FFF2-40B4-BE49-F238E27FC236}">
                  <a16:creationId xmlns:a16="http://schemas.microsoft.com/office/drawing/2014/main" id="{3145D274-8014-A3C1-0F66-F224D4E9AD36}"/>
                </a:ext>
              </a:extLst>
            </p:cNvPr>
            <p:cNvSpPr>
              <a:spLocks/>
            </p:cNvSpPr>
            <p:nvPr/>
          </p:nvSpPr>
          <p:spPr>
            <a:xfrm>
              <a:off x="3062619" y="3043343"/>
              <a:ext cx="1408176" cy="502920"/>
            </a:xfrm>
            <a:prstGeom prst="rect">
              <a:avLst/>
            </a:prstGeom>
            <a:noFill/>
            <a:ln/>
          </p:spPr>
          <p:txBody>
            <a:bodyPr wrap="square" lIns="0" tIns="0" rIns="0" bIns="0" rtlCol="0" anchor="ctr"/>
            <a:lstStyle/>
            <a:p>
              <a:pPr marL="0" indent="0" algn="ctr">
                <a:buNone/>
              </a:pPr>
              <a:r>
                <a:rPr lang="en-US" sz="1600" b="1">
                  <a:solidFill>
                    <a:srgbClr val="FFFFFF"/>
                  </a:solidFill>
                  <a:latin typeface="Arial"/>
                  <a:cs typeface="Arial"/>
                </a:rPr>
                <a:t>Fast</a:t>
              </a:r>
              <a:endParaRPr lang="en-US" sz="1600">
                <a:latin typeface="Arial" panose="020B0604020202020204" pitchFamily="34" charset="0"/>
                <a:cs typeface="Arial" panose="020B0604020202020204" pitchFamily="34" charset="0"/>
              </a:endParaRPr>
            </a:p>
          </p:txBody>
        </p:sp>
        <p:sp>
          <p:nvSpPr>
            <p:cNvPr id="11" name="Text 11">
              <a:extLst>
                <a:ext uri="{FF2B5EF4-FFF2-40B4-BE49-F238E27FC236}">
                  <a16:creationId xmlns:a16="http://schemas.microsoft.com/office/drawing/2014/main" id="{D3DBAF4A-BFD2-A3ED-860A-A0DA9B1778D7}"/>
                </a:ext>
              </a:extLst>
            </p:cNvPr>
            <p:cNvSpPr>
              <a:spLocks/>
            </p:cNvSpPr>
            <p:nvPr/>
          </p:nvSpPr>
          <p:spPr>
            <a:xfrm>
              <a:off x="2960171" y="3669060"/>
              <a:ext cx="1613071" cy="1554480"/>
            </a:xfrm>
            <a:prstGeom prst="rect">
              <a:avLst/>
            </a:prstGeom>
            <a:noFill/>
            <a:ln/>
          </p:spPr>
          <p:txBody>
            <a:bodyPr wrap="square" lIns="0" tIns="0" rIns="0" bIns="0" rtlCol="0" anchor="ctr"/>
            <a:lstStyle/>
            <a:p>
              <a:pPr algn="ctr"/>
              <a:r>
                <a:rPr lang="en-US" sz="1400">
                  <a:solidFill>
                    <a:srgbClr val="A89FC0"/>
                  </a:solidFill>
                  <a:latin typeface="Arial" panose="020B0604020202020204" pitchFamily="34" charset="0"/>
                  <a:cs typeface="Arial" panose="020B0604020202020204" pitchFamily="34" charset="0"/>
                </a:rPr>
                <a:t>No more latency issues caused by dynamic groups.</a:t>
              </a:r>
              <a:endParaRPr lang="en-US" sz="1400">
                <a:latin typeface="Arial" panose="020B0604020202020204" pitchFamily="34" charset="0"/>
                <a:cs typeface="Arial" panose="020B0604020202020204" pitchFamily="34" charset="0"/>
              </a:endParaRPr>
            </a:p>
          </p:txBody>
        </p:sp>
        <p:sp>
          <p:nvSpPr>
            <p:cNvPr id="12" name="Shape 7">
              <a:extLst>
                <a:ext uri="{FF2B5EF4-FFF2-40B4-BE49-F238E27FC236}">
                  <a16:creationId xmlns:a16="http://schemas.microsoft.com/office/drawing/2014/main" id="{498BA620-13DB-8313-7452-D03EC30A066B}"/>
                </a:ext>
              </a:extLst>
            </p:cNvPr>
            <p:cNvSpPr>
              <a:spLocks/>
            </p:cNvSpPr>
            <p:nvPr/>
          </p:nvSpPr>
          <p:spPr>
            <a:xfrm>
              <a:off x="5151404" y="2196313"/>
              <a:ext cx="1925178" cy="3277733"/>
            </a:xfrm>
            <a:prstGeom prst="rect">
              <a:avLst/>
            </a:prstGeom>
            <a:solidFill>
              <a:srgbClr val="231550"/>
            </a:solidFill>
            <a:ln w="12700">
              <a:solidFill>
                <a:srgbClr val="231550"/>
              </a:solidFill>
              <a:prstDash val="solid"/>
            </a:ln>
            <a:effectLst>
              <a:outerShdw blurRad="101600" dist="38100" dir="8100000" algn="bl" rotWithShape="0">
                <a:srgbClr val="000000">
                  <a:alpha val="18000"/>
                </a:srgbClr>
              </a:outerShdw>
            </a:effectLst>
          </p:spPr>
          <p:txBody>
            <a:bodyPr anchor="ctr"/>
            <a:lstStyle/>
            <a:p>
              <a:pPr algn="ctr"/>
              <a:endParaRPr lang="en-US">
                <a:latin typeface="Arial" panose="020B0604020202020204" pitchFamily="34" charset="0"/>
                <a:cs typeface="Arial" panose="020B0604020202020204" pitchFamily="34" charset="0"/>
              </a:endParaRPr>
            </a:p>
          </p:txBody>
        </p:sp>
        <p:sp>
          <p:nvSpPr>
            <p:cNvPr id="13" name="Shape 8">
              <a:extLst>
                <a:ext uri="{FF2B5EF4-FFF2-40B4-BE49-F238E27FC236}">
                  <a16:creationId xmlns:a16="http://schemas.microsoft.com/office/drawing/2014/main" id="{F64CBFB1-F6CA-25F9-5779-75882BB7BEB2}"/>
                </a:ext>
              </a:extLst>
            </p:cNvPr>
            <p:cNvSpPr>
              <a:spLocks/>
            </p:cNvSpPr>
            <p:nvPr/>
          </p:nvSpPr>
          <p:spPr>
            <a:xfrm>
              <a:off x="5151403" y="2200884"/>
              <a:ext cx="1925177" cy="617220"/>
            </a:xfrm>
            <a:prstGeom prst="rect">
              <a:avLst/>
            </a:prstGeom>
            <a:solidFill>
              <a:srgbClr val="2A1860"/>
            </a:solidFill>
            <a:ln w="12700">
              <a:solidFill>
                <a:srgbClr val="2A1860"/>
              </a:solidFill>
              <a:prstDash val="solid"/>
            </a:ln>
          </p:spPr>
          <p:txBody>
            <a:bodyPr anchor="ctr"/>
            <a:lstStyle/>
            <a:p>
              <a:pPr algn="ctr"/>
              <a:r>
                <a:rPr lang="en-US" sz="3200" b="1">
                  <a:solidFill>
                    <a:srgbClr val="CDFF4E"/>
                  </a:solidFill>
                  <a:latin typeface="Arial" panose="020B0604020202020204" pitchFamily="34" charset="0"/>
                  <a:cs typeface="Arial" panose="020B0604020202020204" pitchFamily="34" charset="0"/>
                </a:rPr>
                <a:t>3</a:t>
              </a:r>
              <a:endParaRPr lang="en-US" sz="3200">
                <a:latin typeface="Arial" panose="020B0604020202020204" pitchFamily="34" charset="0"/>
                <a:cs typeface="Arial" panose="020B0604020202020204" pitchFamily="34" charset="0"/>
              </a:endParaRPr>
            </a:p>
          </p:txBody>
        </p:sp>
        <p:sp>
          <p:nvSpPr>
            <p:cNvPr id="42" name="Text 10">
              <a:extLst>
                <a:ext uri="{FF2B5EF4-FFF2-40B4-BE49-F238E27FC236}">
                  <a16:creationId xmlns:a16="http://schemas.microsoft.com/office/drawing/2014/main" id="{EF76E4F5-301E-CC5B-17C2-936F30255BA9}"/>
                </a:ext>
              </a:extLst>
            </p:cNvPr>
            <p:cNvSpPr>
              <a:spLocks/>
            </p:cNvSpPr>
            <p:nvPr/>
          </p:nvSpPr>
          <p:spPr>
            <a:xfrm>
              <a:off x="5373328" y="3043343"/>
              <a:ext cx="1408176" cy="502920"/>
            </a:xfrm>
            <a:prstGeom prst="rect">
              <a:avLst/>
            </a:prstGeom>
            <a:noFill/>
            <a:ln/>
          </p:spPr>
          <p:txBody>
            <a:bodyPr wrap="square" lIns="0" tIns="0" rIns="0" bIns="0" rtlCol="0" anchor="ctr"/>
            <a:lstStyle/>
            <a:p>
              <a:pPr marL="0" indent="0" algn="ctr">
                <a:buNone/>
              </a:pPr>
              <a:r>
                <a:rPr lang="en-US" sz="1600" b="1">
                  <a:solidFill>
                    <a:srgbClr val="FFFFFF"/>
                  </a:solidFill>
                  <a:latin typeface="Arial"/>
                  <a:cs typeface="Arial"/>
                </a:rPr>
                <a:t>Observable</a:t>
              </a:r>
              <a:endParaRPr lang="en-US" sz="1600">
                <a:latin typeface="Arial" panose="020B0604020202020204" pitchFamily="34" charset="0"/>
                <a:cs typeface="Arial" panose="020B0604020202020204" pitchFamily="34" charset="0"/>
              </a:endParaRPr>
            </a:p>
          </p:txBody>
        </p:sp>
        <p:sp>
          <p:nvSpPr>
            <p:cNvPr id="43" name="Text 11">
              <a:extLst>
                <a:ext uri="{FF2B5EF4-FFF2-40B4-BE49-F238E27FC236}">
                  <a16:creationId xmlns:a16="http://schemas.microsoft.com/office/drawing/2014/main" id="{71105E64-950B-2989-4CC2-224F8B86DA6F}"/>
                </a:ext>
              </a:extLst>
            </p:cNvPr>
            <p:cNvSpPr>
              <a:spLocks/>
            </p:cNvSpPr>
            <p:nvPr/>
          </p:nvSpPr>
          <p:spPr>
            <a:xfrm>
              <a:off x="5270880" y="3669060"/>
              <a:ext cx="1613071" cy="1554480"/>
            </a:xfrm>
            <a:prstGeom prst="rect">
              <a:avLst/>
            </a:prstGeom>
            <a:noFill/>
            <a:ln/>
          </p:spPr>
          <p:txBody>
            <a:bodyPr wrap="square" lIns="0" tIns="0" rIns="0" bIns="0" rtlCol="0" anchor="ctr"/>
            <a:lstStyle/>
            <a:p>
              <a:pPr algn="ctr"/>
              <a:r>
                <a:rPr lang="en-US" sz="1400">
                  <a:solidFill>
                    <a:srgbClr val="A89FC0"/>
                  </a:solidFill>
                  <a:latin typeface="Arial"/>
                  <a:cs typeface="Arial"/>
                </a:rPr>
                <a:t>Real time monitoring.</a:t>
              </a:r>
              <a:endParaRPr lang="en-US" sz="1400">
                <a:latin typeface="Arial"/>
                <a:cs typeface="Arial"/>
              </a:endParaRPr>
            </a:p>
          </p:txBody>
        </p:sp>
        <p:sp>
          <p:nvSpPr>
            <p:cNvPr id="49" name="Shape 7">
              <a:extLst>
                <a:ext uri="{FF2B5EF4-FFF2-40B4-BE49-F238E27FC236}">
                  <a16:creationId xmlns:a16="http://schemas.microsoft.com/office/drawing/2014/main" id="{6A674277-82EC-A6A1-8EE9-C00ED6F08D87}"/>
                </a:ext>
              </a:extLst>
            </p:cNvPr>
            <p:cNvSpPr>
              <a:spLocks/>
            </p:cNvSpPr>
            <p:nvPr/>
          </p:nvSpPr>
          <p:spPr>
            <a:xfrm>
              <a:off x="7462112" y="2191742"/>
              <a:ext cx="1925178" cy="3277733"/>
            </a:xfrm>
            <a:prstGeom prst="rect">
              <a:avLst/>
            </a:prstGeom>
            <a:solidFill>
              <a:srgbClr val="231550"/>
            </a:solidFill>
            <a:ln w="12700">
              <a:solidFill>
                <a:srgbClr val="231550"/>
              </a:solidFill>
              <a:prstDash val="solid"/>
            </a:ln>
            <a:effectLst>
              <a:outerShdw blurRad="101600" dist="38100" dir="8100000" algn="bl" rotWithShape="0">
                <a:srgbClr val="000000">
                  <a:alpha val="18000"/>
                </a:srgbClr>
              </a:outerShdw>
            </a:effectLst>
          </p:spPr>
          <p:txBody>
            <a:bodyPr anchor="ctr"/>
            <a:lstStyle/>
            <a:p>
              <a:pPr algn="ctr"/>
              <a:endParaRPr lang="en-US">
                <a:latin typeface="Arial" panose="020B0604020202020204" pitchFamily="34" charset="0"/>
                <a:cs typeface="Arial" panose="020B0604020202020204" pitchFamily="34" charset="0"/>
              </a:endParaRPr>
            </a:p>
          </p:txBody>
        </p:sp>
        <p:sp>
          <p:nvSpPr>
            <p:cNvPr id="50" name="Shape 8">
              <a:extLst>
                <a:ext uri="{FF2B5EF4-FFF2-40B4-BE49-F238E27FC236}">
                  <a16:creationId xmlns:a16="http://schemas.microsoft.com/office/drawing/2014/main" id="{96431453-175B-52D1-1A14-394DEDE4C4F4}"/>
                </a:ext>
              </a:extLst>
            </p:cNvPr>
            <p:cNvSpPr>
              <a:spLocks/>
            </p:cNvSpPr>
            <p:nvPr/>
          </p:nvSpPr>
          <p:spPr>
            <a:xfrm>
              <a:off x="7462111" y="2196313"/>
              <a:ext cx="1925177" cy="617220"/>
            </a:xfrm>
            <a:prstGeom prst="rect">
              <a:avLst/>
            </a:prstGeom>
            <a:solidFill>
              <a:srgbClr val="2A1860"/>
            </a:solidFill>
            <a:ln w="12700">
              <a:solidFill>
                <a:srgbClr val="2A1860"/>
              </a:solidFill>
              <a:prstDash val="solid"/>
            </a:ln>
          </p:spPr>
          <p:txBody>
            <a:bodyPr anchor="ctr"/>
            <a:lstStyle/>
            <a:p>
              <a:pPr algn="ctr"/>
              <a:r>
                <a:rPr lang="en-US" sz="3200" b="1">
                  <a:solidFill>
                    <a:srgbClr val="CDFF4E"/>
                  </a:solidFill>
                  <a:latin typeface="Arial" panose="020B0604020202020204" pitchFamily="34" charset="0"/>
                  <a:cs typeface="Arial" panose="020B0604020202020204" pitchFamily="34" charset="0"/>
                </a:rPr>
                <a:t>4</a:t>
              </a:r>
              <a:endParaRPr lang="en-US" sz="3200">
                <a:latin typeface="Arial" panose="020B0604020202020204" pitchFamily="34" charset="0"/>
                <a:cs typeface="Arial" panose="020B0604020202020204" pitchFamily="34" charset="0"/>
              </a:endParaRPr>
            </a:p>
          </p:txBody>
        </p:sp>
        <p:sp>
          <p:nvSpPr>
            <p:cNvPr id="51" name="Text 10">
              <a:extLst>
                <a:ext uri="{FF2B5EF4-FFF2-40B4-BE49-F238E27FC236}">
                  <a16:creationId xmlns:a16="http://schemas.microsoft.com/office/drawing/2014/main" id="{46C99E4A-124F-00D8-6725-F8F19829EC08}"/>
                </a:ext>
              </a:extLst>
            </p:cNvPr>
            <p:cNvSpPr>
              <a:spLocks/>
            </p:cNvSpPr>
            <p:nvPr/>
          </p:nvSpPr>
          <p:spPr>
            <a:xfrm>
              <a:off x="7684036" y="3038772"/>
              <a:ext cx="1408176" cy="502920"/>
            </a:xfrm>
            <a:prstGeom prst="rect">
              <a:avLst/>
            </a:prstGeom>
            <a:noFill/>
            <a:ln/>
          </p:spPr>
          <p:txBody>
            <a:bodyPr wrap="square" lIns="0" tIns="0" rIns="0" bIns="0" rtlCol="0" anchor="ctr"/>
            <a:lstStyle/>
            <a:p>
              <a:pPr marL="0" indent="0" algn="ctr">
                <a:buNone/>
              </a:pPr>
              <a:r>
                <a:rPr lang="en-US" sz="1600" b="1">
                  <a:solidFill>
                    <a:srgbClr val="FFFFFF"/>
                  </a:solidFill>
                  <a:latin typeface="Arial"/>
                  <a:cs typeface="Arial"/>
                </a:rPr>
                <a:t>Reliable</a:t>
              </a:r>
              <a:endParaRPr lang="en-US" sz="1600">
                <a:latin typeface="Arial" panose="020B0604020202020204" pitchFamily="34" charset="0"/>
                <a:cs typeface="Arial" panose="020B0604020202020204" pitchFamily="34" charset="0"/>
              </a:endParaRPr>
            </a:p>
          </p:txBody>
        </p:sp>
        <p:sp>
          <p:nvSpPr>
            <p:cNvPr id="52" name="Text 11">
              <a:extLst>
                <a:ext uri="{FF2B5EF4-FFF2-40B4-BE49-F238E27FC236}">
                  <a16:creationId xmlns:a16="http://schemas.microsoft.com/office/drawing/2014/main" id="{7A61AB98-2FC1-5EC1-5DEF-FC86D79058EC}"/>
                </a:ext>
              </a:extLst>
            </p:cNvPr>
            <p:cNvSpPr>
              <a:spLocks/>
            </p:cNvSpPr>
            <p:nvPr/>
          </p:nvSpPr>
          <p:spPr>
            <a:xfrm>
              <a:off x="7581588" y="3664489"/>
              <a:ext cx="1613071" cy="1554480"/>
            </a:xfrm>
            <a:prstGeom prst="rect">
              <a:avLst/>
            </a:prstGeom>
            <a:noFill/>
            <a:ln/>
          </p:spPr>
          <p:txBody>
            <a:bodyPr wrap="square" lIns="0" tIns="0" rIns="0" bIns="0" rtlCol="0" anchor="ctr"/>
            <a:lstStyle/>
            <a:p>
              <a:pPr algn="ctr"/>
              <a:r>
                <a:rPr lang="en-US" sz="1400">
                  <a:solidFill>
                    <a:srgbClr val="A89FC0"/>
                  </a:solidFill>
                  <a:latin typeface="Arial" panose="020B0604020202020204" pitchFamily="34" charset="0"/>
                  <a:cs typeface="Arial" panose="020B0604020202020204" pitchFamily="34" charset="0"/>
                </a:rPr>
                <a:t>Configurations and apps are delivered serially. </a:t>
              </a:r>
              <a:endParaRPr lang="en-US" sz="140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52438534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8C2F74-D5BF-FD1B-4FE3-78EE4E3170D0}"/>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E7BA6D7E-D736-D1C3-0CE1-2BDE0B83074A}"/>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4D21B6EC-3FD8-F6E3-78FC-783DF70F83E0}"/>
              </a:ext>
            </a:extLst>
          </p:cNvPr>
          <p:cNvSpPr>
            <a:spLocks noGrp="1"/>
          </p:cNvSpPr>
          <p:nvPr>
            <p:ph type="body" sz="quarter" idx="11"/>
          </p:nvPr>
        </p:nvSpPr>
        <p:spPr/>
        <p:txBody>
          <a:bodyPr lIns="91440" tIns="45720" rIns="91440" bIns="45720" anchor="ctr"/>
          <a:lstStyle/>
          <a:p>
            <a:r>
              <a:rPr lang="en-US" dirty="0">
                <a:latin typeface="Arial"/>
                <a:cs typeface="Arial"/>
              </a:rPr>
              <a:t>What </a:t>
            </a:r>
            <a:r>
              <a:rPr lang="en-US">
                <a:latin typeface="Arial"/>
                <a:cs typeface="Arial"/>
              </a:rPr>
              <a:t>changed </a:t>
            </a:r>
            <a:r>
              <a:rPr lang="en-US" dirty="0">
                <a:latin typeface="Arial"/>
                <a:cs typeface="Arial"/>
              </a:rPr>
              <a:t>in </a:t>
            </a:r>
            <a:r>
              <a:rPr lang="en-US">
                <a:latin typeface="Arial"/>
                <a:cs typeface="Arial"/>
              </a:rPr>
              <a:t>device preparation</a:t>
            </a:r>
            <a:endParaRPr lang="en-US" dirty="0"/>
          </a:p>
        </p:txBody>
      </p:sp>
      <p:sp>
        <p:nvSpPr>
          <p:cNvPr id="4" name="Text Placeholder 3">
            <a:extLst>
              <a:ext uri="{FF2B5EF4-FFF2-40B4-BE49-F238E27FC236}">
                <a16:creationId xmlns:a16="http://schemas.microsoft.com/office/drawing/2014/main" id="{1EFB528E-0809-B22E-8434-EF9A434DC2F4}"/>
              </a:ext>
            </a:extLst>
          </p:cNvPr>
          <p:cNvSpPr>
            <a:spLocks noGrp="1"/>
          </p:cNvSpPr>
          <p:nvPr>
            <p:ph type="body" sz="quarter" idx="12"/>
          </p:nvPr>
        </p:nvSpPr>
        <p:spPr>
          <a:xfrm>
            <a:off x="656630" y="1685974"/>
            <a:ext cx="8530913" cy="3973513"/>
          </a:xfrm>
        </p:spPr>
        <p:txBody>
          <a:bodyPr lIns="91440" tIns="45720" rIns="91440" bIns="45720" anchor="t"/>
          <a:lstStyle/>
          <a:p>
            <a:r>
              <a:rPr lang="en-US" dirty="0">
                <a:latin typeface="Arial"/>
                <a:cs typeface="Arial"/>
              </a:rPr>
              <a:t>Better visibility into provisioning progress and failure states</a:t>
            </a:r>
          </a:p>
          <a:p>
            <a:r>
              <a:rPr lang="en-US" dirty="0">
                <a:latin typeface="Arial"/>
                <a:cs typeface="Arial"/>
              </a:rPr>
              <a:t>Reduced operational overhead compared with classic flows</a:t>
            </a:r>
          </a:p>
          <a:p>
            <a:r>
              <a:rPr lang="en-US" dirty="0">
                <a:latin typeface="Arial"/>
                <a:cs typeface="Arial"/>
              </a:rPr>
              <a:t>Better fit for cloud-native deployment models</a:t>
            </a:r>
          </a:p>
          <a:p>
            <a:pPr marL="0" indent="0">
              <a:buNone/>
            </a:pPr>
            <a:endParaRPr lang="en-US" dirty="0">
              <a:latin typeface="Arial"/>
              <a:cs typeface="Arial"/>
            </a:endParaRPr>
          </a:p>
          <a:p>
            <a:endParaRPr lang="en-US" dirty="0"/>
          </a:p>
          <a:p>
            <a:endParaRPr lang="en-US" dirty="0"/>
          </a:p>
        </p:txBody>
      </p:sp>
    </p:spTree>
    <p:extLst>
      <p:ext uri="{BB962C8B-B14F-4D97-AF65-F5344CB8AC3E}">
        <p14:creationId xmlns:p14="http://schemas.microsoft.com/office/powerpoint/2010/main" val="2257110249"/>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BCAFCD8E-58A6-80A8-BD5D-7E4981E60B90}"/>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497C120D-BAB1-31C4-C04E-1FA2FA0A6DF3}"/>
              </a:ext>
            </a:extLst>
          </p:cNvPr>
          <p:cNvSpPr>
            <a:spLocks noGrp="1"/>
          </p:cNvSpPr>
          <p:nvPr>
            <p:ph type="body" sz="quarter" idx="11"/>
          </p:nvPr>
        </p:nvSpPr>
        <p:spPr/>
        <p:txBody>
          <a:bodyPr lIns="91440" tIns="45720" rIns="91440" bIns="45720" anchor="ctr"/>
          <a:lstStyle/>
          <a:p>
            <a:r>
              <a:rPr lang="en-US">
                <a:latin typeface="Arial"/>
                <a:cs typeface="Arial"/>
              </a:rPr>
              <a:t>Classic (v1) vs. device preparation (v2)</a:t>
            </a:r>
          </a:p>
        </p:txBody>
      </p:sp>
      <p:graphicFrame>
        <p:nvGraphicFramePr>
          <p:cNvPr id="7" name="Table 6">
            <a:extLst>
              <a:ext uri="{FF2B5EF4-FFF2-40B4-BE49-F238E27FC236}">
                <a16:creationId xmlns:a16="http://schemas.microsoft.com/office/drawing/2014/main" id="{9912EC9A-973F-F4A4-4DB3-C70B738FE9E6}"/>
              </a:ext>
            </a:extLst>
          </p:cNvPr>
          <p:cNvGraphicFramePr>
            <a:graphicFrameLocks noGrp="1"/>
          </p:cNvGraphicFramePr>
          <p:nvPr>
            <p:extLst>
              <p:ext uri="{D42A27DB-BD31-4B8C-83A1-F6EECF244321}">
                <p14:modId xmlns:p14="http://schemas.microsoft.com/office/powerpoint/2010/main" val="2973505635"/>
              </p:ext>
            </p:extLst>
          </p:nvPr>
        </p:nvGraphicFramePr>
        <p:xfrm>
          <a:off x="838200" y="1901371"/>
          <a:ext cx="10515600" cy="3935869"/>
        </p:xfrm>
        <a:graphic>
          <a:graphicData uri="http://schemas.openxmlformats.org/drawingml/2006/table">
            <a:tbl>
              <a:tblPr firstRow="1" firstCol="1" bandRow="1">
                <a:tableStyleId>{21E4AEA4-8DFA-4A89-87EB-49C32662AFE0}</a:tableStyleId>
              </a:tblPr>
              <a:tblGrid>
                <a:gridCol w="3505200">
                  <a:extLst>
                    <a:ext uri="{9D8B030D-6E8A-4147-A177-3AD203B41FA5}">
                      <a16:colId xmlns:a16="http://schemas.microsoft.com/office/drawing/2014/main" val="80085139"/>
                    </a:ext>
                  </a:extLst>
                </a:gridCol>
                <a:gridCol w="3505200">
                  <a:extLst>
                    <a:ext uri="{9D8B030D-6E8A-4147-A177-3AD203B41FA5}">
                      <a16:colId xmlns:a16="http://schemas.microsoft.com/office/drawing/2014/main" val="2592748475"/>
                    </a:ext>
                  </a:extLst>
                </a:gridCol>
                <a:gridCol w="3505200">
                  <a:extLst>
                    <a:ext uri="{9D8B030D-6E8A-4147-A177-3AD203B41FA5}">
                      <a16:colId xmlns:a16="http://schemas.microsoft.com/office/drawing/2014/main" val="983712147"/>
                    </a:ext>
                  </a:extLst>
                </a:gridCol>
              </a:tblGrid>
              <a:tr h="562267">
                <a:tc>
                  <a:txBody>
                    <a:bodyPr/>
                    <a:lstStyle/>
                    <a:p>
                      <a:pPr marL="0" marR="0">
                        <a:lnSpc>
                          <a:spcPts val="1200"/>
                        </a:lnSpc>
                        <a:spcAft>
                          <a:spcPts val="600"/>
                        </a:spcAft>
                        <a:buNone/>
                      </a:pPr>
                      <a:endParaRPr lang="en-US" sz="2000" dirty="0">
                        <a:effectLst/>
                        <a:latin typeface="Arial" panose="020B0604020202020204" pitchFamily="34" charset="0"/>
                        <a:ea typeface="Aptos" panose="020B0004020202020204" pitchFamily="34" charset="0"/>
                        <a:cs typeface="Arial" panose="020B0604020202020204" pitchFamily="34" charset="0"/>
                      </a:endParaRPr>
                    </a:p>
                  </a:txBody>
                  <a:tcPr marL="101600" marR="101600" marT="50800" marB="50800">
                    <a:lnL w="12700" cmpd="sng">
                      <a:noFill/>
                    </a:lnL>
                    <a:lnR w="12700" cmpd="sng">
                      <a:noFill/>
                    </a:lnR>
                    <a:lnT w="12700" cmpd="sng">
                      <a:noFill/>
                    </a:lnT>
                    <a:lnB w="38100" cmpd="sng">
                      <a:noFill/>
                    </a:lnB>
                    <a:lnTlToBr w="12700" cmpd="sng">
                      <a:noFill/>
                      <a:prstDash val="solid"/>
                    </a:lnTlToBr>
                    <a:lnBlToTr w="12700" cmpd="sng">
                      <a:noFill/>
                      <a:prstDash val="solid"/>
                    </a:lnBlToTr>
                    <a:noFill/>
                  </a:tcPr>
                </a:tc>
                <a:tc>
                  <a:txBody>
                    <a:bodyPr/>
                    <a:lstStyle/>
                    <a:p>
                      <a:pPr marL="0" marR="0">
                        <a:lnSpc>
                          <a:spcPct val="150000"/>
                        </a:lnSpc>
                        <a:spcAft>
                          <a:spcPts val="600"/>
                        </a:spcAft>
                        <a:buNone/>
                      </a:pPr>
                      <a:r>
                        <a:rPr lang="en-US" sz="1400">
                          <a:effectLst/>
                          <a:latin typeface="Arial" panose="020B0604020202020204" pitchFamily="34" charset="0"/>
                          <a:cs typeface="Arial" panose="020B0604020202020204" pitchFamily="34" charset="0"/>
                        </a:rPr>
                        <a:t>Classic Autopilot</a:t>
                      </a:r>
                      <a:endParaRPr lang="en-US" sz="2000">
                        <a:effectLst/>
                        <a:latin typeface="Arial" panose="020B0604020202020204" pitchFamily="34" charset="0"/>
                        <a:ea typeface="Aptos" panose="020B0004020202020204" pitchFamily="34" charset="0"/>
                        <a:cs typeface="Arial" panose="020B0604020202020204" pitchFamily="34" charset="0"/>
                      </a:endParaRPr>
                    </a:p>
                  </a:txBody>
                  <a:tcPr marL="101600" marR="101600" marT="50800" marB="50800">
                    <a:lnL w="12700" cmpd="sng">
                      <a:noFill/>
                    </a:lnL>
                  </a:tcPr>
                </a:tc>
                <a:tc>
                  <a:txBody>
                    <a:bodyPr/>
                    <a:lstStyle/>
                    <a:p>
                      <a:pPr marL="0" marR="0">
                        <a:lnSpc>
                          <a:spcPct val="150000"/>
                        </a:lnSpc>
                        <a:spcAft>
                          <a:spcPts val="600"/>
                        </a:spcAft>
                        <a:buNone/>
                      </a:pPr>
                      <a:r>
                        <a:rPr lang="en-US" sz="1400">
                          <a:effectLst/>
                          <a:latin typeface="Arial"/>
                          <a:cs typeface="Arial"/>
                        </a:rPr>
                        <a:t>Device preparation</a:t>
                      </a:r>
                      <a:endParaRPr lang="en-US" sz="2000" dirty="0">
                        <a:effectLst/>
                        <a:latin typeface="Arial" panose="020B0604020202020204" pitchFamily="34" charset="0"/>
                        <a:ea typeface="Aptos" panose="020B0004020202020204" pitchFamily="34" charset="0"/>
                        <a:cs typeface="Arial" panose="020B0604020202020204" pitchFamily="34" charset="0"/>
                      </a:endParaRPr>
                    </a:p>
                  </a:txBody>
                  <a:tcPr marL="101600" marR="101600" marT="50800" marB="50800"/>
                </a:tc>
                <a:extLst>
                  <a:ext uri="{0D108BD9-81ED-4DB2-BD59-A6C34878D82A}">
                    <a16:rowId xmlns:a16="http://schemas.microsoft.com/office/drawing/2014/main" val="757492050"/>
                  </a:ext>
                </a:extLst>
              </a:tr>
              <a:tr h="562267">
                <a:tc>
                  <a:txBody>
                    <a:bodyPr/>
                    <a:lstStyle/>
                    <a:p>
                      <a:pPr marL="0" marR="0">
                        <a:lnSpc>
                          <a:spcPct val="150000"/>
                        </a:lnSpc>
                        <a:spcAft>
                          <a:spcPts val="600"/>
                        </a:spcAft>
                        <a:buNone/>
                      </a:pPr>
                      <a:r>
                        <a:rPr lang="en-US" sz="1400" dirty="0">
                          <a:effectLst/>
                          <a:latin typeface="Arial" panose="020B0604020202020204" pitchFamily="34" charset="0"/>
                          <a:cs typeface="Arial" panose="020B0604020202020204" pitchFamily="34" charset="0"/>
                        </a:rPr>
                        <a:t>Device pre-registration</a:t>
                      </a:r>
                      <a:endParaRPr lang="en-US" sz="2000" dirty="0">
                        <a:effectLst/>
                        <a:latin typeface="Arial" panose="020B0604020202020204" pitchFamily="34" charset="0"/>
                        <a:ea typeface="Aptos" panose="020B0004020202020204" pitchFamily="34" charset="0"/>
                        <a:cs typeface="Arial" panose="020B0604020202020204" pitchFamily="34" charset="0"/>
                      </a:endParaRPr>
                    </a:p>
                  </a:txBody>
                  <a:tcPr marL="101600" marR="101600" marT="50800" marB="50800">
                    <a:lnT w="38100" cmpd="sng">
                      <a:noFill/>
                    </a:lnT>
                  </a:tcPr>
                </a:tc>
                <a:tc>
                  <a:txBody>
                    <a:bodyPr/>
                    <a:lstStyle/>
                    <a:p>
                      <a:pPr marL="0" marR="0">
                        <a:lnSpc>
                          <a:spcPct val="150000"/>
                        </a:lnSpc>
                        <a:spcAft>
                          <a:spcPts val="600"/>
                        </a:spcAft>
                        <a:buNone/>
                      </a:pPr>
                      <a:r>
                        <a:rPr lang="en-US" sz="1400">
                          <a:effectLst/>
                          <a:latin typeface="Arial" panose="020B0604020202020204" pitchFamily="34" charset="0"/>
                          <a:cs typeface="Arial" panose="020B0604020202020204" pitchFamily="34" charset="0"/>
                        </a:rPr>
                        <a:t>Required (hardware hash)</a:t>
                      </a:r>
                      <a:endParaRPr lang="en-US" sz="2000">
                        <a:effectLst/>
                        <a:latin typeface="Arial" panose="020B0604020202020204" pitchFamily="34" charset="0"/>
                        <a:ea typeface="Aptos" panose="020B0004020202020204" pitchFamily="34" charset="0"/>
                        <a:cs typeface="Arial" panose="020B0604020202020204" pitchFamily="34" charset="0"/>
                      </a:endParaRPr>
                    </a:p>
                  </a:txBody>
                  <a:tcPr marL="101600" marR="101600" marT="50800" marB="50800"/>
                </a:tc>
                <a:tc>
                  <a:txBody>
                    <a:bodyPr/>
                    <a:lstStyle/>
                    <a:p>
                      <a:pPr marL="0" marR="0">
                        <a:lnSpc>
                          <a:spcPct val="150000"/>
                        </a:lnSpc>
                        <a:spcAft>
                          <a:spcPts val="600"/>
                        </a:spcAft>
                        <a:buNone/>
                      </a:pPr>
                      <a:r>
                        <a:rPr lang="en-US" sz="1400">
                          <a:effectLst/>
                          <a:latin typeface="Arial" panose="020B0604020202020204" pitchFamily="34" charset="0"/>
                          <a:cs typeface="Arial" panose="020B0604020202020204" pitchFamily="34" charset="0"/>
                        </a:rPr>
                        <a:t>Not required</a:t>
                      </a:r>
                      <a:endParaRPr lang="en-US" sz="2000">
                        <a:effectLst/>
                        <a:latin typeface="Arial" panose="020B0604020202020204" pitchFamily="34" charset="0"/>
                        <a:ea typeface="Aptos" panose="020B0004020202020204" pitchFamily="34" charset="0"/>
                        <a:cs typeface="Arial" panose="020B0604020202020204" pitchFamily="34" charset="0"/>
                      </a:endParaRPr>
                    </a:p>
                  </a:txBody>
                  <a:tcPr marL="101600" marR="101600" marT="50800" marB="50800"/>
                </a:tc>
                <a:extLst>
                  <a:ext uri="{0D108BD9-81ED-4DB2-BD59-A6C34878D82A}">
                    <a16:rowId xmlns:a16="http://schemas.microsoft.com/office/drawing/2014/main" val="1082877416"/>
                  </a:ext>
                </a:extLst>
              </a:tr>
              <a:tr h="562267">
                <a:tc>
                  <a:txBody>
                    <a:bodyPr/>
                    <a:lstStyle/>
                    <a:p>
                      <a:pPr marL="0" marR="0">
                        <a:lnSpc>
                          <a:spcPct val="150000"/>
                        </a:lnSpc>
                        <a:spcAft>
                          <a:spcPts val="600"/>
                        </a:spcAft>
                        <a:buNone/>
                      </a:pPr>
                      <a:r>
                        <a:rPr lang="en-US" sz="1400">
                          <a:effectLst/>
                          <a:latin typeface="Arial" panose="020B0604020202020204" pitchFamily="34" charset="0"/>
                          <a:cs typeface="Arial" panose="020B0604020202020204" pitchFamily="34" charset="0"/>
                        </a:rPr>
                        <a:t>Join type</a:t>
                      </a:r>
                      <a:endParaRPr lang="en-US" sz="2000">
                        <a:effectLst/>
                        <a:latin typeface="Arial" panose="020B0604020202020204" pitchFamily="34" charset="0"/>
                        <a:ea typeface="Aptos" panose="020B0004020202020204" pitchFamily="34" charset="0"/>
                        <a:cs typeface="Arial" panose="020B0604020202020204" pitchFamily="34" charset="0"/>
                      </a:endParaRPr>
                    </a:p>
                  </a:txBody>
                  <a:tcPr marL="101600" marR="101600" marT="50800" marB="50800"/>
                </a:tc>
                <a:tc>
                  <a:txBody>
                    <a:bodyPr/>
                    <a:lstStyle/>
                    <a:p>
                      <a:pPr marL="0" marR="0">
                        <a:lnSpc>
                          <a:spcPct val="150000"/>
                        </a:lnSpc>
                        <a:spcAft>
                          <a:spcPts val="600"/>
                        </a:spcAft>
                        <a:buNone/>
                      </a:pPr>
                      <a:r>
                        <a:rPr lang="en-US" sz="1400">
                          <a:effectLst/>
                          <a:latin typeface="Arial"/>
                          <a:cs typeface="Arial"/>
                        </a:rPr>
                        <a:t>Entra join or hybrid</a:t>
                      </a:r>
                      <a:endParaRPr lang="en-US" sz="2000">
                        <a:effectLst/>
                        <a:latin typeface="Arial" panose="020B0604020202020204" pitchFamily="34" charset="0"/>
                        <a:ea typeface="Aptos" panose="020B0004020202020204" pitchFamily="34" charset="0"/>
                        <a:cs typeface="Arial" panose="020B0604020202020204" pitchFamily="34" charset="0"/>
                      </a:endParaRPr>
                    </a:p>
                  </a:txBody>
                  <a:tcPr marL="101600" marR="101600" marT="50800" marB="50800"/>
                </a:tc>
                <a:tc>
                  <a:txBody>
                    <a:bodyPr/>
                    <a:lstStyle/>
                    <a:p>
                      <a:pPr marL="0" marR="0">
                        <a:lnSpc>
                          <a:spcPct val="150000"/>
                        </a:lnSpc>
                        <a:spcAft>
                          <a:spcPts val="600"/>
                        </a:spcAft>
                        <a:buNone/>
                      </a:pPr>
                      <a:r>
                        <a:rPr lang="en-US" sz="1400">
                          <a:effectLst/>
                          <a:latin typeface="Arial" panose="020B0604020202020204" pitchFamily="34" charset="0"/>
                          <a:cs typeface="Arial" panose="020B0604020202020204" pitchFamily="34" charset="0"/>
                        </a:rPr>
                        <a:t>Entra join only</a:t>
                      </a:r>
                      <a:endParaRPr lang="en-US" sz="2000">
                        <a:effectLst/>
                        <a:latin typeface="Arial" panose="020B0604020202020204" pitchFamily="34" charset="0"/>
                        <a:ea typeface="Aptos" panose="020B0004020202020204" pitchFamily="34" charset="0"/>
                        <a:cs typeface="Arial" panose="020B0604020202020204" pitchFamily="34" charset="0"/>
                      </a:endParaRPr>
                    </a:p>
                  </a:txBody>
                  <a:tcPr marL="101600" marR="101600" marT="50800" marB="50800"/>
                </a:tc>
                <a:extLst>
                  <a:ext uri="{0D108BD9-81ED-4DB2-BD59-A6C34878D82A}">
                    <a16:rowId xmlns:a16="http://schemas.microsoft.com/office/drawing/2014/main" val="900892963"/>
                  </a:ext>
                </a:extLst>
              </a:tr>
              <a:tr h="562267">
                <a:tc>
                  <a:txBody>
                    <a:bodyPr/>
                    <a:lstStyle/>
                    <a:p>
                      <a:pPr marL="0" marR="0">
                        <a:lnSpc>
                          <a:spcPct val="150000"/>
                        </a:lnSpc>
                        <a:spcAft>
                          <a:spcPts val="600"/>
                        </a:spcAft>
                        <a:buNone/>
                      </a:pPr>
                      <a:r>
                        <a:rPr lang="en-US" sz="1400">
                          <a:effectLst/>
                          <a:latin typeface="Arial" panose="020B0604020202020204" pitchFamily="34" charset="0"/>
                          <a:cs typeface="Arial" panose="020B0604020202020204" pitchFamily="34" charset="0"/>
                        </a:rPr>
                        <a:t>App delivery during OOBE</a:t>
                      </a:r>
                      <a:endParaRPr lang="en-US" sz="2000">
                        <a:effectLst/>
                        <a:latin typeface="Arial" panose="020B0604020202020204" pitchFamily="34" charset="0"/>
                        <a:ea typeface="Aptos" panose="020B0004020202020204" pitchFamily="34" charset="0"/>
                        <a:cs typeface="Arial" panose="020B0604020202020204" pitchFamily="34" charset="0"/>
                      </a:endParaRPr>
                    </a:p>
                  </a:txBody>
                  <a:tcPr marL="101600" marR="101600" marT="50800" marB="50800"/>
                </a:tc>
                <a:tc>
                  <a:txBody>
                    <a:bodyPr/>
                    <a:lstStyle/>
                    <a:p>
                      <a:pPr marL="0" marR="0">
                        <a:lnSpc>
                          <a:spcPct val="150000"/>
                        </a:lnSpc>
                        <a:spcAft>
                          <a:spcPts val="600"/>
                        </a:spcAft>
                        <a:buNone/>
                      </a:pPr>
                      <a:r>
                        <a:rPr lang="en-US" sz="1400">
                          <a:effectLst/>
                          <a:latin typeface="Arial" panose="020B0604020202020204" pitchFamily="34" charset="0"/>
                          <a:cs typeface="Arial" panose="020B0604020202020204" pitchFamily="34" charset="0"/>
                        </a:rPr>
                        <a:t>Up to 100 apps via ESP</a:t>
                      </a:r>
                      <a:endParaRPr lang="en-US" sz="2000">
                        <a:effectLst/>
                        <a:latin typeface="Arial" panose="020B0604020202020204" pitchFamily="34" charset="0"/>
                        <a:ea typeface="Aptos" panose="020B0004020202020204" pitchFamily="34" charset="0"/>
                        <a:cs typeface="Arial" panose="020B0604020202020204" pitchFamily="34" charset="0"/>
                      </a:endParaRPr>
                    </a:p>
                  </a:txBody>
                  <a:tcPr marL="101600" marR="101600" marT="50800" marB="50800"/>
                </a:tc>
                <a:tc>
                  <a:txBody>
                    <a:bodyPr/>
                    <a:lstStyle/>
                    <a:p>
                      <a:pPr marL="0" marR="0">
                        <a:lnSpc>
                          <a:spcPct val="150000"/>
                        </a:lnSpc>
                        <a:spcAft>
                          <a:spcPts val="600"/>
                        </a:spcAft>
                        <a:buNone/>
                      </a:pPr>
                      <a:r>
                        <a:rPr lang="en-US" sz="1400">
                          <a:effectLst/>
                          <a:latin typeface="Arial" panose="020B0604020202020204" pitchFamily="34" charset="0"/>
                          <a:cs typeface="Arial" panose="020B0604020202020204" pitchFamily="34" charset="0"/>
                        </a:rPr>
                        <a:t>Up to 25 essential apps</a:t>
                      </a:r>
                      <a:endParaRPr lang="en-US" sz="2000">
                        <a:effectLst/>
                        <a:latin typeface="Arial" panose="020B0604020202020204" pitchFamily="34" charset="0"/>
                        <a:ea typeface="Aptos" panose="020B0004020202020204" pitchFamily="34" charset="0"/>
                        <a:cs typeface="Arial" panose="020B0604020202020204" pitchFamily="34" charset="0"/>
                      </a:endParaRPr>
                    </a:p>
                  </a:txBody>
                  <a:tcPr marL="101600" marR="101600" marT="50800" marB="50800"/>
                </a:tc>
                <a:extLst>
                  <a:ext uri="{0D108BD9-81ED-4DB2-BD59-A6C34878D82A}">
                    <a16:rowId xmlns:a16="http://schemas.microsoft.com/office/drawing/2014/main" val="2676926540"/>
                  </a:ext>
                </a:extLst>
              </a:tr>
              <a:tr h="562267">
                <a:tc>
                  <a:txBody>
                    <a:bodyPr/>
                    <a:lstStyle/>
                    <a:p>
                      <a:pPr marL="0" marR="0">
                        <a:lnSpc>
                          <a:spcPct val="150000"/>
                        </a:lnSpc>
                        <a:spcAft>
                          <a:spcPts val="600"/>
                        </a:spcAft>
                        <a:buNone/>
                      </a:pPr>
                      <a:r>
                        <a:rPr lang="en-US" sz="1400">
                          <a:effectLst/>
                          <a:latin typeface="Arial" panose="020B0604020202020204" pitchFamily="34" charset="0"/>
                          <a:cs typeface="Arial" panose="020B0604020202020204" pitchFamily="34" charset="0"/>
                        </a:rPr>
                        <a:t>Monitoring</a:t>
                      </a:r>
                      <a:endParaRPr lang="en-US" sz="2000">
                        <a:effectLst/>
                        <a:latin typeface="Arial" panose="020B0604020202020204" pitchFamily="34" charset="0"/>
                        <a:ea typeface="Aptos" panose="020B0004020202020204" pitchFamily="34" charset="0"/>
                        <a:cs typeface="Arial" panose="020B0604020202020204" pitchFamily="34" charset="0"/>
                      </a:endParaRPr>
                    </a:p>
                  </a:txBody>
                  <a:tcPr marL="101600" marR="101600" marT="50800" marB="50800"/>
                </a:tc>
                <a:tc>
                  <a:txBody>
                    <a:bodyPr/>
                    <a:lstStyle/>
                    <a:p>
                      <a:pPr marL="0" marR="0">
                        <a:lnSpc>
                          <a:spcPct val="150000"/>
                        </a:lnSpc>
                        <a:spcAft>
                          <a:spcPts val="600"/>
                        </a:spcAft>
                        <a:buNone/>
                      </a:pPr>
                      <a:r>
                        <a:rPr lang="en-US" sz="1400">
                          <a:effectLst/>
                          <a:latin typeface="Arial" panose="020B0604020202020204" pitchFamily="34" charset="0"/>
                          <a:cs typeface="Arial" panose="020B0604020202020204" pitchFamily="34" charset="0"/>
                        </a:rPr>
                        <a:t>Limited, delayed</a:t>
                      </a:r>
                      <a:endParaRPr lang="en-US" sz="2000">
                        <a:effectLst/>
                        <a:latin typeface="Arial" panose="020B0604020202020204" pitchFamily="34" charset="0"/>
                        <a:ea typeface="Aptos" panose="020B0004020202020204" pitchFamily="34" charset="0"/>
                        <a:cs typeface="Arial" panose="020B0604020202020204" pitchFamily="34" charset="0"/>
                      </a:endParaRPr>
                    </a:p>
                  </a:txBody>
                  <a:tcPr marL="101600" marR="101600" marT="50800" marB="50800"/>
                </a:tc>
                <a:tc>
                  <a:txBody>
                    <a:bodyPr/>
                    <a:lstStyle/>
                    <a:p>
                      <a:pPr marL="0" marR="0">
                        <a:lnSpc>
                          <a:spcPct val="150000"/>
                        </a:lnSpc>
                        <a:spcAft>
                          <a:spcPts val="600"/>
                        </a:spcAft>
                        <a:buNone/>
                      </a:pPr>
                      <a:r>
                        <a:rPr lang="en-US" sz="1400" dirty="0">
                          <a:effectLst/>
                          <a:latin typeface="Arial" panose="020B0604020202020204" pitchFamily="34" charset="0"/>
                          <a:cs typeface="Arial" panose="020B0604020202020204" pitchFamily="34" charset="0"/>
                        </a:rPr>
                        <a:t>Near real-time</a:t>
                      </a:r>
                      <a:endParaRPr lang="en-US" sz="2000" dirty="0">
                        <a:effectLst/>
                        <a:latin typeface="Arial" panose="020B0604020202020204" pitchFamily="34" charset="0"/>
                        <a:ea typeface="Aptos" panose="020B0004020202020204" pitchFamily="34" charset="0"/>
                        <a:cs typeface="Arial" panose="020B0604020202020204" pitchFamily="34" charset="0"/>
                      </a:endParaRPr>
                    </a:p>
                  </a:txBody>
                  <a:tcPr marL="101600" marR="101600" marT="50800" marB="50800"/>
                </a:tc>
                <a:extLst>
                  <a:ext uri="{0D108BD9-81ED-4DB2-BD59-A6C34878D82A}">
                    <a16:rowId xmlns:a16="http://schemas.microsoft.com/office/drawing/2014/main" val="3333024465"/>
                  </a:ext>
                </a:extLst>
              </a:tr>
              <a:tr h="562267">
                <a:tc>
                  <a:txBody>
                    <a:bodyPr/>
                    <a:lstStyle/>
                    <a:p>
                      <a:pPr marL="0" marR="0">
                        <a:lnSpc>
                          <a:spcPct val="150000"/>
                        </a:lnSpc>
                        <a:spcAft>
                          <a:spcPts val="600"/>
                        </a:spcAft>
                        <a:buNone/>
                      </a:pPr>
                      <a:r>
                        <a:rPr lang="en-US" sz="1400">
                          <a:effectLst/>
                          <a:latin typeface="Arial" panose="020B0604020202020204" pitchFamily="34" charset="0"/>
                          <a:cs typeface="Arial" panose="020B0604020202020204" pitchFamily="34" charset="0"/>
                        </a:rPr>
                        <a:t>Win32 + LOB in same deployment</a:t>
                      </a:r>
                      <a:endParaRPr lang="en-US" sz="2000">
                        <a:effectLst/>
                        <a:latin typeface="Arial" panose="020B0604020202020204" pitchFamily="34" charset="0"/>
                        <a:ea typeface="Aptos" panose="020B0004020202020204" pitchFamily="34" charset="0"/>
                        <a:cs typeface="Arial" panose="020B0604020202020204" pitchFamily="34" charset="0"/>
                      </a:endParaRPr>
                    </a:p>
                  </a:txBody>
                  <a:tcPr marL="101600" marR="101600" marT="50800" marB="50800"/>
                </a:tc>
                <a:tc>
                  <a:txBody>
                    <a:bodyPr/>
                    <a:lstStyle/>
                    <a:p>
                      <a:pPr marL="0" marR="0">
                        <a:lnSpc>
                          <a:spcPct val="150000"/>
                        </a:lnSpc>
                        <a:spcAft>
                          <a:spcPts val="600"/>
                        </a:spcAft>
                        <a:buNone/>
                      </a:pPr>
                      <a:r>
                        <a:rPr lang="en-US" sz="1400">
                          <a:effectLst/>
                          <a:latin typeface="Arial" panose="020B0604020202020204" pitchFamily="34" charset="0"/>
                          <a:cs typeface="Arial" panose="020B0604020202020204" pitchFamily="34" charset="0"/>
                        </a:rPr>
                        <a:t>No</a:t>
                      </a:r>
                      <a:endParaRPr lang="en-US" sz="2000">
                        <a:effectLst/>
                        <a:latin typeface="Arial" panose="020B0604020202020204" pitchFamily="34" charset="0"/>
                        <a:ea typeface="Aptos" panose="020B0004020202020204" pitchFamily="34" charset="0"/>
                        <a:cs typeface="Arial" panose="020B0604020202020204" pitchFamily="34" charset="0"/>
                      </a:endParaRPr>
                    </a:p>
                  </a:txBody>
                  <a:tcPr marL="101600" marR="101600" marT="50800" marB="50800"/>
                </a:tc>
                <a:tc>
                  <a:txBody>
                    <a:bodyPr/>
                    <a:lstStyle/>
                    <a:p>
                      <a:pPr marL="0" marR="0">
                        <a:lnSpc>
                          <a:spcPct val="150000"/>
                        </a:lnSpc>
                        <a:spcAft>
                          <a:spcPts val="600"/>
                        </a:spcAft>
                        <a:buNone/>
                      </a:pPr>
                      <a:r>
                        <a:rPr lang="en-US" sz="14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Aptos" panose="020B0004020202020204" pitchFamily="34" charset="0"/>
                        <a:cs typeface="Arial" panose="020B0604020202020204" pitchFamily="34" charset="0"/>
                      </a:endParaRPr>
                    </a:p>
                  </a:txBody>
                  <a:tcPr marL="101600" marR="101600" marT="50800" marB="50800"/>
                </a:tc>
                <a:extLst>
                  <a:ext uri="{0D108BD9-81ED-4DB2-BD59-A6C34878D82A}">
                    <a16:rowId xmlns:a16="http://schemas.microsoft.com/office/drawing/2014/main" val="3892000645"/>
                  </a:ext>
                </a:extLst>
              </a:tr>
              <a:tr h="562267">
                <a:tc>
                  <a:txBody>
                    <a:bodyPr/>
                    <a:lstStyle/>
                    <a:p>
                      <a:pPr marL="0" marR="0">
                        <a:lnSpc>
                          <a:spcPct val="150000"/>
                        </a:lnSpc>
                        <a:spcAft>
                          <a:spcPts val="600"/>
                        </a:spcAft>
                        <a:buNone/>
                      </a:pPr>
                      <a:r>
                        <a:rPr lang="en-US" sz="1400">
                          <a:effectLst/>
                          <a:latin typeface="Arial" panose="020B0604020202020204" pitchFamily="34" charset="0"/>
                          <a:cs typeface="Arial" panose="020B0604020202020204" pitchFamily="34" charset="0"/>
                        </a:rPr>
                        <a:t>Windows 10 support</a:t>
                      </a:r>
                      <a:endParaRPr lang="en-US" sz="2000">
                        <a:effectLst/>
                        <a:latin typeface="Arial" panose="020B0604020202020204" pitchFamily="34" charset="0"/>
                        <a:ea typeface="Aptos" panose="020B0004020202020204" pitchFamily="34" charset="0"/>
                        <a:cs typeface="Arial" panose="020B0604020202020204" pitchFamily="34" charset="0"/>
                      </a:endParaRPr>
                    </a:p>
                  </a:txBody>
                  <a:tcPr marL="101600" marR="101600" marT="50800" marB="50800"/>
                </a:tc>
                <a:tc>
                  <a:txBody>
                    <a:bodyPr/>
                    <a:lstStyle/>
                    <a:p>
                      <a:pPr marL="0" marR="0">
                        <a:lnSpc>
                          <a:spcPct val="150000"/>
                        </a:lnSpc>
                        <a:spcAft>
                          <a:spcPts val="600"/>
                        </a:spcAft>
                        <a:buNone/>
                      </a:pPr>
                      <a:r>
                        <a:rPr lang="en-US" sz="1400">
                          <a:effectLst/>
                          <a:latin typeface="Arial" panose="020B0604020202020204" pitchFamily="34" charset="0"/>
                          <a:cs typeface="Arial" panose="020B0604020202020204" pitchFamily="34" charset="0"/>
                        </a:rPr>
                        <a:t>Yes</a:t>
                      </a:r>
                      <a:endParaRPr lang="en-US" sz="2000">
                        <a:effectLst/>
                        <a:latin typeface="Arial" panose="020B0604020202020204" pitchFamily="34" charset="0"/>
                        <a:ea typeface="Aptos" panose="020B0004020202020204" pitchFamily="34" charset="0"/>
                        <a:cs typeface="Arial" panose="020B0604020202020204" pitchFamily="34" charset="0"/>
                      </a:endParaRPr>
                    </a:p>
                  </a:txBody>
                  <a:tcPr marL="101600" marR="101600" marT="50800" marB="50800"/>
                </a:tc>
                <a:tc>
                  <a:txBody>
                    <a:bodyPr/>
                    <a:lstStyle/>
                    <a:p>
                      <a:pPr marL="0" marR="0">
                        <a:lnSpc>
                          <a:spcPct val="150000"/>
                        </a:lnSpc>
                        <a:spcAft>
                          <a:spcPts val="600"/>
                        </a:spcAft>
                        <a:buNone/>
                      </a:pPr>
                      <a:r>
                        <a:rPr lang="en-US" sz="1400" dirty="0">
                          <a:effectLst/>
                          <a:latin typeface="Arial" panose="020B0604020202020204" pitchFamily="34" charset="0"/>
                          <a:cs typeface="Arial" panose="020B0604020202020204" pitchFamily="34" charset="0"/>
                        </a:rPr>
                        <a:t>No (Windows 11 only)</a:t>
                      </a:r>
                      <a:endParaRPr lang="en-US" sz="2000" dirty="0">
                        <a:effectLst/>
                        <a:latin typeface="Arial" panose="020B0604020202020204" pitchFamily="34" charset="0"/>
                        <a:ea typeface="Aptos" panose="020B0004020202020204" pitchFamily="34" charset="0"/>
                        <a:cs typeface="Arial" panose="020B0604020202020204" pitchFamily="34" charset="0"/>
                      </a:endParaRPr>
                    </a:p>
                  </a:txBody>
                  <a:tcPr marL="101600" marR="101600" marT="50800" marB="50800"/>
                </a:tc>
                <a:extLst>
                  <a:ext uri="{0D108BD9-81ED-4DB2-BD59-A6C34878D82A}">
                    <a16:rowId xmlns:a16="http://schemas.microsoft.com/office/drawing/2014/main" val="2012217027"/>
                  </a:ext>
                </a:extLst>
              </a:tr>
            </a:tbl>
          </a:graphicData>
        </a:graphic>
      </p:graphicFrame>
      <p:sp>
        <p:nvSpPr>
          <p:cNvPr id="4" name="TextBox 3">
            <a:extLst>
              <a:ext uri="{FF2B5EF4-FFF2-40B4-BE49-F238E27FC236}">
                <a16:creationId xmlns:a16="http://schemas.microsoft.com/office/drawing/2014/main" id="{629E5332-CB95-E774-715E-9C55D6228695}"/>
              </a:ext>
            </a:extLst>
          </p:cNvPr>
          <p:cNvSpPr txBox="1"/>
          <p:nvPr/>
        </p:nvSpPr>
        <p:spPr>
          <a:xfrm>
            <a:off x="11077575" y="129582"/>
            <a:ext cx="888385" cy="707886"/>
          </a:xfrm>
          <a:prstGeom prst="rect">
            <a:avLst/>
          </a:prstGeom>
          <a:noFill/>
        </p:spPr>
        <p:txBody>
          <a:bodyPr wrap="none" rtlCol="0">
            <a:spAutoFit/>
          </a:bodyPr>
          <a:lstStyle/>
          <a:p>
            <a:r>
              <a:rPr lang="en-GB" sz="4000"/>
              <a:t>📸</a:t>
            </a:r>
            <a:endParaRPr lang="en-US"/>
          </a:p>
        </p:txBody>
      </p:sp>
    </p:spTree>
    <p:extLst>
      <p:ext uri="{BB962C8B-B14F-4D97-AF65-F5344CB8AC3E}">
        <p14:creationId xmlns:p14="http://schemas.microsoft.com/office/powerpoint/2010/main" val="35064072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4D7E85-A1F0-62BF-AFA2-9E361EBFC8D7}"/>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625F8D17-C94C-1C23-248E-904AB56D6610}"/>
              </a:ext>
            </a:extLst>
          </p:cNvPr>
          <p:cNvSpPr>
            <a:spLocks noGrp="1"/>
          </p:cNvSpPr>
          <p:nvPr>
            <p:ph type="body" sz="quarter" idx="10"/>
          </p:nvPr>
        </p:nvSpPr>
        <p:spPr/>
        <p:txBody>
          <a:bodyPr/>
          <a:lstStyle/>
          <a:p>
            <a:r>
              <a:rPr lang="en-US" dirty="0"/>
              <a:t>Device Preparation Set up</a:t>
            </a:r>
          </a:p>
        </p:txBody>
      </p:sp>
      <p:sp>
        <p:nvSpPr>
          <p:cNvPr id="4" name="Text Placeholder 3">
            <a:extLst>
              <a:ext uri="{FF2B5EF4-FFF2-40B4-BE49-F238E27FC236}">
                <a16:creationId xmlns:a16="http://schemas.microsoft.com/office/drawing/2014/main" id="{04AE135C-35A2-1A30-B0E1-C1862CF144BD}"/>
              </a:ext>
            </a:extLst>
          </p:cNvPr>
          <p:cNvSpPr>
            <a:spLocks noGrp="1"/>
          </p:cNvSpPr>
          <p:nvPr>
            <p:ph type="body" sz="quarter" idx="12"/>
          </p:nvPr>
        </p:nvSpPr>
        <p:spPr/>
        <p:txBody>
          <a:bodyPr lIns="91440" tIns="45720" rIns="91440" bIns="45720" anchor="t"/>
          <a:lstStyle/>
          <a:p>
            <a:pPr marL="342900" indent="-342900"/>
            <a:endParaRPr lang="en-US" dirty="0">
              <a:latin typeface="Arial"/>
              <a:cs typeface="Arial"/>
            </a:endParaRPr>
          </a:p>
          <a:p>
            <a:endParaRPr lang="en-US" dirty="0"/>
          </a:p>
          <a:p>
            <a:endParaRPr lang="en-US" dirty="0"/>
          </a:p>
        </p:txBody>
      </p:sp>
      <p:pic>
        <p:nvPicPr>
          <p:cNvPr id="6" name="NerdioCon Demo-20260428_091439-Meeting Recording.mp4">
            <a:hlinkClick r:id="" action="ppaction://media"/>
            <a:extLst>
              <a:ext uri="{FF2B5EF4-FFF2-40B4-BE49-F238E27FC236}">
                <a16:creationId xmlns:a16="http://schemas.microsoft.com/office/drawing/2014/main" id="{A225FB64-9851-4039-7E8F-5595B6A0CB6B}"/>
              </a:ext>
            </a:extLst>
          </p:cNvPr>
          <p:cNvPicPr>
            <a:picLocks noChangeAspect="1"/>
          </p:cNvPicPr>
          <p:nvPr>
            <a:videoFile r:link="rId1"/>
            <p:extLst>
              <p:ext uri="{DAA4B4D4-6D71-4841-9C94-3DE7FCFB9230}">
                <p14:media xmlns:p14="http://schemas.microsoft.com/office/powerpoint/2010/main" r:embed="rId2">
                  <p14:trim st="5363.4674" end="1.3486714613E6"/>
                </p14:media>
              </p:ext>
            </p:extLst>
          </p:nvPr>
        </p:nvPicPr>
        <p:blipFill>
          <a:blip r:embed="rId6"/>
          <a:srcRect t="9460" r="12962" b="10064"/>
          <a:stretch>
            <a:fillRect/>
          </a:stretch>
        </p:blipFill>
        <p:spPr>
          <a:xfrm>
            <a:off x="859996" y="928905"/>
            <a:ext cx="10472007" cy="5000189"/>
          </a:xfrm>
          <a:prstGeom prst="rect">
            <a:avLst/>
          </a:prstGeom>
        </p:spPr>
      </p:pic>
    </p:spTree>
    <p:extLst>
      <p:ext uri="{BB962C8B-B14F-4D97-AF65-F5344CB8AC3E}">
        <p14:creationId xmlns:p14="http://schemas.microsoft.com/office/powerpoint/2010/main" val="278766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21165"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extLst>
    <p:ext uri="{6950BFC3-D8DA-4A85-94F7-54DA5524770B}">
      <p188:commentRel xmlns:p188="http://schemas.microsoft.com/office/powerpoint/2018/8/main" r:id="rId5"/>
    </p:ext>
  </p:extLs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D9AE79F-729C-5AB7-A709-DD3426256FEB}"/>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40D7A36-50CA-6E84-6070-EC3CBB535CAF}"/>
              </a:ext>
            </a:extLst>
          </p:cNvPr>
          <p:cNvSpPr>
            <a:spLocks noGrp="1"/>
          </p:cNvSpPr>
          <p:nvPr>
            <p:ph type="body" sz="quarter" idx="10"/>
          </p:nvPr>
        </p:nvSpPr>
        <p:spPr/>
        <p:txBody>
          <a:bodyPr/>
          <a:lstStyle/>
          <a:p>
            <a:r>
              <a:rPr lang="en-US" dirty="0"/>
              <a:t>Intune Device Preparation Creation</a:t>
            </a:r>
          </a:p>
        </p:txBody>
      </p:sp>
      <p:sp>
        <p:nvSpPr>
          <p:cNvPr id="4" name="Text Placeholder 3">
            <a:extLst>
              <a:ext uri="{FF2B5EF4-FFF2-40B4-BE49-F238E27FC236}">
                <a16:creationId xmlns:a16="http://schemas.microsoft.com/office/drawing/2014/main" id="{929DD995-3775-BDE9-6E3A-F82352968E84}"/>
              </a:ext>
            </a:extLst>
          </p:cNvPr>
          <p:cNvSpPr>
            <a:spLocks noGrp="1"/>
          </p:cNvSpPr>
          <p:nvPr>
            <p:ph type="body" sz="quarter" idx="12"/>
          </p:nvPr>
        </p:nvSpPr>
        <p:spPr/>
        <p:txBody>
          <a:bodyPr lIns="91440" tIns="45720" rIns="91440" bIns="45720" anchor="t"/>
          <a:lstStyle/>
          <a:p>
            <a:pPr marL="342900" indent="-342900"/>
            <a:endParaRPr lang="en-US" dirty="0">
              <a:latin typeface="Arial"/>
              <a:cs typeface="Arial"/>
            </a:endParaRPr>
          </a:p>
          <a:p>
            <a:endParaRPr lang="en-US" dirty="0"/>
          </a:p>
          <a:p>
            <a:endParaRPr lang="en-US" dirty="0"/>
          </a:p>
        </p:txBody>
      </p:sp>
      <p:pic>
        <p:nvPicPr>
          <p:cNvPr id="3" name="Device Prepartion redo.mp4">
            <a:hlinkClick r:id="" action="ppaction://media"/>
            <a:extLst>
              <a:ext uri="{FF2B5EF4-FFF2-40B4-BE49-F238E27FC236}">
                <a16:creationId xmlns:a16="http://schemas.microsoft.com/office/drawing/2014/main" id="{55A8C80B-A872-8EDA-74DF-57D408E1CF3B}"/>
              </a:ext>
            </a:extLst>
          </p:cNvPr>
          <p:cNvPicPr>
            <a:picLocks noChangeAspect="1"/>
          </p:cNvPicPr>
          <p:nvPr>
            <a:videoFile r:link="rId1"/>
            <p:extLst>
              <p:ext uri="{DAA4B4D4-6D71-4841-9C94-3DE7FCFB9230}">
                <p14:media xmlns:p14="http://schemas.microsoft.com/office/powerpoint/2010/main" r:embed="rId2">
                  <p14:trim st="134473.0326"/>
                </p14:media>
              </p:ext>
            </p:extLst>
          </p:nvPr>
        </p:nvPicPr>
        <p:blipFill>
          <a:blip r:embed="rId6"/>
          <a:srcRect t="9816" r="12802" b="9890"/>
          <a:stretch>
            <a:fillRect/>
          </a:stretch>
        </p:blipFill>
        <p:spPr>
          <a:xfrm>
            <a:off x="656630" y="746091"/>
            <a:ext cx="10631156" cy="5506496"/>
          </a:xfrm>
          <a:prstGeom prst="rect">
            <a:avLst/>
          </a:prstGeom>
        </p:spPr>
      </p:pic>
    </p:spTree>
    <p:extLst>
      <p:ext uri="{BB962C8B-B14F-4D97-AF65-F5344CB8AC3E}">
        <p14:creationId xmlns:p14="http://schemas.microsoft.com/office/powerpoint/2010/main" val="1233445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847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6950BFC3-D8DA-4A85-94F7-54DA5524770B}">
      <p188:commentRel xmlns:p188="http://schemas.microsoft.com/office/powerpoint/2018/8/main" r:id="rId5"/>
    </p:ext>
  </p:extLs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81A90C-AC7D-E7FD-7118-4B491848378F}"/>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D4704A3B-DAE8-F329-FF1E-5B97779C83E1}"/>
              </a:ext>
            </a:extLst>
          </p:cNvPr>
          <p:cNvSpPr>
            <a:spLocks noGrp="1"/>
          </p:cNvSpPr>
          <p:nvPr>
            <p:ph type="body" sz="quarter" idx="10"/>
          </p:nvPr>
        </p:nvSpPr>
        <p:spPr/>
        <p:txBody>
          <a:bodyPr/>
          <a:lstStyle/>
          <a:p>
            <a:r>
              <a:rPr lang="en-US" dirty="0"/>
              <a:t>Operationalizing in </a:t>
            </a:r>
            <a:r>
              <a:rPr lang="en-US" dirty="0" err="1"/>
              <a:t>Nerdio</a:t>
            </a:r>
            <a:r>
              <a:rPr lang="en-US" dirty="0"/>
              <a:t> Manager for MSP</a:t>
            </a:r>
          </a:p>
        </p:txBody>
      </p:sp>
      <p:sp>
        <p:nvSpPr>
          <p:cNvPr id="4" name="Text Placeholder 3">
            <a:extLst>
              <a:ext uri="{FF2B5EF4-FFF2-40B4-BE49-F238E27FC236}">
                <a16:creationId xmlns:a16="http://schemas.microsoft.com/office/drawing/2014/main" id="{6BD6BAC5-2766-B819-A3D3-F57B99742027}"/>
              </a:ext>
            </a:extLst>
          </p:cNvPr>
          <p:cNvSpPr>
            <a:spLocks noGrp="1"/>
          </p:cNvSpPr>
          <p:nvPr>
            <p:ph type="body" sz="quarter" idx="12"/>
          </p:nvPr>
        </p:nvSpPr>
        <p:spPr/>
        <p:txBody>
          <a:bodyPr lIns="91440" tIns="45720" rIns="91440" bIns="45720" anchor="t"/>
          <a:lstStyle/>
          <a:p>
            <a:pPr marL="342900" indent="-342900"/>
            <a:endParaRPr lang="en-US" dirty="0">
              <a:latin typeface="Arial"/>
              <a:cs typeface="Arial"/>
            </a:endParaRPr>
          </a:p>
          <a:p>
            <a:endParaRPr lang="en-US" dirty="0"/>
          </a:p>
          <a:p>
            <a:endParaRPr lang="en-US" dirty="0"/>
          </a:p>
        </p:txBody>
      </p:sp>
      <p:pic>
        <p:nvPicPr>
          <p:cNvPr id="6" name="NerdioCon Demo-20260428_091439-Meeting Recording.mp4">
            <a:hlinkClick r:id="" action="ppaction://media"/>
            <a:extLst>
              <a:ext uri="{FF2B5EF4-FFF2-40B4-BE49-F238E27FC236}">
                <a16:creationId xmlns:a16="http://schemas.microsoft.com/office/drawing/2014/main" id="{5E2351E6-5DD7-6EA3-E8A4-81204668FB7F}"/>
              </a:ext>
            </a:extLst>
          </p:cNvPr>
          <p:cNvPicPr>
            <a:picLocks noChangeAspect="1"/>
          </p:cNvPicPr>
          <p:nvPr>
            <a:videoFile r:link="rId1"/>
            <p:extLst>
              <p:ext uri="{DAA4B4D4-6D71-4841-9C94-3DE7FCFB9230}">
                <p14:media xmlns:p14="http://schemas.microsoft.com/office/powerpoint/2010/main" r:embed="rId2">
                  <p14:trim st="283219.2464" end="923666.5479"/>
                </p14:media>
              </p:ext>
            </p:extLst>
          </p:nvPr>
        </p:nvPicPr>
        <p:blipFill>
          <a:blip r:embed="rId6"/>
          <a:srcRect t="8553" r="12962" b="10275"/>
          <a:stretch>
            <a:fillRect/>
          </a:stretch>
        </p:blipFill>
        <p:spPr>
          <a:xfrm>
            <a:off x="656630" y="585563"/>
            <a:ext cx="10989674" cy="5292723"/>
          </a:xfrm>
          <a:prstGeom prst="rect">
            <a:avLst/>
          </a:prstGeom>
        </p:spPr>
      </p:pic>
    </p:spTree>
    <p:extLst>
      <p:ext uri="{BB962C8B-B14F-4D97-AF65-F5344CB8AC3E}">
        <p14:creationId xmlns:p14="http://schemas.microsoft.com/office/powerpoint/2010/main" val="29897724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8314"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extLst>
    <p:ext uri="{6950BFC3-D8DA-4A85-94F7-54DA5524770B}">
      <p188:commentRel xmlns:p188="http://schemas.microsoft.com/office/powerpoint/2018/8/main" r:id="rId5"/>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A0B231-71DB-43BA-9A06-B8855C231A6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0ACDE872-D27D-5770-323C-8B0CCA3E5E20}"/>
              </a:ext>
            </a:extLst>
          </p:cNvPr>
          <p:cNvSpPr>
            <a:spLocks noGrp="1"/>
          </p:cNvSpPr>
          <p:nvPr>
            <p:ph type="body" sz="quarter" idx="10"/>
          </p:nvPr>
        </p:nvSpPr>
        <p:spPr/>
        <p:txBody>
          <a:bodyPr/>
          <a:lstStyle/>
          <a:p>
            <a:r>
              <a:rPr lang="en-US" dirty="0"/>
              <a:t>Group Templates</a:t>
            </a:r>
          </a:p>
        </p:txBody>
      </p:sp>
      <p:sp>
        <p:nvSpPr>
          <p:cNvPr id="4" name="Text Placeholder 3">
            <a:extLst>
              <a:ext uri="{FF2B5EF4-FFF2-40B4-BE49-F238E27FC236}">
                <a16:creationId xmlns:a16="http://schemas.microsoft.com/office/drawing/2014/main" id="{ABC7E2E3-868F-088B-57E7-B4DC233B96EB}"/>
              </a:ext>
            </a:extLst>
          </p:cNvPr>
          <p:cNvSpPr>
            <a:spLocks noGrp="1"/>
          </p:cNvSpPr>
          <p:nvPr>
            <p:ph type="body" sz="quarter" idx="12"/>
          </p:nvPr>
        </p:nvSpPr>
        <p:spPr/>
        <p:txBody>
          <a:bodyPr lIns="91440" tIns="45720" rIns="91440" bIns="45720" anchor="t"/>
          <a:lstStyle/>
          <a:p>
            <a:pPr marL="342900" indent="-342900"/>
            <a:endParaRPr lang="en-US" dirty="0">
              <a:latin typeface="Arial"/>
              <a:cs typeface="Arial"/>
            </a:endParaRPr>
          </a:p>
          <a:p>
            <a:endParaRPr lang="en-US" dirty="0"/>
          </a:p>
          <a:p>
            <a:endParaRPr lang="en-US" dirty="0"/>
          </a:p>
        </p:txBody>
      </p:sp>
      <p:pic>
        <p:nvPicPr>
          <p:cNvPr id="3" name="Group templates.mp4">
            <a:hlinkClick r:id="" action="ppaction://media"/>
            <a:extLst>
              <a:ext uri="{FF2B5EF4-FFF2-40B4-BE49-F238E27FC236}">
                <a16:creationId xmlns:a16="http://schemas.microsoft.com/office/drawing/2014/main" id="{0EB15AB4-9437-6D8F-E283-4F5853C45745}"/>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t="9524" r="12884" b="10037"/>
          <a:stretch>
            <a:fillRect/>
          </a:stretch>
        </p:blipFill>
        <p:spPr>
          <a:xfrm>
            <a:off x="656630" y="590340"/>
            <a:ext cx="10621108" cy="5516545"/>
          </a:xfrm>
          <a:prstGeom prst="rect">
            <a:avLst/>
          </a:prstGeom>
        </p:spPr>
      </p:pic>
    </p:spTree>
    <p:extLst>
      <p:ext uri="{BB962C8B-B14F-4D97-AF65-F5344CB8AC3E}">
        <p14:creationId xmlns:p14="http://schemas.microsoft.com/office/powerpoint/2010/main" val="19428099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91984"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6950BFC3-D8DA-4A85-94F7-54DA5524770B}">
      <p188:commentRel xmlns:p188="http://schemas.microsoft.com/office/powerpoint/2018/8/main" r:id="rId5"/>
    </p:ext>
  </p:extLs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F586F18-242B-26CA-BCB8-24DE8D456D3E}"/>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7B4490BD-1859-645F-1B5E-669175882808}"/>
              </a:ext>
            </a:extLst>
          </p:cNvPr>
          <p:cNvSpPr>
            <a:spLocks noGrp="1"/>
          </p:cNvSpPr>
          <p:nvPr>
            <p:ph type="body" sz="quarter" idx="10"/>
          </p:nvPr>
        </p:nvSpPr>
        <p:spPr/>
        <p:txBody>
          <a:bodyPr/>
          <a:lstStyle/>
          <a:p>
            <a:r>
              <a:rPr lang="en-US" dirty="0"/>
              <a:t>Managing the Device Preparation Profile</a:t>
            </a:r>
          </a:p>
        </p:txBody>
      </p:sp>
      <p:sp>
        <p:nvSpPr>
          <p:cNvPr id="4" name="Text Placeholder 3">
            <a:extLst>
              <a:ext uri="{FF2B5EF4-FFF2-40B4-BE49-F238E27FC236}">
                <a16:creationId xmlns:a16="http://schemas.microsoft.com/office/drawing/2014/main" id="{FE188D08-7EFA-FF4E-4EA0-4F20291251B3}"/>
              </a:ext>
            </a:extLst>
          </p:cNvPr>
          <p:cNvSpPr>
            <a:spLocks noGrp="1"/>
          </p:cNvSpPr>
          <p:nvPr>
            <p:ph type="body" sz="quarter" idx="12"/>
          </p:nvPr>
        </p:nvSpPr>
        <p:spPr/>
        <p:txBody>
          <a:bodyPr lIns="91440" tIns="45720" rIns="91440" bIns="45720" anchor="t"/>
          <a:lstStyle/>
          <a:p>
            <a:pPr marL="342900" indent="-342900"/>
            <a:endParaRPr lang="en-US" dirty="0">
              <a:latin typeface="Arial"/>
              <a:cs typeface="Arial"/>
            </a:endParaRPr>
          </a:p>
          <a:p>
            <a:endParaRPr lang="en-US" dirty="0"/>
          </a:p>
          <a:p>
            <a:endParaRPr lang="en-US" dirty="0"/>
          </a:p>
        </p:txBody>
      </p:sp>
      <p:pic>
        <p:nvPicPr>
          <p:cNvPr id="5" name="NMM Policy Import Nerdiocon.mp4">
            <a:hlinkClick r:id="" action="ppaction://media"/>
            <a:extLst>
              <a:ext uri="{FF2B5EF4-FFF2-40B4-BE49-F238E27FC236}">
                <a16:creationId xmlns:a16="http://schemas.microsoft.com/office/drawing/2014/main" id="{8BB840D4-456F-8277-FEF0-B376150DDCA3}"/>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t="8718" r="12813" b="10000"/>
          <a:stretch>
            <a:fillRect/>
          </a:stretch>
        </p:blipFill>
        <p:spPr>
          <a:xfrm>
            <a:off x="656630" y="641838"/>
            <a:ext cx="10629900" cy="5574324"/>
          </a:xfrm>
          <a:prstGeom prst="rect">
            <a:avLst/>
          </a:prstGeom>
        </p:spPr>
      </p:pic>
    </p:spTree>
    <p:extLst>
      <p:ext uri="{BB962C8B-B14F-4D97-AF65-F5344CB8AC3E}">
        <p14:creationId xmlns:p14="http://schemas.microsoft.com/office/powerpoint/2010/main" val="30660710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4400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6950BFC3-D8DA-4A85-94F7-54DA5524770B}">
      <p188:commentRel xmlns:p188="http://schemas.microsoft.com/office/powerpoint/2018/8/main" r:id="rId5"/>
    </p:ext>
  </p:extLs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53361F7-1DEC-E98C-5DE3-B52EAC1F91ED}"/>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AFAF122-3A67-09E5-393C-8B0C65F906A4}"/>
              </a:ext>
            </a:extLst>
          </p:cNvPr>
          <p:cNvSpPr>
            <a:spLocks noGrp="1"/>
          </p:cNvSpPr>
          <p:nvPr>
            <p:ph type="body" sz="quarter" idx="10"/>
          </p:nvPr>
        </p:nvSpPr>
        <p:spPr/>
        <p:txBody>
          <a:bodyPr/>
          <a:lstStyle/>
          <a:p>
            <a:r>
              <a:rPr lang="en-US" dirty="0"/>
              <a:t>Enrollment in Action</a:t>
            </a:r>
          </a:p>
        </p:txBody>
      </p:sp>
      <p:sp>
        <p:nvSpPr>
          <p:cNvPr id="4" name="Text Placeholder 3">
            <a:extLst>
              <a:ext uri="{FF2B5EF4-FFF2-40B4-BE49-F238E27FC236}">
                <a16:creationId xmlns:a16="http://schemas.microsoft.com/office/drawing/2014/main" id="{03B4CBCC-DC8D-2E7B-30B7-50DCB3FAF5EE}"/>
              </a:ext>
            </a:extLst>
          </p:cNvPr>
          <p:cNvSpPr>
            <a:spLocks noGrp="1"/>
          </p:cNvSpPr>
          <p:nvPr>
            <p:ph type="body" sz="quarter" idx="12"/>
          </p:nvPr>
        </p:nvSpPr>
        <p:spPr/>
        <p:txBody>
          <a:bodyPr lIns="91440" tIns="45720" rIns="91440" bIns="45720" anchor="t"/>
          <a:lstStyle/>
          <a:p>
            <a:pPr marL="342900" indent="-342900"/>
            <a:endParaRPr lang="en-US" dirty="0">
              <a:latin typeface="Arial"/>
              <a:cs typeface="Arial"/>
            </a:endParaRPr>
          </a:p>
          <a:p>
            <a:endParaRPr lang="en-US" dirty="0"/>
          </a:p>
          <a:p>
            <a:endParaRPr lang="en-US" dirty="0"/>
          </a:p>
        </p:txBody>
      </p:sp>
      <p:pic>
        <p:nvPicPr>
          <p:cNvPr id="5" name="Device Enrollment Demo.mp4">
            <a:hlinkClick r:id="" action="ppaction://media"/>
            <a:extLst>
              <a:ext uri="{FF2B5EF4-FFF2-40B4-BE49-F238E27FC236}">
                <a16:creationId xmlns:a16="http://schemas.microsoft.com/office/drawing/2014/main" id="{B74CA20F-2837-B816-E3A5-F00EF1CA9B35}"/>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l="10282" t="9032" r="26331" b="6022"/>
          <a:stretch>
            <a:fillRect/>
          </a:stretch>
        </p:blipFill>
        <p:spPr>
          <a:xfrm>
            <a:off x="2231922" y="759923"/>
            <a:ext cx="7728155" cy="5825613"/>
          </a:xfrm>
          <a:prstGeom prst="rect">
            <a:avLst/>
          </a:prstGeom>
        </p:spPr>
      </p:pic>
    </p:spTree>
    <p:extLst>
      <p:ext uri="{BB962C8B-B14F-4D97-AF65-F5344CB8AC3E}">
        <p14:creationId xmlns:p14="http://schemas.microsoft.com/office/powerpoint/2010/main" val="33684945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5067"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6950BFC3-D8DA-4A85-94F7-54DA5524770B}">
      <p188:commentRel xmlns:p188="http://schemas.microsoft.com/office/powerpoint/2018/8/main" r:id="rId5"/>
    </p:ext>
  </p:extLs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4F4748-F9EB-4A68-1D62-50C8333BF620}"/>
            </a:ext>
          </a:extLst>
        </p:cNvPr>
        <p:cNvGrpSpPr/>
        <p:nvPr/>
      </p:nvGrpSpPr>
      <p:grpSpPr>
        <a:xfrm>
          <a:off x="0" y="0"/>
          <a:ext cx="0" cy="0"/>
          <a:chOff x="0" y="0"/>
          <a:chExt cx="0" cy="0"/>
        </a:xfrm>
      </p:grpSpPr>
      <p:sp>
        <p:nvSpPr>
          <p:cNvPr id="10" name="Text Placeholder 9">
            <a:extLst>
              <a:ext uri="{FF2B5EF4-FFF2-40B4-BE49-F238E27FC236}">
                <a16:creationId xmlns:a16="http://schemas.microsoft.com/office/drawing/2014/main" id="{2A36B626-6DB4-7DD7-7CA8-0E551C157DF0}"/>
              </a:ext>
            </a:extLst>
          </p:cNvPr>
          <p:cNvSpPr>
            <a:spLocks noGrp="1"/>
          </p:cNvSpPr>
          <p:nvPr>
            <p:ph type="body" sz="quarter" idx="11"/>
          </p:nvPr>
        </p:nvSpPr>
        <p:spPr>
          <a:xfrm>
            <a:off x="656630" y="1020763"/>
            <a:ext cx="10317480" cy="423256"/>
          </a:xfrm>
        </p:spPr>
        <p:txBody>
          <a:bodyPr lIns="91440" tIns="45720" rIns="91440" bIns="45720" anchor="ctr">
            <a:normAutofit/>
          </a:bodyPr>
          <a:lstStyle/>
          <a:p>
            <a:r>
              <a:rPr lang="en-US" sz="2300" dirty="0">
                <a:latin typeface="Arial"/>
                <a:cs typeface="Arial"/>
              </a:rPr>
              <a:t>About your speaker</a:t>
            </a:r>
            <a:endParaRPr lang="en-US" dirty="0"/>
          </a:p>
        </p:txBody>
      </p:sp>
      <p:sp>
        <p:nvSpPr>
          <p:cNvPr id="9" name="Text Placeholder 8">
            <a:extLst>
              <a:ext uri="{FF2B5EF4-FFF2-40B4-BE49-F238E27FC236}">
                <a16:creationId xmlns:a16="http://schemas.microsoft.com/office/drawing/2014/main" id="{1A8C7B26-4407-9A62-319A-1807853C82DE}"/>
              </a:ext>
            </a:extLst>
          </p:cNvPr>
          <p:cNvSpPr>
            <a:spLocks noGrp="1"/>
          </p:cNvSpPr>
          <p:nvPr>
            <p:ph type="body" sz="quarter" idx="10"/>
          </p:nvPr>
        </p:nvSpPr>
        <p:spPr>
          <a:xfrm>
            <a:off x="334963" y="129582"/>
            <a:ext cx="10742612" cy="321831"/>
          </a:xfrm>
        </p:spPr>
        <p:txBody>
          <a:bodyPr lIns="91440" tIns="45720" rIns="91440" bIns="45720" anchor="ctr">
            <a:normAutofit/>
          </a:bodyPr>
          <a:lstStyle/>
          <a:p>
            <a:r>
              <a:rPr lang="en-US">
                <a:latin typeface="Arial"/>
                <a:ea typeface="Verdana"/>
                <a:cs typeface="Arial"/>
              </a:rPr>
              <a:t>SPEAKER</a:t>
            </a:r>
            <a:endParaRPr lang="en-US"/>
          </a:p>
        </p:txBody>
      </p:sp>
      <p:sp>
        <p:nvSpPr>
          <p:cNvPr id="11" name="Text Placeholder 10">
            <a:extLst>
              <a:ext uri="{FF2B5EF4-FFF2-40B4-BE49-F238E27FC236}">
                <a16:creationId xmlns:a16="http://schemas.microsoft.com/office/drawing/2014/main" id="{B79EC9E9-87CA-9B8B-3EC2-6E083521B477}"/>
              </a:ext>
            </a:extLst>
          </p:cNvPr>
          <p:cNvSpPr>
            <a:spLocks noGrp="1"/>
          </p:cNvSpPr>
          <p:nvPr>
            <p:ph type="body" sz="quarter" idx="12"/>
          </p:nvPr>
        </p:nvSpPr>
        <p:spPr>
          <a:xfrm>
            <a:off x="850973" y="2013369"/>
            <a:ext cx="6585128" cy="659236"/>
          </a:xfrm>
        </p:spPr>
        <p:txBody>
          <a:bodyPr lIns="91440" tIns="45720" rIns="91440" bIns="45720" anchor="b">
            <a:normAutofit lnSpcReduction="10000"/>
          </a:bodyPr>
          <a:lstStyle/>
          <a:p>
            <a:r>
              <a:rPr lang="en-US" sz="4000" dirty="0">
                <a:latin typeface="Arial"/>
                <a:cs typeface="Arial"/>
              </a:rPr>
              <a:t>Hugo A. Salazar</a:t>
            </a:r>
            <a:endParaRPr lang="en-US" dirty="0"/>
          </a:p>
        </p:txBody>
      </p:sp>
      <p:sp>
        <p:nvSpPr>
          <p:cNvPr id="12" name="Text Placeholder 11">
            <a:extLst>
              <a:ext uri="{FF2B5EF4-FFF2-40B4-BE49-F238E27FC236}">
                <a16:creationId xmlns:a16="http://schemas.microsoft.com/office/drawing/2014/main" id="{966CCA40-024A-8F77-E336-B351E2348AD5}"/>
              </a:ext>
            </a:extLst>
          </p:cNvPr>
          <p:cNvSpPr>
            <a:spLocks noGrp="1"/>
          </p:cNvSpPr>
          <p:nvPr>
            <p:ph type="body" sz="quarter" idx="13"/>
          </p:nvPr>
        </p:nvSpPr>
        <p:spPr>
          <a:xfrm>
            <a:off x="850972" y="2855724"/>
            <a:ext cx="6585130" cy="2783388"/>
          </a:xfrm>
        </p:spPr>
        <p:txBody>
          <a:bodyPr lIns="91440" tIns="45720" rIns="91440" bIns="45720" anchor="t">
            <a:normAutofit/>
          </a:bodyPr>
          <a:lstStyle/>
          <a:p>
            <a:pPr marL="285750" indent="-285750">
              <a:buChar char="•"/>
            </a:pPr>
            <a:r>
              <a:rPr lang="en-US">
                <a:latin typeface="Arial"/>
                <a:cs typeface="Arial"/>
              </a:rPr>
              <a:t>Go live engineer</a:t>
            </a:r>
            <a:endParaRPr lang="en-US"/>
          </a:p>
          <a:p>
            <a:pPr marL="285750" indent="-285750">
              <a:buChar char="•"/>
            </a:pPr>
            <a:r>
              <a:rPr lang="en-US" dirty="0">
                <a:latin typeface="Arial"/>
                <a:cs typeface="Arial"/>
              </a:rPr>
              <a:t>10 years of IT experience</a:t>
            </a:r>
            <a:endParaRPr lang="en-US"/>
          </a:p>
          <a:p>
            <a:pPr marL="285750" indent="-285750">
              <a:buChar char="•"/>
            </a:pPr>
            <a:r>
              <a:rPr lang="en-US">
                <a:latin typeface="Arial"/>
                <a:cs typeface="Arial"/>
              </a:rPr>
              <a:t>Started in a small MSP team</a:t>
            </a:r>
          </a:p>
          <a:p>
            <a:pPr marL="285750" indent="-285750">
              <a:buChar char="•"/>
            </a:pPr>
            <a:r>
              <a:rPr lang="en-US">
                <a:latin typeface="Arial"/>
                <a:cs typeface="Arial"/>
              </a:rPr>
              <a:t>Modern Work engineer</a:t>
            </a:r>
          </a:p>
          <a:p>
            <a:pPr marL="285750" indent="-285750">
              <a:buChar char="•"/>
            </a:pPr>
            <a:r>
              <a:rPr lang="en-US" dirty="0">
                <a:latin typeface="Arial"/>
                <a:cs typeface="Arial"/>
              </a:rPr>
              <a:t>Identity Access Management </a:t>
            </a:r>
            <a:r>
              <a:rPr lang="en-US">
                <a:latin typeface="Arial"/>
                <a:cs typeface="Arial"/>
              </a:rPr>
              <a:t>engineer</a:t>
            </a:r>
          </a:p>
          <a:p>
            <a:pPr marL="285750" indent="-285750">
              <a:buChar char="•"/>
            </a:pPr>
            <a:r>
              <a:rPr lang="en-US" dirty="0">
                <a:latin typeface="Arial"/>
                <a:cs typeface="Arial"/>
              </a:rPr>
              <a:t>I’m usually out camping</a:t>
            </a:r>
            <a:endParaRPr lang="en-US"/>
          </a:p>
        </p:txBody>
      </p:sp>
      <p:pic>
        <p:nvPicPr>
          <p:cNvPr id="2" name="Picture Placeholder 1" descr="A person smiling at the camera&#10;&#10;AI-generated content may be incorrect.">
            <a:extLst>
              <a:ext uri="{FF2B5EF4-FFF2-40B4-BE49-F238E27FC236}">
                <a16:creationId xmlns:a16="http://schemas.microsoft.com/office/drawing/2014/main" id="{0214E11A-4F7D-02F3-4CD4-47A5D3FD11FB}"/>
              </a:ext>
            </a:extLst>
          </p:cNvPr>
          <p:cNvPicPr>
            <a:picLocks noGrp="1" noChangeAspect="1"/>
          </p:cNvPicPr>
          <p:nvPr>
            <p:ph type="pic" sz="quarter" idx="14"/>
          </p:nvPr>
        </p:nvPicPr>
        <p:blipFill>
          <a:blip r:embed="rId3"/>
          <a:srcRect l="12593" r="9339" b="-4"/>
          <a:stretch>
            <a:fillRect/>
          </a:stretch>
        </p:blipFill>
        <p:spPr>
          <a:xfrm>
            <a:off x="8510600" y="1894008"/>
            <a:ext cx="2830428" cy="3625743"/>
          </a:xfrm>
          <a:prstGeom prst="roundRect">
            <a:avLst/>
          </a:prstGeom>
          <a:noFill/>
        </p:spPr>
      </p:pic>
    </p:spTree>
    <p:extLst>
      <p:ext uri="{BB962C8B-B14F-4D97-AF65-F5344CB8AC3E}">
        <p14:creationId xmlns:p14="http://schemas.microsoft.com/office/powerpoint/2010/main" val="341548163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592598-124D-AF26-E167-93720911FD43}"/>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105533D5-8A6B-3783-8E70-0EC11BDA56EA}"/>
              </a:ext>
            </a:extLst>
          </p:cNvPr>
          <p:cNvSpPr>
            <a:spLocks noGrp="1"/>
          </p:cNvSpPr>
          <p:nvPr>
            <p:ph type="body" sz="quarter" idx="10"/>
          </p:nvPr>
        </p:nvSpPr>
        <p:spPr/>
        <p:txBody>
          <a:bodyPr/>
          <a:lstStyle/>
          <a:p>
            <a:r>
              <a:rPr lang="en-US" dirty="0"/>
              <a:t>Management in Action</a:t>
            </a:r>
          </a:p>
        </p:txBody>
      </p:sp>
      <p:sp>
        <p:nvSpPr>
          <p:cNvPr id="4" name="Text Placeholder 3">
            <a:extLst>
              <a:ext uri="{FF2B5EF4-FFF2-40B4-BE49-F238E27FC236}">
                <a16:creationId xmlns:a16="http://schemas.microsoft.com/office/drawing/2014/main" id="{123A0760-1494-509B-C8A3-96E5C486680C}"/>
              </a:ext>
            </a:extLst>
          </p:cNvPr>
          <p:cNvSpPr>
            <a:spLocks noGrp="1"/>
          </p:cNvSpPr>
          <p:nvPr>
            <p:ph type="body" sz="quarter" idx="12"/>
          </p:nvPr>
        </p:nvSpPr>
        <p:spPr/>
        <p:txBody>
          <a:bodyPr lIns="91440" tIns="45720" rIns="91440" bIns="45720" anchor="t"/>
          <a:lstStyle/>
          <a:p>
            <a:pPr marL="342900" indent="-342900"/>
            <a:endParaRPr lang="en-US" dirty="0">
              <a:latin typeface="Arial"/>
              <a:cs typeface="Arial"/>
            </a:endParaRPr>
          </a:p>
          <a:p>
            <a:endParaRPr lang="en-US" dirty="0"/>
          </a:p>
          <a:p>
            <a:endParaRPr lang="en-US" dirty="0"/>
          </a:p>
        </p:txBody>
      </p:sp>
      <p:pic>
        <p:nvPicPr>
          <p:cNvPr id="3" name="Device Management in Nerdio.mp4">
            <a:hlinkClick r:id="" action="ppaction://media"/>
            <a:extLst>
              <a:ext uri="{FF2B5EF4-FFF2-40B4-BE49-F238E27FC236}">
                <a16:creationId xmlns:a16="http://schemas.microsoft.com/office/drawing/2014/main" id="{8017BBAA-CB69-C4CB-3156-7B6C865BBE16}"/>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t="9032" r="12783" b="10108"/>
          <a:stretch>
            <a:fillRect/>
          </a:stretch>
        </p:blipFill>
        <p:spPr>
          <a:xfrm>
            <a:off x="656630" y="656303"/>
            <a:ext cx="10633587" cy="5545394"/>
          </a:xfrm>
          <a:prstGeom prst="rect">
            <a:avLst/>
          </a:prstGeom>
        </p:spPr>
      </p:pic>
    </p:spTree>
    <p:extLst>
      <p:ext uri="{BB962C8B-B14F-4D97-AF65-F5344CB8AC3E}">
        <p14:creationId xmlns:p14="http://schemas.microsoft.com/office/powerpoint/2010/main" val="2906337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1747"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extLst>
    <p:ext uri="{6950BFC3-D8DA-4A85-94F7-54DA5524770B}">
      <p188:commentRel xmlns:p188="http://schemas.microsoft.com/office/powerpoint/2018/8/main" r:id="rId5"/>
    </p:ext>
  </p:extLs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C2C8C0-DB42-0985-C120-8FBC35F1BAD9}"/>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A68D29E4-F7FC-1A0B-FD3F-7A4351A9D1B2}"/>
              </a:ext>
            </a:extLst>
          </p:cNvPr>
          <p:cNvSpPr>
            <a:spLocks noGrp="1"/>
          </p:cNvSpPr>
          <p:nvPr>
            <p:ph type="body" sz="quarter" idx="10"/>
          </p:nvPr>
        </p:nvSpPr>
        <p:spPr/>
        <p:txBody>
          <a:bodyPr/>
          <a:lstStyle/>
          <a:p>
            <a:r>
              <a:rPr lang="en-US" dirty="0"/>
              <a:t>Application Management at Scale</a:t>
            </a:r>
          </a:p>
        </p:txBody>
      </p:sp>
      <p:sp>
        <p:nvSpPr>
          <p:cNvPr id="4" name="Text Placeholder 3">
            <a:extLst>
              <a:ext uri="{FF2B5EF4-FFF2-40B4-BE49-F238E27FC236}">
                <a16:creationId xmlns:a16="http://schemas.microsoft.com/office/drawing/2014/main" id="{E84ACC13-BFD0-7DAF-BD49-F5D350E6891D}"/>
              </a:ext>
            </a:extLst>
          </p:cNvPr>
          <p:cNvSpPr>
            <a:spLocks noGrp="1"/>
          </p:cNvSpPr>
          <p:nvPr>
            <p:ph type="body" sz="quarter" idx="12"/>
          </p:nvPr>
        </p:nvSpPr>
        <p:spPr/>
        <p:txBody>
          <a:bodyPr lIns="91440" tIns="45720" rIns="91440" bIns="45720" anchor="t"/>
          <a:lstStyle/>
          <a:p>
            <a:pPr marL="342900" indent="-342900"/>
            <a:endParaRPr lang="en-US" dirty="0">
              <a:latin typeface="Arial"/>
              <a:cs typeface="Arial"/>
            </a:endParaRPr>
          </a:p>
          <a:p>
            <a:endParaRPr lang="en-US" dirty="0"/>
          </a:p>
          <a:p>
            <a:endParaRPr lang="en-US" dirty="0"/>
          </a:p>
        </p:txBody>
      </p:sp>
      <p:pic>
        <p:nvPicPr>
          <p:cNvPr id="5" name="Application management in NMM.mp4">
            <a:hlinkClick r:id="" action="ppaction://media"/>
            <a:extLst>
              <a:ext uri="{FF2B5EF4-FFF2-40B4-BE49-F238E27FC236}">
                <a16:creationId xmlns:a16="http://schemas.microsoft.com/office/drawing/2014/main" id="{4000683D-0C0C-A380-A79B-A527CF7A1B01}"/>
              </a:ext>
            </a:extLst>
          </p:cNvPr>
          <p:cNvPicPr>
            <a:picLocks noChangeAspect="1"/>
          </p:cNvPicPr>
          <p:nvPr>
            <a:videoFile r:link="rId2"/>
            <p:extLst>
              <p:ext uri="{DAA4B4D4-6D71-4841-9C94-3DE7FCFB9230}">
                <p14:media xmlns:p14="http://schemas.microsoft.com/office/powerpoint/2010/main" r:embed="rId1"/>
              </p:ext>
            </p:extLst>
          </p:nvPr>
        </p:nvPicPr>
        <p:blipFill>
          <a:blip r:embed="rId6"/>
          <a:srcRect t="8791" r="12720" b="10037"/>
          <a:stretch>
            <a:fillRect/>
          </a:stretch>
        </p:blipFill>
        <p:spPr>
          <a:xfrm>
            <a:off x="656630" y="645606"/>
            <a:ext cx="10641204" cy="5566787"/>
          </a:xfrm>
          <a:prstGeom prst="rect">
            <a:avLst/>
          </a:prstGeom>
        </p:spPr>
      </p:pic>
    </p:spTree>
    <p:extLst>
      <p:ext uri="{BB962C8B-B14F-4D97-AF65-F5344CB8AC3E}">
        <p14:creationId xmlns:p14="http://schemas.microsoft.com/office/powerpoint/2010/main" val="35677764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4490"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seq concurrent="1" nextAc="seek">
              <p:cTn id="8" restart="whenNotActive" fill="hold" evtFilter="cancelBubble" nodeType="interactiveSeq">
                <p:stCondLst>
                  <p:cond evt="onClick" delay="0">
                    <p:tgtEl>
                      <p:spTgt spid="5"/>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5"/>
                                        </p:tgtEl>
                                      </p:cBhvr>
                                    </p:cmd>
                                  </p:childTnLst>
                                </p:cTn>
                              </p:par>
                            </p:childTnLst>
                          </p:cTn>
                        </p:par>
                      </p:childTnLst>
                    </p:cTn>
                  </p:par>
                </p:childTnLst>
              </p:cTn>
              <p:nextCondLst>
                <p:cond evt="onClick" delay="0">
                  <p:tgtEl>
                    <p:spTgt spid="5"/>
                  </p:tgtEl>
                </p:cond>
              </p:nextCondLst>
            </p:seq>
          </p:childTnLst>
        </p:cTn>
      </p:par>
    </p:tnLst>
  </p:timing>
  <p:extLst>
    <p:ext uri="{6950BFC3-D8DA-4A85-94F7-54DA5524770B}">
      <p188:commentRel xmlns:p188="http://schemas.microsoft.com/office/powerpoint/2018/8/main" r:id="rId5"/>
    </p:ext>
  </p:extLs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EDD80B1-EA58-B83A-2382-49EEB741991C}"/>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CC576F84-2016-5B2A-C2C9-3076F839BE8F}"/>
              </a:ext>
            </a:extLst>
          </p:cNvPr>
          <p:cNvSpPr>
            <a:spLocks noGrp="1"/>
          </p:cNvSpPr>
          <p:nvPr>
            <p:ph type="body" sz="quarter" idx="11"/>
          </p:nvPr>
        </p:nvSpPr>
        <p:spPr/>
        <p:txBody>
          <a:bodyPr lIns="91440" tIns="45720" rIns="91440" bIns="45720" anchor="ctr"/>
          <a:lstStyle/>
          <a:p>
            <a:r>
              <a:rPr lang="en-US">
                <a:latin typeface="Arial"/>
                <a:cs typeface="Arial"/>
              </a:rPr>
              <a:t>Why </a:t>
            </a:r>
            <a:r>
              <a:rPr lang="en-US" err="1">
                <a:latin typeface="Arial"/>
                <a:cs typeface="Arial"/>
              </a:rPr>
              <a:t>Nerdio</a:t>
            </a:r>
            <a:r>
              <a:rPr lang="en-US">
                <a:latin typeface="Arial"/>
                <a:cs typeface="Arial"/>
              </a:rPr>
              <a:t> makes it scalable </a:t>
            </a:r>
          </a:p>
        </p:txBody>
      </p:sp>
      <p:sp>
        <p:nvSpPr>
          <p:cNvPr id="4" name="Text Placeholder 3">
            <a:extLst>
              <a:ext uri="{FF2B5EF4-FFF2-40B4-BE49-F238E27FC236}">
                <a16:creationId xmlns:a16="http://schemas.microsoft.com/office/drawing/2014/main" id="{5119BEEF-1E0F-EA55-EEA4-4A2EE8830CEF}"/>
              </a:ext>
            </a:extLst>
          </p:cNvPr>
          <p:cNvSpPr>
            <a:spLocks noGrp="1"/>
          </p:cNvSpPr>
          <p:nvPr>
            <p:ph type="body" sz="quarter" idx="12"/>
          </p:nvPr>
        </p:nvSpPr>
        <p:spPr>
          <a:xfrm>
            <a:off x="553286" y="1557471"/>
            <a:ext cx="11085427" cy="3973513"/>
          </a:xfrm>
        </p:spPr>
        <p:txBody>
          <a:bodyPr lIns="91440" tIns="45720" rIns="91440" bIns="45720" anchor="t"/>
          <a:lstStyle/>
          <a:p>
            <a:r>
              <a:rPr lang="en-US" b="1" dirty="0">
                <a:latin typeface="Arial"/>
                <a:cs typeface="Arial"/>
              </a:rPr>
              <a:t>Microsoft has made improved Autopilot. </a:t>
            </a:r>
            <a:r>
              <a:rPr lang="en-US" b="1" dirty="0" err="1">
                <a:latin typeface="Arial"/>
                <a:cs typeface="Arial"/>
              </a:rPr>
              <a:t>Nerdio</a:t>
            </a:r>
            <a:r>
              <a:rPr lang="en-US" b="1" dirty="0">
                <a:latin typeface="Arial"/>
                <a:cs typeface="Arial"/>
              </a:rPr>
              <a:t> makes it scalable.</a:t>
            </a:r>
          </a:p>
          <a:p>
            <a:r>
              <a:rPr lang="en-US" dirty="0">
                <a:latin typeface="Arial"/>
                <a:cs typeface="Arial"/>
              </a:rPr>
              <a:t>Group templates.</a:t>
            </a:r>
          </a:p>
          <a:p>
            <a:r>
              <a:rPr lang="en-US" dirty="0">
                <a:latin typeface="Arial"/>
                <a:cs typeface="Arial"/>
              </a:rPr>
              <a:t>Multi-tenant orchestration.</a:t>
            </a:r>
          </a:p>
          <a:p>
            <a:r>
              <a:rPr lang="en-US" dirty="0">
                <a:latin typeface="Arial"/>
                <a:cs typeface="Arial"/>
              </a:rPr>
              <a:t>Policy pipeline that works the same way across every client in your portfolio.</a:t>
            </a:r>
          </a:p>
          <a:p>
            <a:r>
              <a:rPr lang="en-US" dirty="0">
                <a:latin typeface="Arial"/>
                <a:cs typeface="Arial"/>
              </a:rPr>
              <a:t>App management.</a:t>
            </a:r>
          </a:p>
        </p:txBody>
      </p:sp>
    </p:spTree>
    <p:extLst>
      <p:ext uri="{BB962C8B-B14F-4D97-AF65-F5344CB8AC3E}">
        <p14:creationId xmlns:p14="http://schemas.microsoft.com/office/powerpoint/2010/main" val="1819894155"/>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5F2787-BD0F-4F4C-F5D3-61E957C993AE}"/>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17C4BA4E-0366-15B8-EE4E-87ECF5CA0A1F}"/>
              </a:ext>
            </a:extLst>
          </p:cNvPr>
          <p:cNvSpPr>
            <a:spLocks noGrp="1"/>
          </p:cNvSpPr>
          <p:nvPr>
            <p:ph type="body" sz="quarter" idx="11"/>
          </p:nvPr>
        </p:nvSpPr>
        <p:spPr/>
        <p:txBody>
          <a:bodyPr lIns="91440" tIns="45720" rIns="91440" bIns="45720" anchor="ctr"/>
          <a:lstStyle/>
          <a:p>
            <a:r>
              <a:rPr lang="en-US">
                <a:latin typeface="Arial"/>
                <a:cs typeface="Arial"/>
              </a:rPr>
              <a:t>Three recommendations</a:t>
            </a:r>
            <a:endParaRPr lang="en-US"/>
          </a:p>
        </p:txBody>
      </p:sp>
      <p:sp>
        <p:nvSpPr>
          <p:cNvPr id="4" name="Text Placeholder 3">
            <a:extLst>
              <a:ext uri="{FF2B5EF4-FFF2-40B4-BE49-F238E27FC236}">
                <a16:creationId xmlns:a16="http://schemas.microsoft.com/office/drawing/2014/main" id="{ABDD6681-5E31-B7A9-B878-B3DCD892BDF3}"/>
              </a:ext>
            </a:extLst>
          </p:cNvPr>
          <p:cNvSpPr>
            <a:spLocks noGrp="1"/>
          </p:cNvSpPr>
          <p:nvPr>
            <p:ph type="body" sz="quarter" idx="12"/>
          </p:nvPr>
        </p:nvSpPr>
        <p:spPr>
          <a:xfrm>
            <a:off x="656630" y="1685974"/>
            <a:ext cx="11041884" cy="3973513"/>
          </a:xfrm>
        </p:spPr>
        <p:txBody>
          <a:bodyPr lIns="91440" tIns="45720" rIns="91440" bIns="45720" anchor="t"/>
          <a:lstStyle/>
          <a:p>
            <a:r>
              <a:rPr lang="en-US" dirty="0">
                <a:latin typeface="Arial"/>
                <a:cs typeface="Arial"/>
              </a:rPr>
              <a:t>1. Pilot device preparation next week, not next quarter.</a:t>
            </a:r>
            <a:endParaRPr lang="en-US" dirty="0"/>
          </a:p>
          <a:p>
            <a:r>
              <a:rPr lang="en-US" dirty="0">
                <a:latin typeface="Arial"/>
                <a:cs typeface="Arial"/>
              </a:rPr>
              <a:t>2. Build the profile right the first time. </a:t>
            </a:r>
          </a:p>
          <a:p>
            <a:r>
              <a:rPr lang="en-US" dirty="0">
                <a:latin typeface="Arial"/>
                <a:cs typeface="Arial"/>
              </a:rPr>
              <a:t>3. Measure the pilot.</a:t>
            </a:r>
          </a:p>
        </p:txBody>
      </p:sp>
    </p:spTree>
    <p:extLst>
      <p:ext uri="{BB962C8B-B14F-4D97-AF65-F5344CB8AC3E}">
        <p14:creationId xmlns:p14="http://schemas.microsoft.com/office/powerpoint/2010/main" val="66987671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5F2787-BD0F-4F4C-F5D3-61E957C993AE}"/>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17C4BA4E-0366-15B8-EE4E-87ECF5CA0A1F}"/>
              </a:ext>
            </a:extLst>
          </p:cNvPr>
          <p:cNvSpPr>
            <a:spLocks noGrp="1"/>
          </p:cNvSpPr>
          <p:nvPr>
            <p:ph type="body" sz="quarter" idx="11"/>
          </p:nvPr>
        </p:nvSpPr>
        <p:spPr/>
        <p:txBody>
          <a:bodyPr lIns="91440" tIns="45720" rIns="91440" bIns="45720" anchor="ctr"/>
          <a:lstStyle/>
          <a:p>
            <a:r>
              <a:rPr lang="en-US">
                <a:latin typeface="Arial"/>
                <a:cs typeface="Arial"/>
              </a:rPr>
              <a:t>1. Pick the right pilot client</a:t>
            </a:r>
            <a:endParaRPr lang="en-US"/>
          </a:p>
        </p:txBody>
      </p:sp>
      <p:sp>
        <p:nvSpPr>
          <p:cNvPr id="4" name="Text Placeholder 3">
            <a:extLst>
              <a:ext uri="{FF2B5EF4-FFF2-40B4-BE49-F238E27FC236}">
                <a16:creationId xmlns:a16="http://schemas.microsoft.com/office/drawing/2014/main" id="{ABDD6681-5E31-B7A9-B878-B3DCD892BDF3}"/>
              </a:ext>
            </a:extLst>
          </p:cNvPr>
          <p:cNvSpPr>
            <a:spLocks noGrp="1"/>
          </p:cNvSpPr>
          <p:nvPr>
            <p:ph type="body" sz="quarter" idx="12"/>
          </p:nvPr>
        </p:nvSpPr>
        <p:spPr>
          <a:xfrm>
            <a:off x="656630" y="1685974"/>
            <a:ext cx="11041884" cy="3973513"/>
          </a:xfrm>
        </p:spPr>
        <p:txBody>
          <a:bodyPr lIns="91440" tIns="45720" rIns="91440" bIns="45720" anchor="t"/>
          <a:lstStyle/>
          <a:p>
            <a:r>
              <a:rPr lang="en-US" dirty="0">
                <a:latin typeface="Arial"/>
                <a:cs typeface="Arial"/>
              </a:rPr>
              <a:t>Cloud-only skip the legacy cleanup tax.</a:t>
            </a:r>
          </a:p>
          <a:p>
            <a:r>
              <a:rPr lang="en-US" dirty="0">
                <a:latin typeface="Arial"/>
                <a:cs typeface="Arial"/>
              </a:rPr>
              <a:t>Ensure the device is not registered to classic Autopilot. </a:t>
            </a:r>
            <a:endParaRPr lang="en-US" dirty="0"/>
          </a:p>
          <a:p>
            <a:r>
              <a:rPr lang="en-US" dirty="0">
                <a:latin typeface="Arial"/>
                <a:cs typeface="Arial"/>
              </a:rPr>
              <a:t>Limit the scope. </a:t>
            </a:r>
          </a:p>
          <a:p>
            <a:r>
              <a:rPr lang="en-US" dirty="0">
                <a:latin typeface="Arial"/>
                <a:cs typeface="Arial"/>
              </a:rPr>
              <a:t>License - M365 Business Premium / E3 / E5.</a:t>
            </a:r>
          </a:p>
        </p:txBody>
      </p:sp>
    </p:spTree>
    <p:extLst>
      <p:ext uri="{BB962C8B-B14F-4D97-AF65-F5344CB8AC3E}">
        <p14:creationId xmlns:p14="http://schemas.microsoft.com/office/powerpoint/2010/main" val="853973405"/>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5F2787-BD0F-4F4C-F5D3-61E957C993AE}"/>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17C4BA4E-0366-15B8-EE4E-87ECF5CA0A1F}"/>
              </a:ext>
            </a:extLst>
          </p:cNvPr>
          <p:cNvSpPr>
            <a:spLocks noGrp="1"/>
          </p:cNvSpPr>
          <p:nvPr>
            <p:ph type="body" sz="quarter" idx="11"/>
          </p:nvPr>
        </p:nvSpPr>
        <p:spPr/>
        <p:txBody>
          <a:bodyPr lIns="91440" tIns="45720" rIns="91440" bIns="45720" anchor="ctr"/>
          <a:lstStyle/>
          <a:p>
            <a:r>
              <a:rPr lang="en-US">
                <a:latin typeface="Arial"/>
                <a:cs typeface="Arial"/>
              </a:rPr>
              <a:t>2. Build the profile right the first time</a:t>
            </a:r>
            <a:endParaRPr lang="en-US"/>
          </a:p>
        </p:txBody>
      </p:sp>
      <p:sp>
        <p:nvSpPr>
          <p:cNvPr id="4" name="Text Placeholder 3">
            <a:extLst>
              <a:ext uri="{FF2B5EF4-FFF2-40B4-BE49-F238E27FC236}">
                <a16:creationId xmlns:a16="http://schemas.microsoft.com/office/drawing/2014/main" id="{ABDD6681-5E31-B7A9-B878-B3DCD892BDF3}"/>
              </a:ext>
            </a:extLst>
          </p:cNvPr>
          <p:cNvSpPr>
            <a:spLocks noGrp="1"/>
          </p:cNvSpPr>
          <p:nvPr>
            <p:ph type="body" sz="quarter" idx="12"/>
          </p:nvPr>
        </p:nvSpPr>
        <p:spPr>
          <a:xfrm>
            <a:off x="656630" y="1685974"/>
            <a:ext cx="11041884" cy="3973513"/>
          </a:xfrm>
        </p:spPr>
        <p:txBody>
          <a:bodyPr lIns="91440" tIns="45720" rIns="91440" bIns="45720" anchor="t"/>
          <a:lstStyle/>
          <a:p>
            <a:r>
              <a:rPr lang="en-US" dirty="0">
                <a:latin typeface="Arial"/>
                <a:cs typeface="Arial"/>
              </a:rPr>
              <a:t>Use an assigned device group.</a:t>
            </a:r>
            <a:endParaRPr lang="en-US" dirty="0"/>
          </a:p>
          <a:p>
            <a:r>
              <a:rPr lang="en-US" dirty="0">
                <a:latin typeface="Arial"/>
                <a:cs typeface="Arial"/>
              </a:rPr>
              <a:t>Target the device group within your policies and applications</a:t>
            </a:r>
          </a:p>
          <a:p>
            <a:r>
              <a:rPr lang="en-US" dirty="0">
                <a:latin typeface="Arial"/>
                <a:cs typeface="Arial"/>
              </a:rPr>
              <a:t>Limit your essential apps. </a:t>
            </a:r>
          </a:p>
          <a:p>
            <a:r>
              <a:rPr lang="en-US" dirty="0">
                <a:latin typeface="Arial"/>
                <a:cs typeface="Arial"/>
              </a:rPr>
              <a:t>Mix Win32 and LOB apps freely.</a:t>
            </a:r>
          </a:p>
        </p:txBody>
      </p:sp>
    </p:spTree>
    <p:extLst>
      <p:ext uri="{BB962C8B-B14F-4D97-AF65-F5344CB8AC3E}">
        <p14:creationId xmlns:p14="http://schemas.microsoft.com/office/powerpoint/2010/main" val="17133397"/>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225F2787-BD0F-4F4C-F5D3-61E957C993AE}"/>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17C4BA4E-0366-15B8-EE4E-87ECF5CA0A1F}"/>
              </a:ext>
            </a:extLst>
          </p:cNvPr>
          <p:cNvSpPr>
            <a:spLocks noGrp="1"/>
          </p:cNvSpPr>
          <p:nvPr>
            <p:ph type="body" sz="quarter" idx="11"/>
          </p:nvPr>
        </p:nvSpPr>
        <p:spPr/>
        <p:txBody>
          <a:bodyPr lIns="91440" tIns="45720" rIns="91440" bIns="45720" anchor="ctr"/>
          <a:lstStyle/>
          <a:p>
            <a:r>
              <a:rPr lang="en-US">
                <a:latin typeface="Arial"/>
                <a:cs typeface="Arial"/>
              </a:rPr>
              <a:t>3. Measure the pilot like a service launch</a:t>
            </a:r>
            <a:endParaRPr lang="en-US"/>
          </a:p>
        </p:txBody>
      </p:sp>
      <p:sp>
        <p:nvSpPr>
          <p:cNvPr id="4" name="Text Placeholder 3">
            <a:extLst>
              <a:ext uri="{FF2B5EF4-FFF2-40B4-BE49-F238E27FC236}">
                <a16:creationId xmlns:a16="http://schemas.microsoft.com/office/drawing/2014/main" id="{ABDD6681-5E31-B7A9-B878-B3DCD892BDF3}"/>
              </a:ext>
            </a:extLst>
          </p:cNvPr>
          <p:cNvSpPr>
            <a:spLocks noGrp="1"/>
          </p:cNvSpPr>
          <p:nvPr>
            <p:ph type="body" sz="quarter" idx="12"/>
          </p:nvPr>
        </p:nvSpPr>
        <p:spPr>
          <a:xfrm>
            <a:off x="656630" y="1685974"/>
            <a:ext cx="11041884" cy="3973513"/>
          </a:xfrm>
        </p:spPr>
        <p:txBody>
          <a:bodyPr lIns="91440" tIns="45720" rIns="91440" bIns="45720" anchor="t"/>
          <a:lstStyle/>
          <a:p>
            <a:r>
              <a:rPr lang="en-US" dirty="0">
                <a:latin typeface="Arial"/>
                <a:cs typeface="Arial"/>
              </a:rPr>
              <a:t>Deployment success rate. </a:t>
            </a:r>
          </a:p>
          <a:p>
            <a:r>
              <a:rPr lang="en-US" dirty="0">
                <a:latin typeface="Arial"/>
                <a:cs typeface="Arial"/>
              </a:rPr>
              <a:t>Time-to-desktop. From OOBE start to productive desktop. </a:t>
            </a:r>
          </a:p>
          <a:p>
            <a:r>
              <a:rPr lang="en-US" dirty="0">
                <a:latin typeface="Arial"/>
                <a:cs typeface="Arial"/>
              </a:rPr>
              <a:t>Customer feedback.</a:t>
            </a:r>
          </a:p>
        </p:txBody>
      </p:sp>
    </p:spTree>
    <p:extLst>
      <p:ext uri="{BB962C8B-B14F-4D97-AF65-F5344CB8AC3E}">
        <p14:creationId xmlns:p14="http://schemas.microsoft.com/office/powerpoint/2010/main" val="193621970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4097954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1747B38-59BD-1EC8-40B7-91DE2C219547}"/>
              </a:ext>
            </a:extLst>
          </p:cNvPr>
          <p:cNvSpPr txBox="1"/>
          <p:nvPr/>
        </p:nvSpPr>
        <p:spPr>
          <a:xfrm>
            <a:off x="1795019" y="4348427"/>
            <a:ext cx="9144886" cy="1569660"/>
          </a:xfrm>
          <a:prstGeom prst="rect">
            <a:avLst/>
          </a:prstGeom>
          <a:noFill/>
        </p:spPr>
        <p:txBody>
          <a:bodyPr wrap="square">
            <a:spAutoFit/>
          </a:bodyPr>
          <a:lstStyle/>
          <a:p>
            <a:pPr algn="ctr"/>
            <a:r>
              <a:rPr lang="en-US" sz="2400" dirty="0">
                <a:solidFill>
                  <a:schemeClr val="bg1"/>
                </a:solidFill>
                <a:latin typeface="Arial" panose="020B0604020202020204" pitchFamily="34" charset="0"/>
                <a:cs typeface="Arial" panose="020B0604020202020204" pitchFamily="34" charset="0"/>
              </a:rPr>
              <a:t>Please remember to fill out the post-breakout survey in the app</a:t>
            </a:r>
          </a:p>
          <a:p>
            <a:pPr algn="ctr"/>
            <a:endParaRPr lang="en-US" sz="2400" dirty="0">
              <a:solidFill>
                <a:schemeClr val="bg1"/>
              </a:solidFill>
              <a:latin typeface="Arial" panose="020B0604020202020204" pitchFamily="34" charset="0"/>
              <a:cs typeface="Arial" panose="020B0604020202020204" pitchFamily="34" charset="0"/>
            </a:endParaRPr>
          </a:p>
          <a:p>
            <a:pPr algn="ctr"/>
            <a:r>
              <a:rPr lang="en-US" sz="2400" dirty="0">
                <a:solidFill>
                  <a:schemeClr val="bg1"/>
                </a:solidFill>
                <a:latin typeface="Arial" panose="020B0604020202020204" pitchFamily="34" charset="0"/>
                <a:cs typeface="Arial" panose="020B0604020202020204" pitchFamily="34" charset="0"/>
              </a:rPr>
              <a:t>Stop by the </a:t>
            </a:r>
            <a:r>
              <a:rPr lang="en-US" sz="2400" b="1" dirty="0">
                <a:solidFill>
                  <a:srgbClr val="CDFF4E"/>
                </a:solidFill>
                <a:latin typeface="Arial" panose="020B0604020202020204" pitchFamily="34" charset="0"/>
                <a:cs typeface="Arial" panose="020B0604020202020204" pitchFamily="34" charset="0"/>
              </a:rPr>
              <a:t>Nerdio booth in the Expo Hall </a:t>
            </a:r>
            <a:r>
              <a:rPr lang="en-US" sz="2400" dirty="0">
                <a:solidFill>
                  <a:schemeClr val="bg1"/>
                </a:solidFill>
                <a:latin typeface="Arial" panose="020B0604020202020204" pitchFamily="34" charset="0"/>
                <a:cs typeface="Arial" panose="020B0604020202020204" pitchFamily="34" charset="0"/>
              </a:rPr>
              <a:t>to take advantage of our exclusive, lowest-ever pricing on Microsoft 365 management!</a:t>
            </a:r>
          </a:p>
        </p:txBody>
      </p:sp>
    </p:spTree>
    <p:extLst>
      <p:ext uri="{BB962C8B-B14F-4D97-AF65-F5344CB8AC3E}">
        <p14:creationId xmlns:p14="http://schemas.microsoft.com/office/powerpoint/2010/main" val="253082841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7BDB53F-DD65-B0A1-0924-7EFDC8B30886}"/>
              </a:ext>
            </a:extLst>
          </p:cNvPr>
          <p:cNvSpPr>
            <a:spLocks noGrp="1"/>
          </p:cNvSpPr>
          <p:nvPr>
            <p:ph type="body" sz="quarter" idx="10"/>
          </p:nvPr>
        </p:nvSpPr>
        <p:spPr/>
        <p:txBody>
          <a:bodyPr lIns="91440" tIns="45720" rIns="91440" bIns="45720" anchor="t"/>
          <a:lstStyle/>
          <a:p>
            <a:r>
              <a:rPr lang="en-US" dirty="0"/>
              <a:t>Traditional deployment pain</a:t>
            </a:r>
          </a:p>
          <a:p>
            <a:r>
              <a:rPr lang="en-US" dirty="0">
                <a:latin typeface="Arial"/>
                <a:cs typeface="Arial"/>
              </a:rPr>
              <a:t> Classic Autopilot: what worked and what didn’t</a:t>
            </a:r>
          </a:p>
          <a:p>
            <a:r>
              <a:rPr lang="en-US" dirty="0">
                <a:latin typeface="Arial"/>
                <a:cs typeface="Arial"/>
              </a:rPr>
              <a:t> What changed with device preparation</a:t>
            </a:r>
          </a:p>
          <a:p>
            <a:r>
              <a:rPr lang="en-US" dirty="0">
                <a:latin typeface="Arial"/>
                <a:cs typeface="Arial"/>
              </a:rPr>
              <a:t> Demo: Setting up device configurations</a:t>
            </a:r>
          </a:p>
          <a:p>
            <a:r>
              <a:rPr lang="en-US" dirty="0">
                <a:latin typeface="Arial"/>
                <a:cs typeface="Arial"/>
              </a:rPr>
              <a:t> Demo: Scaling with </a:t>
            </a:r>
            <a:r>
              <a:rPr lang="en-US" dirty="0" err="1">
                <a:latin typeface="Arial"/>
                <a:cs typeface="Arial"/>
              </a:rPr>
              <a:t>Nerdio</a:t>
            </a:r>
            <a:r>
              <a:rPr lang="en-US" dirty="0">
                <a:latin typeface="Arial"/>
                <a:cs typeface="Arial"/>
              </a:rPr>
              <a:t> Manager for MSP</a:t>
            </a:r>
          </a:p>
          <a:p>
            <a:r>
              <a:rPr lang="en-US" dirty="0">
                <a:latin typeface="Arial"/>
                <a:cs typeface="Arial"/>
              </a:rPr>
              <a:t> Key takeaways and Q&amp;A</a:t>
            </a:r>
          </a:p>
        </p:txBody>
      </p:sp>
    </p:spTree>
    <p:extLst>
      <p:ext uri="{BB962C8B-B14F-4D97-AF65-F5344CB8AC3E}">
        <p14:creationId xmlns:p14="http://schemas.microsoft.com/office/powerpoint/2010/main" val="41823816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4EE123D-2D35-2B9E-D047-D259B0240DE1}"/>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E7E987FA-AE82-AE5F-3AAF-B3842B0C411B}"/>
              </a:ext>
            </a:extLst>
          </p:cNvPr>
          <p:cNvSpPr>
            <a:spLocks noGrp="1"/>
          </p:cNvSpPr>
          <p:nvPr>
            <p:ph type="body" sz="quarter" idx="11"/>
          </p:nvPr>
        </p:nvSpPr>
        <p:spPr/>
        <p:txBody>
          <a:bodyPr lIns="91440" tIns="45720" rIns="91440" bIns="45720" anchor="ctr"/>
          <a:lstStyle/>
          <a:p>
            <a:r>
              <a:rPr lang="en-US">
                <a:latin typeface="Arial"/>
                <a:cs typeface="Arial"/>
              </a:rPr>
              <a:t>My Autopilot story starts in 2020</a:t>
            </a:r>
            <a:endParaRPr lang="en-US"/>
          </a:p>
        </p:txBody>
      </p:sp>
      <p:sp>
        <p:nvSpPr>
          <p:cNvPr id="4" name="Text Placeholder 3">
            <a:extLst>
              <a:ext uri="{FF2B5EF4-FFF2-40B4-BE49-F238E27FC236}">
                <a16:creationId xmlns:a16="http://schemas.microsoft.com/office/drawing/2014/main" id="{E05B2564-E9A1-3432-FC11-F43CC13D6EEA}"/>
              </a:ext>
            </a:extLst>
          </p:cNvPr>
          <p:cNvSpPr>
            <a:spLocks noGrp="1"/>
          </p:cNvSpPr>
          <p:nvPr>
            <p:ph type="body" sz="quarter" idx="12"/>
          </p:nvPr>
        </p:nvSpPr>
        <p:spPr>
          <a:xfrm>
            <a:off x="656630" y="1685974"/>
            <a:ext cx="8313949" cy="3973513"/>
          </a:xfrm>
        </p:spPr>
        <p:txBody>
          <a:bodyPr lIns="91440" tIns="45720" rIns="91440" bIns="45720" anchor="t"/>
          <a:lstStyle/>
          <a:p>
            <a:r>
              <a:rPr lang="en-US" dirty="0"/>
              <a:t>The world went remote overnight. Devices were impossible to find, and we needed a fleet ready yesterday.</a:t>
            </a:r>
          </a:p>
          <a:p>
            <a:r>
              <a:rPr lang="en-US" dirty="0"/>
              <a:t>Traditional imaging suddenly felt too slow, too manual, and too tied to the office to keep up.</a:t>
            </a:r>
          </a:p>
          <a:p>
            <a:r>
              <a:rPr lang="en-US" dirty="0"/>
              <a:t>Deployed Autopilot across dozens of partner environments</a:t>
            </a:r>
          </a:p>
          <a:p>
            <a:endParaRPr lang="en-US" dirty="0"/>
          </a:p>
        </p:txBody>
      </p:sp>
    </p:spTree>
    <p:extLst>
      <p:ext uri="{BB962C8B-B14F-4D97-AF65-F5344CB8AC3E}">
        <p14:creationId xmlns:p14="http://schemas.microsoft.com/office/powerpoint/2010/main" val="61042764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60F94EFB-0EA3-4C2F-E834-77EADF4686B9}"/>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229322A9-5613-F3E3-3643-3EC54CF2AC0A}"/>
              </a:ext>
            </a:extLst>
          </p:cNvPr>
          <p:cNvSpPr>
            <a:spLocks noGrp="1"/>
          </p:cNvSpPr>
          <p:nvPr>
            <p:ph type="body" sz="quarter" idx="11"/>
          </p:nvPr>
        </p:nvSpPr>
        <p:spPr/>
        <p:txBody>
          <a:bodyPr lIns="91440" tIns="45720" rIns="91440" bIns="45720" anchor="ctr"/>
          <a:lstStyle/>
          <a:p>
            <a:r>
              <a:rPr lang="en-US">
                <a:latin typeface="Arial"/>
                <a:cs typeface="Arial"/>
              </a:rPr>
              <a:t>The pain of traditional deployment</a:t>
            </a:r>
          </a:p>
        </p:txBody>
      </p:sp>
      <p:sp>
        <p:nvSpPr>
          <p:cNvPr id="4" name="Text Placeholder 3">
            <a:extLst>
              <a:ext uri="{FF2B5EF4-FFF2-40B4-BE49-F238E27FC236}">
                <a16:creationId xmlns:a16="http://schemas.microsoft.com/office/drawing/2014/main" id="{98765DCB-ADEA-E5ED-6EED-516469D13466}"/>
              </a:ext>
            </a:extLst>
          </p:cNvPr>
          <p:cNvSpPr>
            <a:spLocks noGrp="1"/>
          </p:cNvSpPr>
          <p:nvPr>
            <p:ph type="body" sz="quarter" idx="12"/>
          </p:nvPr>
        </p:nvSpPr>
        <p:spPr>
          <a:xfrm>
            <a:off x="656630" y="1685974"/>
            <a:ext cx="10620970" cy="3973513"/>
          </a:xfrm>
        </p:spPr>
        <p:txBody>
          <a:bodyPr lIns="91440" tIns="45720" rIns="91440" bIns="45720" anchor="t"/>
          <a:lstStyle/>
          <a:p>
            <a:r>
              <a:rPr lang="en-US" dirty="0">
                <a:latin typeface="Arial"/>
                <a:cs typeface="Arial"/>
              </a:rPr>
              <a:t>Infrastructure: Imaging requires infrastructure, maintenance, and constant image updates.</a:t>
            </a:r>
          </a:p>
          <a:p>
            <a:r>
              <a:rPr lang="en-US">
                <a:latin typeface="Arial"/>
                <a:cs typeface="Arial"/>
              </a:rPr>
              <a:t>The logistics nightmare: Devices often ship from distributor to MSP, then </a:t>
            </a:r>
            <a:r>
              <a:rPr lang="en-US" dirty="0">
                <a:latin typeface="Arial"/>
                <a:cs typeface="Arial"/>
              </a:rPr>
              <a:t>from MSP to the end user.</a:t>
            </a:r>
          </a:p>
          <a:p>
            <a:r>
              <a:rPr lang="en-US">
                <a:latin typeface="Arial"/>
                <a:cs typeface="Arial"/>
              </a:rPr>
              <a:t>Margin killer: Manual prep work adds labor cost and lowers margins.</a:t>
            </a:r>
          </a:p>
          <a:p>
            <a:r>
              <a:rPr lang="en-US">
                <a:latin typeface="Arial"/>
                <a:cs typeface="Arial"/>
              </a:rPr>
              <a:t>The update debt: Devices can already be out-of-date before first sign-in.</a:t>
            </a:r>
          </a:p>
        </p:txBody>
      </p:sp>
    </p:spTree>
    <p:extLst>
      <p:ext uri="{BB962C8B-B14F-4D97-AF65-F5344CB8AC3E}">
        <p14:creationId xmlns:p14="http://schemas.microsoft.com/office/powerpoint/2010/main" val="269194593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470AF61-294B-E11B-F0F2-CEB86950449C}"/>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2F79CFC2-77B5-BBB6-DD22-27ECAFBDC6B8}"/>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330D7D3A-4B26-7DE5-1B29-09A1E48A1973}"/>
              </a:ext>
            </a:extLst>
          </p:cNvPr>
          <p:cNvSpPr>
            <a:spLocks noGrp="1"/>
          </p:cNvSpPr>
          <p:nvPr>
            <p:ph type="body" sz="quarter" idx="11"/>
          </p:nvPr>
        </p:nvSpPr>
        <p:spPr/>
        <p:txBody>
          <a:bodyPr lIns="91440" tIns="45720" rIns="91440" bIns="45720" anchor="ctr"/>
          <a:lstStyle/>
          <a:p>
            <a:r>
              <a:rPr lang="en-US" dirty="0">
                <a:latin typeface="Arial"/>
                <a:cs typeface="Arial"/>
              </a:rPr>
              <a:t>Why Autopilot </a:t>
            </a:r>
            <a:r>
              <a:rPr lang="en-US">
                <a:latin typeface="Arial"/>
                <a:cs typeface="Arial"/>
              </a:rPr>
              <a:t>mattered</a:t>
            </a:r>
            <a:endParaRPr lang="en-US" dirty="0"/>
          </a:p>
        </p:txBody>
      </p:sp>
      <p:sp>
        <p:nvSpPr>
          <p:cNvPr id="4" name="Text Placeholder 3">
            <a:extLst>
              <a:ext uri="{FF2B5EF4-FFF2-40B4-BE49-F238E27FC236}">
                <a16:creationId xmlns:a16="http://schemas.microsoft.com/office/drawing/2014/main" id="{4C543DEB-9744-CB7E-6967-5E17B2CF98C3}"/>
              </a:ext>
            </a:extLst>
          </p:cNvPr>
          <p:cNvSpPr>
            <a:spLocks noGrp="1"/>
          </p:cNvSpPr>
          <p:nvPr>
            <p:ph type="body" sz="quarter" idx="12"/>
          </p:nvPr>
        </p:nvSpPr>
        <p:spPr>
          <a:xfrm>
            <a:off x="656630" y="1719104"/>
            <a:ext cx="8622031" cy="3940383"/>
          </a:xfrm>
        </p:spPr>
        <p:txBody>
          <a:bodyPr lIns="91440" tIns="45720" rIns="91440" bIns="45720" anchor="t"/>
          <a:lstStyle/>
          <a:p>
            <a:r>
              <a:rPr lang="en-US" dirty="0">
                <a:latin typeface="Arial"/>
                <a:cs typeface="Arial"/>
              </a:rPr>
              <a:t>The OEM-installed Windows build could be used as-is.</a:t>
            </a:r>
            <a:endParaRPr lang="en-US" dirty="0"/>
          </a:p>
          <a:p>
            <a:r>
              <a:rPr lang="en-US" dirty="0">
                <a:latin typeface="Arial"/>
                <a:cs typeface="Arial"/>
              </a:rPr>
              <a:t>No need to maintain custom images per hardware model.</a:t>
            </a:r>
          </a:p>
          <a:p>
            <a:r>
              <a:rPr lang="en-US" dirty="0"/>
              <a:t>It reduced the need for hands-on staging by the MSP.</a:t>
            </a:r>
          </a:p>
          <a:p>
            <a:pPr marL="0" indent="0">
              <a:buNone/>
            </a:pPr>
            <a:endParaRPr lang="en-US" dirty="0"/>
          </a:p>
          <a:p>
            <a:endParaRPr lang="en-US" dirty="0"/>
          </a:p>
        </p:txBody>
      </p:sp>
    </p:spTree>
    <p:extLst>
      <p:ext uri="{BB962C8B-B14F-4D97-AF65-F5344CB8AC3E}">
        <p14:creationId xmlns:p14="http://schemas.microsoft.com/office/powerpoint/2010/main" val="243947013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4180F1-A77E-21F1-71A6-FA46456531B6}"/>
            </a:ext>
          </a:extLst>
        </p:cNvPr>
        <p:cNvGrpSpPr/>
        <p:nvPr/>
      </p:nvGrpSpPr>
      <p:grpSpPr>
        <a:xfrm>
          <a:off x="0" y="0"/>
          <a:ext cx="0" cy="0"/>
          <a:chOff x="0" y="0"/>
          <a:chExt cx="0" cy="0"/>
        </a:xfrm>
      </p:grpSpPr>
      <p:sp>
        <p:nvSpPr>
          <p:cNvPr id="2" name="Text Placeholder 1">
            <a:extLst>
              <a:ext uri="{FF2B5EF4-FFF2-40B4-BE49-F238E27FC236}">
                <a16:creationId xmlns:a16="http://schemas.microsoft.com/office/drawing/2014/main" id="{9A18F8D4-C0A8-D234-2FFB-01B4E367B5A0}"/>
              </a:ext>
            </a:extLst>
          </p:cNvPr>
          <p:cNvSpPr>
            <a:spLocks noGrp="1"/>
          </p:cNvSpPr>
          <p:nvPr>
            <p:ph type="body" sz="quarter" idx="10"/>
          </p:nvPr>
        </p:nvSpPr>
        <p:spPr/>
        <p:txBody>
          <a:bodyPr/>
          <a:lstStyle/>
          <a:p>
            <a:endParaRPr lang="en-US"/>
          </a:p>
        </p:txBody>
      </p:sp>
      <p:sp>
        <p:nvSpPr>
          <p:cNvPr id="3" name="Text Placeholder 2">
            <a:extLst>
              <a:ext uri="{FF2B5EF4-FFF2-40B4-BE49-F238E27FC236}">
                <a16:creationId xmlns:a16="http://schemas.microsoft.com/office/drawing/2014/main" id="{9C73944E-840B-0E09-4BDF-301350709C6E}"/>
              </a:ext>
            </a:extLst>
          </p:cNvPr>
          <p:cNvSpPr>
            <a:spLocks noGrp="1"/>
          </p:cNvSpPr>
          <p:nvPr>
            <p:ph type="body" sz="quarter" idx="11"/>
          </p:nvPr>
        </p:nvSpPr>
        <p:spPr/>
        <p:txBody>
          <a:bodyPr lIns="91440" tIns="45720" rIns="91440" bIns="45720" anchor="ctr"/>
          <a:lstStyle/>
          <a:p>
            <a:r>
              <a:rPr lang="en-US" dirty="0">
                <a:latin typeface="Arial"/>
                <a:cs typeface="Arial"/>
              </a:rPr>
              <a:t>Classic Autopilot prerequisites</a:t>
            </a:r>
            <a:endParaRPr lang="en-US" dirty="0"/>
          </a:p>
        </p:txBody>
      </p:sp>
      <p:sp>
        <p:nvSpPr>
          <p:cNvPr id="4" name="Text Placeholder 3">
            <a:extLst>
              <a:ext uri="{FF2B5EF4-FFF2-40B4-BE49-F238E27FC236}">
                <a16:creationId xmlns:a16="http://schemas.microsoft.com/office/drawing/2014/main" id="{3BF2D3F2-0D56-347E-F70D-E099F3910311}"/>
              </a:ext>
            </a:extLst>
          </p:cNvPr>
          <p:cNvSpPr>
            <a:spLocks noGrp="1"/>
          </p:cNvSpPr>
          <p:nvPr>
            <p:ph type="body" sz="quarter" idx="12"/>
          </p:nvPr>
        </p:nvSpPr>
        <p:spPr>
          <a:xfrm>
            <a:off x="656630" y="1719104"/>
            <a:ext cx="9176483" cy="3940383"/>
          </a:xfrm>
        </p:spPr>
        <p:txBody>
          <a:bodyPr lIns="91440" tIns="45720" rIns="91440" bIns="45720" anchor="t"/>
          <a:lstStyle/>
          <a:p>
            <a:r>
              <a:rPr lang="en-US" dirty="0">
                <a:latin typeface="Arial"/>
                <a:cs typeface="Arial"/>
              </a:rPr>
              <a:t>Supported Windows edition — Pro, Enterprise, or Education.</a:t>
            </a:r>
          </a:p>
          <a:p>
            <a:r>
              <a:rPr lang="en-US" dirty="0">
                <a:latin typeface="Arial"/>
                <a:cs typeface="Arial"/>
              </a:rPr>
              <a:t>Licensing — M365 Business Premium, M365 E3/E5.</a:t>
            </a:r>
          </a:p>
          <a:p>
            <a:r>
              <a:rPr lang="en-US" dirty="0">
                <a:latin typeface="Arial"/>
                <a:cs typeface="Arial"/>
              </a:rPr>
              <a:t>Autopilot profile and Enrollment status page (ESP).</a:t>
            </a:r>
          </a:p>
          <a:p>
            <a:r>
              <a:rPr lang="en-US" dirty="0">
                <a:latin typeface="Arial"/>
                <a:cs typeface="Arial"/>
              </a:rPr>
              <a:t>Automatic MDM enrollment configured.</a:t>
            </a:r>
          </a:p>
          <a:p>
            <a:r>
              <a:rPr lang="en-US" dirty="0"/>
              <a:t>Hardware hash uploaded to the tenant before power-on.</a:t>
            </a:r>
            <a:endParaRPr lang="en-US" dirty="0">
              <a:latin typeface="Arial"/>
              <a:cs typeface="Arial"/>
            </a:endParaRPr>
          </a:p>
        </p:txBody>
      </p:sp>
    </p:spTree>
    <p:extLst>
      <p:ext uri="{BB962C8B-B14F-4D97-AF65-F5344CB8AC3E}">
        <p14:creationId xmlns:p14="http://schemas.microsoft.com/office/powerpoint/2010/main" val="236831733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nline Image Placeholder 1">
            <a:extLst>
              <a:ext uri="{FF2B5EF4-FFF2-40B4-BE49-F238E27FC236}">
                <a16:creationId xmlns:a16="http://schemas.microsoft.com/office/drawing/2014/main" id="{D8CF1CB2-1074-0FC5-F779-3E8A157AC9D5}"/>
              </a:ext>
            </a:extLst>
          </p:cNvPr>
          <p:cNvSpPr>
            <a:spLocks noGrp="1"/>
          </p:cNvSpPr>
          <p:nvPr>
            <p:ph type="clipArt" sz="quarter" idx="10"/>
          </p:nvPr>
        </p:nvSpPr>
        <p:spPr/>
        <p:txBody>
          <a:bodyPr/>
          <a:lstStyle/>
          <a:p>
            <a:endParaRPr lang="en-US"/>
          </a:p>
        </p:txBody>
      </p:sp>
      <p:sp>
        <p:nvSpPr>
          <p:cNvPr id="3" name="Text Placeholder 2">
            <a:extLst>
              <a:ext uri="{FF2B5EF4-FFF2-40B4-BE49-F238E27FC236}">
                <a16:creationId xmlns:a16="http://schemas.microsoft.com/office/drawing/2014/main" id="{60F78526-9C72-E26B-E38B-CAA417C4C712}"/>
              </a:ext>
            </a:extLst>
          </p:cNvPr>
          <p:cNvSpPr>
            <a:spLocks noGrp="1"/>
          </p:cNvSpPr>
          <p:nvPr>
            <p:ph type="body" sz="quarter" idx="12"/>
          </p:nvPr>
        </p:nvSpPr>
        <p:spPr>
          <a:xfrm>
            <a:off x="6529865" y="1494857"/>
            <a:ext cx="4527602" cy="423256"/>
          </a:xfrm>
        </p:spPr>
        <p:txBody>
          <a:bodyPr lIns="0" tIns="45720" rIns="91440" bIns="45720" anchor="ctr"/>
          <a:lstStyle/>
          <a:p>
            <a:r>
              <a:rPr lang="en-US" dirty="0">
                <a:latin typeface="Arial"/>
                <a:cs typeface="Arial"/>
              </a:rPr>
              <a:t>How </a:t>
            </a:r>
            <a:r>
              <a:rPr lang="en-US">
                <a:latin typeface="Arial"/>
                <a:cs typeface="Arial"/>
              </a:rPr>
              <a:t>classic </a:t>
            </a:r>
            <a:endParaRPr lang="en-US" dirty="0">
              <a:latin typeface="Arial"/>
              <a:cs typeface="Arial"/>
            </a:endParaRPr>
          </a:p>
          <a:p>
            <a:r>
              <a:rPr lang="en-US">
                <a:latin typeface="Arial"/>
                <a:cs typeface="Arial"/>
              </a:rPr>
              <a:t>Autopilot worked</a:t>
            </a:r>
            <a:endParaRPr lang="en-US" dirty="0">
              <a:latin typeface="Arial"/>
              <a:cs typeface="Arial"/>
            </a:endParaRPr>
          </a:p>
          <a:p>
            <a:endParaRPr lang="en-US" dirty="0"/>
          </a:p>
        </p:txBody>
      </p:sp>
      <p:sp>
        <p:nvSpPr>
          <p:cNvPr id="4" name="Text Placeholder 3">
            <a:extLst>
              <a:ext uri="{FF2B5EF4-FFF2-40B4-BE49-F238E27FC236}">
                <a16:creationId xmlns:a16="http://schemas.microsoft.com/office/drawing/2014/main" id="{8D992307-283D-C6CC-6E2C-04EA47815AF0}"/>
              </a:ext>
            </a:extLst>
          </p:cNvPr>
          <p:cNvSpPr>
            <a:spLocks noGrp="1"/>
          </p:cNvSpPr>
          <p:nvPr>
            <p:ph type="body" sz="quarter" idx="14"/>
          </p:nvPr>
        </p:nvSpPr>
        <p:spPr>
          <a:xfrm>
            <a:off x="6529865" y="2404533"/>
            <a:ext cx="5042261" cy="3588598"/>
          </a:xfrm>
        </p:spPr>
        <p:txBody>
          <a:bodyPr lIns="0" tIns="0" rIns="0" bIns="0" anchor="t"/>
          <a:lstStyle/>
          <a:p>
            <a:pPr>
              <a:lnSpc>
                <a:spcPct val="100000"/>
              </a:lnSpc>
            </a:pPr>
            <a:r>
              <a:rPr lang="en-US" sz="2000" dirty="0">
                <a:latin typeface="Arial"/>
                <a:cs typeface="Arial"/>
              </a:rPr>
              <a:t>1. Device is enrolled into the partner’s tenant.</a:t>
            </a:r>
          </a:p>
          <a:p>
            <a:pPr>
              <a:lnSpc>
                <a:spcPct val="100000"/>
              </a:lnSpc>
            </a:pPr>
            <a:r>
              <a:rPr lang="en-US" sz="2000" dirty="0">
                <a:latin typeface="Arial"/>
                <a:cs typeface="Arial"/>
              </a:rPr>
              <a:t>2. Device shipped directly to customer.</a:t>
            </a:r>
          </a:p>
          <a:p>
            <a:pPr>
              <a:lnSpc>
                <a:spcPct val="100000"/>
              </a:lnSpc>
            </a:pPr>
            <a:r>
              <a:rPr lang="en-US" sz="2000" dirty="0">
                <a:latin typeface="Arial"/>
                <a:cs typeface="Arial"/>
              </a:rPr>
              <a:t>3. Device joins the network during OOBE.</a:t>
            </a:r>
          </a:p>
          <a:p>
            <a:pPr>
              <a:lnSpc>
                <a:spcPct val="100000"/>
              </a:lnSpc>
            </a:pPr>
            <a:r>
              <a:rPr lang="en-US" sz="2000" dirty="0">
                <a:latin typeface="Arial"/>
                <a:cs typeface="Arial"/>
              </a:rPr>
              <a:t>4. Autopilot profile downloads.</a:t>
            </a:r>
          </a:p>
          <a:p>
            <a:pPr>
              <a:lnSpc>
                <a:spcPct val="100000"/>
              </a:lnSpc>
            </a:pPr>
            <a:r>
              <a:rPr lang="en-US" sz="2000" dirty="0">
                <a:latin typeface="Arial"/>
                <a:cs typeface="Arial"/>
              </a:rPr>
              <a:t>5. Device joins Microsoft Entra, enrolls in Intune.</a:t>
            </a:r>
          </a:p>
          <a:p>
            <a:pPr>
              <a:lnSpc>
                <a:spcPct val="100000"/>
              </a:lnSpc>
            </a:pPr>
            <a:r>
              <a:rPr lang="en-US" sz="2000">
                <a:latin typeface="Arial"/>
                <a:cs typeface="Arial"/>
              </a:rPr>
              <a:t>6. ESP </a:t>
            </a:r>
            <a:r>
              <a:rPr lang="en-US" sz="2000" dirty="0">
                <a:latin typeface="Arial"/>
                <a:cs typeface="Arial"/>
              </a:rPr>
              <a:t>runs—apps, policies, configurations deploy.</a:t>
            </a:r>
          </a:p>
          <a:p>
            <a:pPr>
              <a:lnSpc>
                <a:spcPct val="100000"/>
              </a:lnSpc>
            </a:pPr>
            <a:endParaRPr lang="en-US" sz="2000" dirty="0">
              <a:latin typeface="Arial"/>
              <a:cs typeface="Arial"/>
            </a:endParaRPr>
          </a:p>
        </p:txBody>
      </p:sp>
      <p:pic>
        <p:nvPicPr>
          <p:cNvPr id="5" name="Picture 2" descr="Process overview.">
            <a:extLst>
              <a:ext uri="{FF2B5EF4-FFF2-40B4-BE49-F238E27FC236}">
                <a16:creationId xmlns:a16="http://schemas.microsoft.com/office/drawing/2014/main" id="{80330D34-EB52-763A-A450-735FF071CBE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0446" y="982503"/>
            <a:ext cx="5635554" cy="48247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38989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4B779E6B-737F-012F-EB59-43C2641DEA8D}"/>
              </a:ext>
            </a:extLst>
          </p:cNvPr>
          <p:cNvSpPr>
            <a:spLocks noGrp="1"/>
          </p:cNvSpPr>
          <p:nvPr>
            <p:ph type="body" sz="quarter" idx="12"/>
          </p:nvPr>
        </p:nvSpPr>
        <p:spPr>
          <a:xfrm>
            <a:off x="745067" y="1557867"/>
            <a:ext cx="4561720" cy="2345266"/>
          </a:xfrm>
        </p:spPr>
        <p:txBody>
          <a:bodyPr lIns="0" tIns="45720" rIns="91440" bIns="45720" anchor="ctr"/>
          <a:lstStyle/>
          <a:p>
            <a:pPr marL="0" indent="0">
              <a:lnSpc>
                <a:spcPct val="100000"/>
              </a:lnSpc>
            </a:pPr>
            <a:r>
              <a:rPr lang="en-US" dirty="0">
                <a:solidFill>
                  <a:schemeClr val="accent2"/>
                </a:solidFill>
                <a:latin typeface="Arial"/>
                <a:cs typeface="Arial"/>
              </a:rPr>
              <a:t>The MSP </a:t>
            </a:r>
            <a:r>
              <a:rPr lang="en-US">
                <a:solidFill>
                  <a:schemeClr val="accent2"/>
                </a:solidFill>
                <a:latin typeface="Arial"/>
                <a:cs typeface="Arial"/>
              </a:rPr>
              <a:t>tax hardware hash collection</a:t>
            </a:r>
            <a:endParaRPr lang="en-US" dirty="0">
              <a:solidFill>
                <a:schemeClr val="accent2"/>
              </a:solidFill>
              <a:latin typeface="Arial"/>
              <a:cs typeface="Arial"/>
            </a:endParaRPr>
          </a:p>
          <a:p>
            <a:pPr>
              <a:lnSpc>
                <a:spcPct val="100000"/>
              </a:lnSpc>
            </a:pPr>
            <a:endParaRPr lang="en-US" dirty="0">
              <a:solidFill>
                <a:schemeClr val="accent2"/>
              </a:solidFill>
            </a:endParaRPr>
          </a:p>
        </p:txBody>
      </p:sp>
      <p:pic>
        <p:nvPicPr>
          <p:cNvPr id="5" name="Online Media 7" descr="HardwareHash-4xSpeed.mp4">
            <a:hlinkClick r:id="" action="ppaction://media"/>
            <a:extLst>
              <a:ext uri="{FF2B5EF4-FFF2-40B4-BE49-F238E27FC236}">
                <a16:creationId xmlns:a16="http://schemas.microsoft.com/office/drawing/2014/main" id="{CF186148-972C-6C54-A2C6-A4C9EE715F15}"/>
              </a:ext>
            </a:extLst>
          </p:cNvPr>
          <p:cNvPicPr>
            <a:picLocks noRot="1" noChangeAspect="1"/>
          </p:cNvPicPr>
          <p:nvPr>
            <a:videoFile r:link="rId1"/>
          </p:nvPr>
        </p:nvPicPr>
        <p:blipFill>
          <a:blip r:embed="rId4"/>
          <a:stretch>
            <a:fillRect/>
          </a:stretch>
        </p:blipFill>
        <p:spPr>
          <a:xfrm>
            <a:off x="4402667" y="510684"/>
            <a:ext cx="7322355" cy="5491767"/>
          </a:xfrm>
          <a:prstGeom prst="rect">
            <a:avLst/>
          </a:prstGeom>
        </p:spPr>
      </p:pic>
    </p:spTree>
    <p:extLst>
      <p:ext uri="{BB962C8B-B14F-4D97-AF65-F5344CB8AC3E}">
        <p14:creationId xmlns:p14="http://schemas.microsoft.com/office/powerpoint/2010/main" val="2245697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5"/>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5"/>
                                        </p:tgtEl>
                                      </p:cBhvr>
                                    </p:cmd>
                                  </p:childTnLst>
                                </p:cTn>
                              </p:par>
                            </p:childTnLst>
                          </p:cTn>
                        </p:par>
                      </p:childTnLst>
                    </p:cTn>
                  </p:par>
                </p:childTnLst>
              </p:cTn>
              <p:nextCondLst>
                <p:cond evt="onClick" delay="0">
                  <p:tgtEl>
                    <p:spTgt spid="5"/>
                  </p:tgtEl>
                </p:cond>
              </p:nextCondLst>
            </p:seq>
            <p:video>
              <p:cMediaNode vol="80000">
                <p:cTn id="12" fill="hold" display="0">
                  <p:stCondLst>
                    <p:cond delay="indefinite"/>
                  </p:stCondLst>
                </p:cTn>
                <p:tgtEl>
                  <p:spTgt spid="5"/>
                </p:tgtEl>
              </p:cMediaNode>
            </p:video>
          </p:childTnLst>
        </p:cTn>
      </p:par>
    </p:tnLst>
  </p:timing>
</p:sld>
</file>

<file path=ppt/theme/theme1.xml><?xml version="1.0" encoding="utf-8"?>
<a:theme xmlns:a="http://schemas.openxmlformats.org/drawingml/2006/main" name="Office Theme">
  <a:themeElements>
    <a:clrScheme name="Custom 3">
      <a:dk1>
        <a:srgbClr val="000000"/>
      </a:dk1>
      <a:lt1>
        <a:srgbClr val="FFFFFF"/>
      </a:lt1>
      <a:dk2>
        <a:srgbClr val="120936"/>
      </a:dk2>
      <a:lt2>
        <a:srgbClr val="FEFFFF"/>
      </a:lt2>
      <a:accent1>
        <a:srgbClr val="CCFF4E"/>
      </a:accent1>
      <a:accent2>
        <a:srgbClr val="F46901"/>
      </a:accent2>
      <a:accent3>
        <a:srgbClr val="F9AD26"/>
      </a:accent3>
      <a:accent4>
        <a:srgbClr val="644456"/>
      </a:accent4>
      <a:accent5>
        <a:srgbClr val="1D9DB7"/>
      </a:accent5>
      <a:accent6>
        <a:srgbClr val="FEFFFF"/>
      </a:accent6>
      <a:hlink>
        <a:srgbClr val="CCFE4D"/>
      </a:hlink>
      <a:folHlink>
        <a:srgbClr val="1D9DB8"/>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Custom Design">
  <a:themeElements>
    <a:clrScheme name="Custom 5">
      <a:dk1>
        <a:srgbClr val="000000"/>
      </a:dk1>
      <a:lt1>
        <a:srgbClr val="FFFFFF"/>
      </a:lt1>
      <a:dk2>
        <a:srgbClr val="0E2841"/>
      </a:dk2>
      <a:lt2>
        <a:srgbClr val="E8E8E8"/>
      </a:lt2>
      <a:accent1>
        <a:srgbClr val="CEFE4C"/>
      </a:accent1>
      <a:accent2>
        <a:srgbClr val="D05A09"/>
      </a:accent2>
      <a:accent3>
        <a:srgbClr val="120936"/>
      </a:accent3>
      <a:accent4>
        <a:srgbClr val="644456"/>
      </a:accent4>
      <a:accent5>
        <a:srgbClr val="F0A725"/>
      </a:accent5>
      <a:accent6>
        <a:srgbClr val="A449D4"/>
      </a:accent6>
      <a:hlink>
        <a:srgbClr val="FDFDFD"/>
      </a:hlink>
      <a:folHlink>
        <a:srgbClr val="F7F7F7"/>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4E501AB5FEDC9D41AE2ECC9624BBE9C6" ma:contentTypeVersion="24" ma:contentTypeDescription="Create a new document." ma:contentTypeScope="" ma:versionID="3d0285b1267edda0e7f8dab315fc4959">
  <xsd:schema xmlns:xsd="http://www.w3.org/2001/XMLSchema" xmlns:xs="http://www.w3.org/2001/XMLSchema" xmlns:p="http://schemas.microsoft.com/office/2006/metadata/properties" xmlns:ns2="573bd8af-12d0-4099-b3e3-caa3d3e6ccdb" xmlns:ns3="209a975a-5853-4b47-8fac-c283ce43aaa7" targetNamespace="http://schemas.microsoft.com/office/2006/metadata/properties" ma:root="true" ma:fieldsID="36a9eef70913511e6d163e4390f59c15" ns2:_="" ns3:_="">
    <xsd:import namespace="573bd8af-12d0-4099-b3e3-caa3d3e6ccdb"/>
    <xsd:import namespace="209a975a-5853-4b47-8fac-c283ce43aaa7"/>
    <xsd:element name="properties">
      <xsd:complexType>
        <xsd:sequence>
          <xsd:element name="documentManagement">
            <xsd:complexType>
              <xsd:all>
                <xsd:element ref="ns2:MediaServiceMetadata" minOccurs="0"/>
                <xsd:element ref="ns2:MediaServiceFastMetadata" minOccurs="0"/>
                <xsd:element ref="ns2:MediaServiceAutoTags" minOccurs="0"/>
                <xsd:element ref="ns2:MediaServiceGenerationTime" minOccurs="0"/>
                <xsd:element ref="ns2:MediaServiceEventHashCode" minOccurs="0"/>
                <xsd:element ref="ns2:MediaServiceDateTaken" minOccurs="0"/>
                <xsd:element ref="ns2:MediaServiceLocation" minOccurs="0"/>
                <xsd:element ref="ns2:MediaServiceAutoKeyPoints" minOccurs="0"/>
                <xsd:element ref="ns2:MediaServiceKeyPoints" minOccurs="0"/>
                <xsd:element ref="ns2:MediaServiceOCR" minOccurs="0"/>
                <xsd:element ref="ns3:SharedWithUsers" minOccurs="0"/>
                <xsd:element ref="ns3:SharedWithDetails" minOccurs="0"/>
                <xsd:element ref="ns2:MediaLengthInSeconds" minOccurs="0"/>
                <xsd:element ref="ns2:lcf76f155ced4ddcb4097134ff3c332f" minOccurs="0"/>
                <xsd:element ref="ns3:TaxCatchAll" minOccurs="0"/>
                <xsd:element ref="ns2:MediaServiceObjectDetectorVersions" minOccurs="0"/>
                <xsd:element ref="ns2:MediaServiceSearchProperties" minOccurs="0"/>
                <xsd:element ref="ns2:MediaServiceBillingMetadata" minOccurs="0"/>
                <xsd:element ref="ns2:Date" minOccurs="0"/>
                <xsd:element ref="ns2:EventDate" minOccurs="0"/>
                <xsd:element ref="ns2:Region" minOccurs="0"/>
                <xsd:element ref="ns2:BusinessAre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573bd8af-12d0-4099-b3e3-caa3d3e6ccd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Tags" ma:index="10" nillable="true" ma:displayName="Tags" ma:internalName="MediaServiceAutoTags" ma:readOnly="true">
      <xsd:simpleType>
        <xsd:restriction base="dms:Text"/>
      </xsd:simpleType>
    </xsd:element>
    <xsd:element name="MediaServiceGenerationTime" ma:index="11" nillable="true" ma:displayName="MediaServiceGenerationTime" ma:hidden="true" ma:internalName="MediaServiceGenerationTime" ma:readOnly="true">
      <xsd:simpleType>
        <xsd:restriction base="dms:Text"/>
      </xsd:simpleType>
    </xsd:element>
    <xsd:element name="MediaServiceEventHashCode" ma:index="12" nillable="true" ma:displayName="MediaServiceEventHashCode" ma:hidden="true" ma:internalName="MediaServiceEventHashCode" ma:readOnly="true">
      <xsd:simpleType>
        <xsd:restriction base="dms:Text"/>
      </xsd:simpleType>
    </xsd:element>
    <xsd:element name="MediaServiceDateTaken" ma:index="13" nillable="true" ma:displayName="MediaServiceDateTaken" ma:hidden="true" ma:internalName="MediaServiceDateTaken" ma:readOnly="true">
      <xsd:simpleType>
        <xsd:restriction base="dms:Text"/>
      </xsd:simpleType>
    </xsd:element>
    <xsd:element name="MediaServiceLocation" ma:index="14" nillable="true" ma:displayName="Location" ma:internalName="MediaServiceLocation" ma:readOnly="true">
      <xsd:simpleType>
        <xsd:restriction base="dms:Text"/>
      </xsd:simpleType>
    </xsd:element>
    <xsd:element name="MediaServiceAutoKeyPoints" ma:index="15" nillable="true" ma:displayName="MediaServiceAutoKeyPoints" ma:hidden="true" ma:internalName="MediaServiceAutoKeyPoints" ma:readOnly="true">
      <xsd:simpleType>
        <xsd:restriction base="dms:Note"/>
      </xsd:simpleType>
    </xsd:element>
    <xsd:element name="MediaServiceKeyPoints" ma:index="16" nillable="true" ma:displayName="KeyPoints" ma:internalName="MediaServiceKeyPoints" ma:readOnly="true">
      <xsd:simpleType>
        <xsd:restriction base="dms:Note">
          <xsd:maxLength value="255"/>
        </xsd:restriction>
      </xsd:simpleType>
    </xsd:element>
    <xsd:element name="MediaServiceOCR" ma:index="17" nillable="true" ma:displayName="Extracted Text" ma:internalName="MediaServiceOCR" ma:readOnly="true">
      <xsd:simpleType>
        <xsd:restriction base="dms:Note">
          <xsd:maxLength value="255"/>
        </xsd:restriction>
      </xsd:simpleType>
    </xsd:element>
    <xsd:element name="MediaLengthInSeconds" ma:index="20" nillable="true" ma:displayName="Length (seconds)"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e8a70988-60c9-4030-8f8e-0b4a667f5f0e" ma:termSetId="09814cd3-568e-fe90-9814-8d621ff8fb84" ma:anchorId="fba54fb3-c3e1-fe81-a776-ca4b69148c4d" ma:open="true" ma:isKeyword="false">
      <xsd:complexType>
        <xsd:sequence>
          <xsd:element ref="pc:Terms" minOccurs="0" maxOccurs="1"/>
        </xsd:sequence>
      </xsd:complex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element name="MediaServiceBillingMetadata" ma:index="26" nillable="true" ma:displayName="MediaServiceBillingMetadata" ma:hidden="true" ma:internalName="MediaServiceBillingMetadata" ma:readOnly="true">
      <xsd:simpleType>
        <xsd:restriction base="dms:Note"/>
      </xsd:simpleType>
    </xsd:element>
    <xsd:element name="Date" ma:index="27" nillable="true" ma:displayName="Date" ma:format="DateOnly" ma:internalName="Date">
      <xsd:simpleType>
        <xsd:restriction base="dms:DateTime"/>
      </xsd:simpleType>
    </xsd:element>
    <xsd:element name="EventDate" ma:index="28" nillable="true" ma:displayName="Event Date" ma:format="DateOnly" ma:internalName="EventDate">
      <xsd:simpleType>
        <xsd:restriction base="dms:DateTime"/>
      </xsd:simpleType>
    </xsd:element>
    <xsd:element name="Region" ma:index="29" nillable="true" ma:displayName="Region" ma:format="Dropdown" ma:internalName="Region">
      <xsd:simpleType>
        <xsd:union memberTypes="dms:Text">
          <xsd:simpleType>
            <xsd:restriction base="dms:Choice">
              <xsd:enumeration value="Americas"/>
              <xsd:enumeration value="EMEA"/>
              <xsd:enumeration value="APAC"/>
            </xsd:restriction>
          </xsd:simpleType>
        </xsd:union>
      </xsd:simpleType>
    </xsd:element>
    <xsd:element name="BusinessArea" ma:index="30" nillable="true" ma:displayName="Business Area" ma:format="Dropdown" ma:internalName="BusinessArea">
      <xsd:simpleType>
        <xsd:union memberTypes="dms:Text">
          <xsd:simpleType>
            <xsd:restriction base="dms:Choice">
              <xsd:enumeration value="MSP"/>
              <xsd:enumeration value="Enterprise"/>
              <xsd:enumeration value="Corporate"/>
              <xsd:enumeration value="Internal"/>
              <xsd:enumeration value="Community (all)"/>
            </xsd:restriction>
          </xsd:simpleType>
        </xsd:union>
      </xsd:simpleType>
    </xsd:element>
  </xsd:schema>
  <xsd:schema xmlns:xsd="http://www.w3.org/2001/XMLSchema" xmlns:xs="http://www.w3.org/2001/XMLSchema" xmlns:dms="http://schemas.microsoft.com/office/2006/documentManagement/types" xmlns:pc="http://schemas.microsoft.com/office/infopath/2007/PartnerControls" targetNamespace="209a975a-5853-4b47-8fac-c283ce43aaa7" elementFormDefault="qualified">
    <xsd:import namespace="http://schemas.microsoft.com/office/2006/documentManagement/types"/>
    <xsd:import namespace="http://schemas.microsoft.com/office/infopath/2007/PartnerControls"/>
    <xsd:element name="SharedWithUsers" ma:index="1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9"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2c8eebff-8d40-4238-913e-238bd513bd75}" ma:internalName="TaxCatchAll" ma:showField="CatchAllData" ma:web="209a975a-5853-4b47-8fac-c283ce43aaa7">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TaxCatchAll xmlns="209a975a-5853-4b47-8fac-c283ce43aaa7" xsi:nil="true"/>
    <lcf76f155ced4ddcb4097134ff3c332f xmlns="573bd8af-12d0-4099-b3e3-caa3d3e6ccdb">
      <Terms xmlns="http://schemas.microsoft.com/office/infopath/2007/PartnerControls"/>
    </lcf76f155ced4ddcb4097134ff3c332f>
    <EventDate xmlns="573bd8af-12d0-4099-b3e3-caa3d3e6ccdb" xsi:nil="true"/>
    <BusinessArea xmlns="573bd8af-12d0-4099-b3e3-caa3d3e6ccdb" xsi:nil="true"/>
    <Region xmlns="573bd8af-12d0-4099-b3e3-caa3d3e6ccdb" xsi:nil="true"/>
    <Date xmlns="573bd8af-12d0-4099-b3e3-caa3d3e6ccdb" xsi:nil="true"/>
  </documentManagement>
</p:properties>
</file>

<file path=customXml/itemProps1.xml><?xml version="1.0" encoding="utf-8"?>
<ds:datastoreItem xmlns:ds="http://schemas.openxmlformats.org/officeDocument/2006/customXml" ds:itemID="{CB1857B1-37D3-45F6-8E1B-2054E04BEB3C}">
  <ds:schemaRefs>
    <ds:schemaRef ds:uri="209a975a-5853-4b47-8fac-c283ce43aaa7"/>
    <ds:schemaRef ds:uri="573bd8af-12d0-4099-b3e3-caa3d3e6ccdb"/>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7CDB049A-7AB7-4D45-A540-FAE436BE1F81}">
  <ds:schemaRefs>
    <ds:schemaRef ds:uri="http://schemas.microsoft.com/sharepoint/v3/contenttype/forms"/>
  </ds:schemaRefs>
</ds:datastoreItem>
</file>

<file path=customXml/itemProps3.xml><?xml version="1.0" encoding="utf-8"?>
<ds:datastoreItem xmlns:ds="http://schemas.openxmlformats.org/officeDocument/2006/customXml" ds:itemID="{57E96E7D-BB09-43BA-A94B-6B5A0B3714A2}">
  <ds:schemaRefs>
    <ds:schemaRef ds:uri="http://purl.org/dc/dcmitype/"/>
    <ds:schemaRef ds:uri="http://schemas.microsoft.com/office/2006/documentManagement/types"/>
    <ds:schemaRef ds:uri="http://purl.org/dc/elements/1.1/"/>
    <ds:schemaRef ds:uri="http://schemas.microsoft.com/office/2006/metadata/properties"/>
    <ds:schemaRef ds:uri="573bd8af-12d0-4099-b3e3-caa3d3e6ccdb"/>
    <ds:schemaRef ds:uri="http://www.w3.org/XML/1998/namespace"/>
    <ds:schemaRef ds:uri="209a975a-5853-4b47-8fac-c283ce43aaa7"/>
    <ds:schemaRef ds:uri="http://purl.org/dc/terms/"/>
    <ds:schemaRef ds:uri="http://schemas.microsoft.com/office/infopath/2007/PartnerControls"/>
    <ds:schemaRef ds:uri="http://schemas.openxmlformats.org/package/2006/metadata/core-properties"/>
  </ds:schemaRefs>
</ds:datastoreItem>
</file>

<file path=docProps/app.xml><?xml version="1.0" encoding="utf-8"?>
<Properties xmlns="http://schemas.openxmlformats.org/officeDocument/2006/extended-properties" xmlns:vt="http://schemas.openxmlformats.org/officeDocument/2006/docPropsVTypes">
  <TotalTime>4353</TotalTime>
  <Words>5714</Words>
  <Application>Microsoft Office PowerPoint</Application>
  <PresentationFormat>Widescreen</PresentationFormat>
  <Paragraphs>381</Paragraphs>
  <Slides>28</Slides>
  <Notes>26</Notes>
  <HiddenSlides>0</HiddenSlides>
  <MMClips>9</MMClips>
  <ScaleCrop>false</ScaleCrop>
  <HeadingPairs>
    <vt:vector size="4" baseType="variant">
      <vt:variant>
        <vt:lpstr>Theme</vt:lpstr>
      </vt:variant>
      <vt:variant>
        <vt:i4>2</vt:i4>
      </vt:variant>
      <vt:variant>
        <vt:lpstr>Slide Titles</vt:lpstr>
      </vt:variant>
      <vt:variant>
        <vt:i4>28</vt:i4>
      </vt:variant>
    </vt:vector>
  </HeadingPairs>
  <TitlesOfParts>
    <vt:vector size="30" baseType="lpstr">
      <vt:lpstr>Office Theme</vt:lpstr>
      <vt:lpstr>Custom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Allison Chang</dc:creator>
  <cp:lastModifiedBy>Hugo Salazar</cp:lastModifiedBy>
  <cp:revision>77</cp:revision>
  <dcterms:created xsi:type="dcterms:W3CDTF">2025-11-11T21:04:50Z</dcterms:created>
  <dcterms:modified xsi:type="dcterms:W3CDTF">2026-05-26T18:15:08Z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0x0101004E501AB5FEDC9D41AE2ECC9624BBE9C6</vt:lpwstr>
  </property>
  <property fmtid="{D5CDD505-2E9C-101B-9397-08002B2CF9AE}" pid="3" name="MediaServiceImageTags">
    <vt:lpwstr/>
  </property>
</Properties>
</file>